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/>
    <p:restoredTop sz="93779"/>
  </p:normalViewPr>
  <p:slideViewPr>
    <p:cSldViewPr snapToGrid="0" snapToObjects="1">
      <p:cViewPr>
        <p:scale>
          <a:sx n="137" d="100"/>
          <a:sy n="137" d="100"/>
        </p:scale>
        <p:origin x="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F46-6B9A-9546-BACE-0CFBAF5DC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EE36D-2B57-5A4D-BEBD-33BD36AD5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AF1F-B66C-CD40-8A6E-3A7D9F13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ACD1-ED1A-D945-9A98-D63D9CC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8110-5034-7142-9767-7A02C41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DB9A-6EB7-B042-831B-45E139C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4E9A-740E-FB42-9586-4E28277A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1F49-A4E2-AE43-BEBC-42F4B64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A992-3C41-0B48-A4F4-8496B64C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3F3E-2A73-A840-B968-7A0D1133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318A9-D52F-DC44-A8F4-1BD9283B0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ACA5-42B4-4242-9F88-C8E55E8D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5F6-654C-2847-85BB-95B53F8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165A-FA24-9247-BA74-A47ED50A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FA70-2B72-B84F-B422-D5C85C5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009-7876-EB4A-8C11-32E9C6D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20A7-9225-EE42-9DC0-08EA5295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D8DC-F83F-F04D-B777-5807EEFE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282B-673D-8B4D-A4FC-DA740EA4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3080-063D-D54A-8838-D7A00F56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6555-34D9-E14A-8E7C-17A54547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0E43-03BB-4B4E-B4C7-BF7CF85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3B5E-22B6-1946-AA28-A586C8AC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99F4-571F-5C41-9A92-E7FBBF27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FC2A-8130-E542-9419-8A195EC9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87D4-5151-5945-AB08-4BC1354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F888-3A5B-A54F-B247-56E728C9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EEC4-1348-0246-8459-75744D46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2BC1-A457-EC40-9C5E-367A2A76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BF6E1-1E9E-AB42-8829-2B1B635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20E6B-28A5-5645-A25F-3D1915D0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3D36-0CAE-7B43-8FD5-5249B70F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65FB-7BBE-8E40-90ED-541688D7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63BF7-F82C-DD43-B6D1-D2CBDDD6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BFCAF-0843-104F-8D67-B86E7D1CE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86212-909F-CC44-A4B5-5ECEAB28A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33373-E2CB-C448-8779-A9D10C5A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A4A2B-282B-094C-BCC7-1EFB53E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9CBCF-3843-3A44-9B86-A54E730F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6CF-67A6-BE46-BE60-73B6F144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4B04F-5388-A94B-B40D-D3F658A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B2A82-38B7-364F-A7D6-CCCC37AC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86996-F450-D040-B98A-7F8E8A55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8628C-4CF3-E141-A8B7-8FC11615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C36B8-E9CE-9F44-A9C2-B9B446C5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6452D-28F9-2341-B909-42061B35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4413-CB87-654C-A075-90F18918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DE0C-FA46-0549-B3F8-E6D2CE02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B116-8952-4941-B9A5-C635D61E4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7C1A-3CF3-5F49-966B-D19816D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9682-F168-B946-8355-59180BE8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5B96-E813-9344-B942-A817C30D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3041-47F3-3845-987B-E25A140B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2AA9-7F28-7140-B894-DCD76DF52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DAA05-5FBF-F944-8F20-26B5C796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BD93-DFAD-D945-860D-2E462FAE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71D23-C440-814C-AD47-23FE582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67B7-0C9F-7C44-B878-F949526D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342E9-8132-6241-8F95-BCBD3AD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6843-B7CD-3946-A3AA-3FBDCD48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6874-3111-E646-ACCB-C947265E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5A69-39B2-FC49-89E5-A3EFB3696891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57CD-098E-A345-8B24-B9950836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FA1C-B751-FD40-B2DC-677FB039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45A-CF92-0D43-9E3E-2B0EDF6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A4E2B6-56BC-4E4C-96BB-F86E3B5A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48" y="-1692169"/>
            <a:ext cx="7722975" cy="40491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E7E923F-245C-8D4C-8465-0A89E502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653" y="2905531"/>
            <a:ext cx="1699569" cy="1699569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BB3764F-FEC7-E448-BA39-156D0124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129" y="4830182"/>
            <a:ext cx="6779741" cy="10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E7E923F-245C-8D4C-8465-0A89E502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653" y="2905531"/>
            <a:ext cx="1699569" cy="1699569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BB3764F-FEC7-E448-BA39-156D0124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29" y="4830182"/>
            <a:ext cx="6779741" cy="10651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61DBE9-378A-F048-A2C7-A0C87FDC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75" y="10097"/>
            <a:ext cx="1699569" cy="1699569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B76B6FA6-9492-6C4E-A378-F4E3F06B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44" y="327286"/>
            <a:ext cx="6779741" cy="1065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2A2E0-5D1C-F34D-AA3F-9BACC8F35705}"/>
              </a:ext>
            </a:extLst>
          </p:cNvPr>
          <p:cNvSpPr txBox="1"/>
          <p:nvPr/>
        </p:nvSpPr>
        <p:spPr>
          <a:xfrm>
            <a:off x="3898133" y="1355950"/>
            <a:ext cx="624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A7979"/>
                </a:solidFill>
                <a:latin typeface="+mj-lt"/>
              </a:rPr>
              <a:t>planting a love of science</a:t>
            </a:r>
          </a:p>
        </p:txBody>
      </p:sp>
    </p:spTree>
    <p:extLst>
      <p:ext uri="{BB962C8B-B14F-4D97-AF65-F5344CB8AC3E}">
        <p14:creationId xmlns:p14="http://schemas.microsoft.com/office/powerpoint/2010/main" val="408272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Yee</dc:creator>
  <cp:lastModifiedBy>Jason Yee</cp:lastModifiedBy>
  <cp:revision>2</cp:revision>
  <dcterms:created xsi:type="dcterms:W3CDTF">2022-03-14T01:59:48Z</dcterms:created>
  <dcterms:modified xsi:type="dcterms:W3CDTF">2022-03-21T08:05:55Z</dcterms:modified>
</cp:coreProperties>
</file>