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86" d="100"/>
          <a:sy n="86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4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7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18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4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423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59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1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2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8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6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5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863D-A536-4B99-B8E6-447710BCDB87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A84D7-1A73-46FE-8D54-F42F49317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9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600" y="296334"/>
            <a:ext cx="3352800" cy="465666"/>
          </a:xfrm>
        </p:spPr>
        <p:txBody>
          <a:bodyPr/>
          <a:lstStyle/>
          <a:p>
            <a:r>
              <a:rPr lang="zh-CN" altLang="en-US" sz="2800" dirty="0" smtClean="0"/>
              <a:t>图论大作业答辩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609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物理系 基科</a:t>
            </a:r>
            <a:r>
              <a:rPr lang="en-US" altLang="zh-CN" dirty="0" smtClean="0"/>
              <a:t>31 </a:t>
            </a:r>
            <a:r>
              <a:rPr lang="zh-CN" altLang="en-US" dirty="0" smtClean="0"/>
              <a:t>张思源</a:t>
            </a:r>
            <a:endParaRPr lang="en-US" altLang="zh-CN" dirty="0" smtClean="0"/>
          </a:p>
          <a:p>
            <a:r>
              <a:rPr lang="en-US" altLang="zh-CN" dirty="0" smtClean="0"/>
              <a:t>2013011725</a:t>
            </a:r>
          </a:p>
          <a:p>
            <a:r>
              <a:rPr lang="zh-CN" altLang="en-US" dirty="0" smtClean="0"/>
              <a:t>物理系 基科</a:t>
            </a:r>
            <a:r>
              <a:rPr lang="en-US" altLang="zh-CN" dirty="0" smtClean="0"/>
              <a:t>31 </a:t>
            </a:r>
            <a:r>
              <a:rPr lang="zh-CN" altLang="en-US" dirty="0" smtClean="0"/>
              <a:t>蒋文韬</a:t>
            </a:r>
            <a:endParaRPr lang="en-US" altLang="zh-CN" dirty="0" smtClean="0"/>
          </a:p>
          <a:p>
            <a:r>
              <a:rPr lang="en-US" altLang="zh-CN" dirty="0" smtClean="0"/>
              <a:t>2013011717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07067" y="19981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000" dirty="0" smtClean="0"/>
              <a:t>数独求解与生成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435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0807" y="3056022"/>
            <a:ext cx="4346358" cy="1321914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演示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25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98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展示内容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6634" y="17668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数独求解与生成：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广度优先与深度优先算法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Bilocation Graph</a:t>
            </a:r>
            <a:r>
              <a:rPr lang="zh-CN" altLang="en-US" sz="2000" dirty="0" smtClean="0"/>
              <a:t>的生成与运用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数独游戏的生成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利用</a:t>
            </a:r>
            <a:r>
              <a:rPr lang="en-US" altLang="zh-CN" sz="2000" dirty="0" smtClean="0"/>
              <a:t>MFC</a:t>
            </a:r>
            <a:r>
              <a:rPr lang="zh-CN" altLang="en-US" sz="2000" dirty="0" smtClean="0"/>
              <a:t>实现可视化用户界面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遇到的困难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收获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081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8" y="2053388"/>
            <a:ext cx="6820838" cy="4407569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77334" y="1490584"/>
            <a:ext cx="9520766" cy="456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334" y="1490584"/>
            <a:ext cx="9520766" cy="456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最终效果：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89" y="1490584"/>
            <a:ext cx="6820839" cy="44075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94" y="384312"/>
            <a:ext cx="7460469" cy="48208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19" y="2053388"/>
            <a:ext cx="4236027" cy="45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98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4" y="1490584"/>
            <a:ext cx="9520766" cy="456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55630" y="1710492"/>
            <a:ext cx="8549317" cy="413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广度优先与深度优先算法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相关数据结构与类的实现：</a:t>
            </a:r>
            <a:endParaRPr lang="en-US" altLang="zh-CN" sz="2200" dirty="0" smtClean="0"/>
          </a:p>
          <a:p>
            <a:pPr lvl="2"/>
            <a:r>
              <a:rPr lang="zh-CN" altLang="en-US" sz="2000" dirty="0" smtClean="0"/>
              <a:t>队列，栈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GameState</a:t>
            </a:r>
            <a:r>
              <a:rPr lang="zh-CN" altLang="en-US" sz="2000" dirty="0" smtClean="0"/>
              <a:t>类，实现判断是否有明显矛盾，返回某数可能填入的坐标，以及返回某坐标可能填入的数等功能的函数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搜索树的建立：根据当前游戏状态获取下一步的可能状态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预处理：尽可能填入能够确定的数字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e.g.</a:t>
            </a:r>
            <a:r>
              <a:rPr lang="zh-CN" altLang="en-US" sz="2200" dirty="0" smtClean="0"/>
              <a:t>节点数：直接搜索</a:t>
            </a:r>
            <a:r>
              <a:rPr lang="en-US" altLang="zh-CN" sz="2200" dirty="0" smtClean="0"/>
              <a:t>: 8024, </a:t>
            </a:r>
            <a:r>
              <a:rPr lang="zh-CN" altLang="en-US" sz="2200" dirty="0" smtClean="0"/>
              <a:t>使用基本规则</a:t>
            </a:r>
            <a:r>
              <a:rPr lang="en-US" altLang="zh-CN" sz="2200" dirty="0" smtClean="0"/>
              <a:t>: 899, </a:t>
            </a:r>
            <a:r>
              <a:rPr lang="zh-CN" altLang="en-US" sz="2200" dirty="0" smtClean="0"/>
              <a:t>使用行列块排除</a:t>
            </a:r>
            <a:r>
              <a:rPr lang="en-US" altLang="zh-CN" sz="2200" dirty="0" smtClean="0"/>
              <a:t>: 119</a:t>
            </a:r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12" y="245313"/>
            <a:ext cx="4118870" cy="27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0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634" y="1600539"/>
            <a:ext cx="10202700" cy="413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Bilocation Graph[1][2]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每行、列、块中若存在仅有两个可能位置的数字，则以该两个可能位置为节点，两节点连一条边，边值即为该数字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28600" y="6009165"/>
            <a:ext cx="11393905" cy="821634"/>
          </a:xfrm>
          <a:prstGeom prst="rect">
            <a:avLst/>
          </a:prstGeom>
          <a:solidFill>
            <a:srgbClr val="2C3C43">
              <a:alpha val="60000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 smtClean="0"/>
              <a:t>[1]David </a:t>
            </a:r>
            <a:r>
              <a:rPr lang="en-US" altLang="zh-CN" sz="1800" dirty="0" err="1" smtClean="0"/>
              <a:t>Eppstein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Nonrepetitive</a:t>
            </a:r>
            <a:r>
              <a:rPr lang="en-US" altLang="zh-CN" sz="1800" dirty="0"/>
              <a:t> Paths and Cycles in </a:t>
            </a:r>
            <a:r>
              <a:rPr lang="en-US" altLang="zh-CN" sz="1800" dirty="0" smtClean="0"/>
              <a:t>Graphs with </a:t>
            </a:r>
            <a:r>
              <a:rPr lang="en-US" altLang="zh-CN" sz="1800" dirty="0"/>
              <a:t>Application to </a:t>
            </a:r>
            <a:r>
              <a:rPr lang="en-US" altLang="zh-CN" sz="1800" dirty="0" smtClean="0"/>
              <a:t>Sudoku. </a:t>
            </a:r>
            <a:r>
              <a:rPr lang="en-US" altLang="zh-CN" sz="1800" dirty="0" err="1"/>
              <a:t>arXiv</a:t>
            </a:r>
            <a:r>
              <a:rPr lang="en-US" altLang="zh-CN" sz="1800" dirty="0" smtClean="0"/>
              <a:t>: </a:t>
            </a:r>
            <a:r>
              <a:rPr lang="en-US" altLang="zh-CN" sz="1800" dirty="0" err="1" smtClean="0"/>
              <a:t>cs</a:t>
            </a:r>
            <a:r>
              <a:rPr lang="en-US" altLang="zh-CN" sz="1800" dirty="0" smtClean="0"/>
              <a:t>/0507053v1</a:t>
            </a:r>
            <a:r>
              <a:rPr lang="en-US" altLang="zh-CN" sz="1800" dirty="0"/>
              <a:t>. </a:t>
            </a:r>
            <a:r>
              <a:rPr lang="en-US" altLang="zh-CN" sz="1800" dirty="0" smtClean="0"/>
              <a:t>2005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/>
              <a:t>[2]Andrew Stuart. </a:t>
            </a:r>
            <a:r>
              <a:rPr lang="en-US" altLang="zh-CN" sz="1800" dirty="0" smtClean="0"/>
              <a:t>sudokuwiki.org – </a:t>
            </a:r>
            <a:r>
              <a:rPr lang="en-US" altLang="zh-CN" sz="1800" dirty="0"/>
              <a:t>Strategy Families[OL]. http://www.sudokuwiki.org/Strategy_Families</a:t>
            </a:r>
            <a:endParaRPr lang="en-US" altLang="zh-CN" sz="1800" dirty="0" smtClean="0"/>
          </a:p>
          <a:p>
            <a:pPr marL="0" lvl="1">
              <a:spcBef>
                <a:spcPts val="0"/>
              </a:spcBef>
              <a:spcAft>
                <a:spcPts val="600"/>
              </a:spcAft>
            </a:pPr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10" y="2863640"/>
            <a:ext cx="6194258" cy="2980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44" y="2683331"/>
            <a:ext cx="3396833" cy="28730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9" y="3871826"/>
            <a:ext cx="3847766" cy="19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634" y="1600539"/>
            <a:ext cx="10202700" cy="413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Repetitive cycle rule: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Conflicting </a:t>
            </a:r>
            <a:r>
              <a:rPr lang="en-US" altLang="zh-CN" sz="2400" dirty="0"/>
              <a:t>paths rule: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35" y="3349126"/>
            <a:ext cx="3164123" cy="31819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84" y="2919470"/>
            <a:ext cx="3401951" cy="3430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35" y="3349127"/>
            <a:ext cx="3155284" cy="31819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985" y="2919470"/>
            <a:ext cx="3459858" cy="34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634" y="1600539"/>
            <a:ext cx="10053661" cy="4717134"/>
          </a:xfrm>
          <a:prstGeom prst="rect">
            <a:avLst/>
          </a:prstGeom>
          <a:solidFill>
            <a:srgbClr val="2C3C43">
              <a:alpha val="6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数独问题的生成</a:t>
            </a:r>
            <a:r>
              <a:rPr lang="en-US" altLang="zh-CN" sz="2400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随机填入</a:t>
            </a:r>
            <a:r>
              <a:rPr lang="en-US" altLang="zh-CN" sz="2200" dirty="0" smtClean="0"/>
              <a:t>5~7</a:t>
            </a:r>
            <a:r>
              <a:rPr lang="zh-CN" altLang="en-US" sz="2200" dirty="0" smtClean="0"/>
              <a:t>个不矛盾的数字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避免直接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结果雷同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，通过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填出一个解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逐个去掉一个数字后用搜到第二个解或搜完才停止的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保证解的唯一性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Naive:</a:t>
            </a:r>
            <a:r>
              <a:rPr lang="zh-CN" altLang="en-US" sz="2200" dirty="0" smtClean="0"/>
              <a:t>控制空白个数：</a:t>
            </a:r>
            <a:r>
              <a:rPr lang="en-US" altLang="zh-CN" sz="2200" dirty="0" smtClean="0"/>
              <a:t>35~40</a:t>
            </a:r>
            <a:r>
              <a:rPr lang="zh-CN" altLang="en-US" sz="2200" dirty="0" smtClean="0"/>
              <a:t>个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Easy:</a:t>
            </a:r>
            <a:r>
              <a:rPr lang="zh-CN" altLang="en-US" sz="2200" dirty="0" smtClean="0"/>
              <a:t>逐个去掉数字至无法根据基本的游戏规则完成数独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Normal:</a:t>
            </a:r>
            <a:r>
              <a:rPr lang="zh-CN" altLang="en-US" sz="2200" dirty="0"/>
              <a:t>逐个去掉数字至无法</a:t>
            </a:r>
            <a:r>
              <a:rPr lang="zh-CN" altLang="en-US" sz="2200" dirty="0" smtClean="0"/>
              <a:t>根据行列块的排除法推导完成</a:t>
            </a:r>
            <a:r>
              <a:rPr lang="zh-CN" altLang="en-US" sz="2200" dirty="0"/>
              <a:t>数</a:t>
            </a:r>
            <a:r>
              <a:rPr lang="zh-CN" altLang="en-US" sz="2200" dirty="0" smtClean="0"/>
              <a:t>独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Hard:</a:t>
            </a:r>
            <a:r>
              <a:rPr lang="zh-CN" altLang="en-US" sz="2200" dirty="0"/>
              <a:t>逐个</a:t>
            </a:r>
            <a:r>
              <a:rPr lang="zh-CN" altLang="en-US" sz="2200" dirty="0" smtClean="0"/>
              <a:t>去掉数字至无法根据</a:t>
            </a:r>
            <a:r>
              <a:rPr lang="zh-CN" altLang="en-US" sz="2200" dirty="0"/>
              <a:t>行列块的</a:t>
            </a:r>
            <a:r>
              <a:rPr lang="zh-CN" altLang="en-US" sz="2200" dirty="0" smtClean="0"/>
              <a:t>排除法以及</a:t>
            </a:r>
            <a:r>
              <a:rPr lang="en-US" altLang="zh-CN" sz="2200" dirty="0"/>
              <a:t>Repetitive cycle </a:t>
            </a:r>
            <a:r>
              <a:rPr lang="en-US" altLang="zh-CN" sz="2200" dirty="0" smtClean="0"/>
              <a:t>rule</a:t>
            </a:r>
            <a:r>
              <a:rPr lang="zh-CN" altLang="en-US" sz="2200" dirty="0" smtClean="0"/>
              <a:t>完成数独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Sometimes Naive:</a:t>
            </a:r>
            <a:r>
              <a:rPr lang="zh-CN" altLang="en-US" sz="2200" dirty="0"/>
              <a:t>逐个去掉</a:t>
            </a:r>
            <a:r>
              <a:rPr lang="zh-CN" altLang="en-US" sz="2200" dirty="0" smtClean="0"/>
              <a:t>数字至刚好保证唯一性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6885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634" y="1600539"/>
            <a:ext cx="10202700" cy="4989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遇到</a:t>
            </a:r>
            <a:r>
              <a:rPr lang="zh-CN" altLang="en-US" sz="2800" dirty="0" smtClean="0"/>
              <a:t>的困难：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内存泄露</a:t>
            </a:r>
            <a:r>
              <a:rPr lang="en-US" altLang="zh-CN" sz="2400" dirty="0" smtClean="0"/>
              <a:t>(per puzzle)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300M -&gt; 30M -&gt; 300K -&gt; 0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工程量较大，二人合作，同步修改的问题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代码量：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12</a:t>
            </a:r>
            <a:r>
              <a:rPr lang="zh-CN" altLang="en-US" sz="2200" dirty="0" smtClean="0"/>
              <a:t>个头文件，</a:t>
            </a:r>
            <a:r>
              <a:rPr lang="en-US" altLang="zh-CN" sz="2200" dirty="0" smtClean="0"/>
              <a:t>12</a:t>
            </a:r>
            <a:r>
              <a:rPr lang="zh-CN" altLang="en-US" sz="2200" dirty="0" smtClean="0"/>
              <a:t>个源文件</a:t>
            </a:r>
            <a:endParaRPr lang="en-US" altLang="zh-CN" sz="22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求解与生成：约</a:t>
            </a:r>
            <a:r>
              <a:rPr lang="en-US" altLang="zh-CN" sz="2200" dirty="0" smtClean="0"/>
              <a:t>3400</a:t>
            </a:r>
            <a:r>
              <a:rPr lang="zh-CN" altLang="en-US" sz="2200" dirty="0" smtClean="0"/>
              <a:t>行</a:t>
            </a:r>
            <a:endParaRPr lang="en-US" altLang="zh-CN" sz="22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MFC</a:t>
            </a:r>
            <a:r>
              <a:rPr lang="zh-CN" altLang="en-US" sz="2200" dirty="0" smtClean="0"/>
              <a:t>：约</a:t>
            </a:r>
            <a:r>
              <a:rPr lang="en-US" altLang="zh-CN" sz="2200" dirty="0" smtClean="0"/>
              <a:t>6800</a:t>
            </a:r>
            <a:r>
              <a:rPr lang="zh-CN" altLang="en-US" sz="2200" dirty="0" smtClean="0"/>
              <a:t>行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没有好的可视化方案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Debug</a:t>
            </a:r>
            <a:r>
              <a:rPr lang="zh-CN" altLang="en-US" sz="2400" dirty="0" smtClean="0"/>
              <a:t>困难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454" y="1707766"/>
            <a:ext cx="4973095" cy="31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数独求解与生成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9634" y="1600539"/>
            <a:ext cx="10202700" cy="498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收获：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加深对图论知识的理解与运用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搜索树的建立</a:t>
            </a:r>
            <a:endParaRPr lang="en-US" altLang="zh-CN" sz="22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根据数度问题的特性建立</a:t>
            </a:r>
            <a:r>
              <a:rPr lang="en-US" altLang="zh-CN" sz="2200" dirty="0" smtClean="0"/>
              <a:t>bilocation graph</a:t>
            </a:r>
            <a:r>
              <a:rPr lang="zh-CN" altLang="en-US" sz="2200" dirty="0" smtClean="0"/>
              <a:t>，以及由此反思图论建模方法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较大，较完整的程序的编写与调试经验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需求分析与预期效果</a:t>
            </a:r>
            <a:endParaRPr lang="en-US" altLang="zh-CN" sz="22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二人合作的任务分配，规划与整合</a:t>
            </a:r>
            <a:endParaRPr lang="en-US" altLang="zh-CN" sz="22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程序涉及的功能，算法等由二人共同讨论</a:t>
            </a:r>
            <a:endParaRPr lang="en-US" altLang="zh-CN" sz="18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张</a:t>
            </a:r>
            <a:r>
              <a:rPr lang="zh-CN" altLang="en-US" sz="1800" dirty="0" smtClean="0"/>
              <a:t>思源主要负责</a:t>
            </a:r>
            <a:r>
              <a:rPr lang="en-US" altLang="zh-CN" sz="1800" dirty="0" smtClean="0"/>
              <a:t>MFC</a:t>
            </a:r>
            <a:r>
              <a:rPr lang="zh-CN" altLang="en-US" sz="1800" dirty="0" smtClean="0"/>
              <a:t>的设计与</a:t>
            </a:r>
            <a:r>
              <a:rPr lang="zh-CN" altLang="en-US" sz="1800" dirty="0" smtClean="0"/>
              <a:t>实现</a:t>
            </a:r>
            <a:endParaRPr lang="en-US" altLang="zh-CN" sz="18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蒋文韬主要负责数独求解与设计部分的程序</a:t>
            </a:r>
            <a:r>
              <a:rPr lang="zh-CN" altLang="en-US" sz="1800" dirty="0" smtClean="0"/>
              <a:t>实现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655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</TotalTime>
  <Words>542</Words>
  <Application>Microsoft Office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华文新魏</vt:lpstr>
      <vt:lpstr>方正姚体</vt:lpstr>
      <vt:lpstr>Arial</vt:lpstr>
      <vt:lpstr>Trebuchet MS</vt:lpstr>
      <vt:lpstr>Wingdings</vt:lpstr>
      <vt:lpstr>Wingdings 3</vt:lpstr>
      <vt:lpstr>平面</vt:lpstr>
      <vt:lpstr>图论大作业答辩</vt:lpstr>
      <vt:lpstr>展示内容</vt:lpstr>
      <vt:lpstr>数独求解与生成：</vt:lpstr>
      <vt:lpstr>数独求解与生成：</vt:lpstr>
      <vt:lpstr>数独求解与生成：</vt:lpstr>
      <vt:lpstr>数独求解与生成：</vt:lpstr>
      <vt:lpstr>数独求解与生成：</vt:lpstr>
      <vt:lpstr>数独求解与生成：</vt:lpstr>
      <vt:lpstr>数独求解与生成：</vt:lpstr>
      <vt:lpstr>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图论大作业答辩</dc:title>
  <dc:creator>Wentao Jiang</dc:creator>
  <cp:lastModifiedBy>Wentao Jiang</cp:lastModifiedBy>
  <cp:revision>291</cp:revision>
  <dcterms:created xsi:type="dcterms:W3CDTF">2015-05-26T11:38:00Z</dcterms:created>
  <dcterms:modified xsi:type="dcterms:W3CDTF">2015-06-12T05:04:38Z</dcterms:modified>
</cp:coreProperties>
</file>