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aleway" pitchFamily="2" charset="77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60506"/>
  </p:normalViewPr>
  <p:slideViewPr>
    <p:cSldViewPr snapToGrid="0">
      <p:cViewPr varScale="1">
        <p:scale>
          <a:sx n="125" d="100"/>
          <a:sy n="125" d="100"/>
        </p:scale>
        <p:origin x="229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ff5ee4cb1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ff5ee4cb1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Runtimes were the worst for DFS across all suites.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For the cases where they succeeded, the Beam Search algorithms with beam widths of 20 and 40 outperformed the rest of the algorithms.  This is because they had to explore a smaller search space.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the BFS algorithms performed similarly across all test cases.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ff5ee4cb1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ff5ee4cb1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 results of my peak memory usage tests show no clear “best” or “worst” algorithm across all test suites.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 the udp suite, all the algorithms tested performed significantly better than default BFS, with BackoffScheduler consuming the least memory.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 the transitive suite, my beam search with a beam width of 40 used the least memory of all algorithms.  This is not surprising:  beam search operates via reducing the search space, which would lead to less resource usage.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ff5ee4cb1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ff5ee4cb1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Across all test cases, DFS achieved equality saturation with the fewest number of search algorithm executions.  By going depth-first, DFS has more thorough computations with each execution of its search algorithm than the other breadth-first-based algorithms.  As seen earlier though, this comes at a significant runtime cost.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All other algorithms performed roughly the same across all test suites.  This is likely because they’re all derivatives of BFS.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ff5ee4cb1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ff5ee4cb1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Failures are because the algorithm was incomplete + the beam was not wide enough for the optimal variant to be computed.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The Beam Search case with a beam width of 100 only succeeded because a beam width of 100 was sufficient for searching these test cases for the optimal variant. 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There certainly exists use-cases for EGG where a beam width of 100 would not be sufficient for find the optimal variant. 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In those cases the beam search algorithm will fail to find the optimal result.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ff5ee4cb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ff5ee4cb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ff5ee4cb1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ff5ee4cb1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jump in, let me quick go over some concepts my project was about.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saturation is a process used to find an optimal compiled output for a language. 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process can be applied to a variety of contexts, including query optimization.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EGraphs are a data structure that can be used to iteratively achieve equality saturation.  They grow based upon the possible rewrites found during the equality saturation process.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EGG (short for “EGraphs Good”) is a program which implements EGraph-based equality saturation.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f5ee4c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ff5ee4c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ff5ee4cb1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ff5ee4cb1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to the Search Algorithms I evaluated.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evaluated four algorithms.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f5ee4cb1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ff5ee4cb1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f5ee4c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ff5ee4c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ff5ee4c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ff5ee4c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EGG test suites: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transitive – tests based around evaluating transitive boolean operations. [5]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lambda – tests based around lambda calculus. [5]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math – tests using a language of various mathematical operations. [5]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prop – tests using some propositional language. [5]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simple – tests using a language with commutative addition and multiplication. [5]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udp – tests which evaluate UDP query equivalence using EGG. [3]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recorded using Unix’s “time” command to output the runtime of each test suite in milliseconds.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 memory usage recorded using a script I found on GitHub that records the highest memory usage output of a process.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iterations was recorded by adding a simple print statements to EGG.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test evaluates that the best possible EGraph variant is computed, so I measured the quality of the computed EGraphs by evaluating whether the tests passed/failed.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f5ee4cb1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f5ee4cb1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Each metric recorded was individually to avoid having them influence each other.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To ensure that my benchmark measurements accurately represented the algorithms they were evaluating, I ran them five times each and then recorded the lowest value. If there were any outlier results, I reran the tests until I had five consistent values in-a-row.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Adjusting data to be %difference allows it to be more readable and understandable.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Since “beam search” does not search the whole search space, it failed certain test suites. Test suite failures indicate poor behavior and broke the metrics I used, so I excluded data from test suite failures.  Failures are marked with “X” on the result tables.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ff5ee4c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ff5ee4c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stated earlier, these results are percentage differences from BFS executions.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EGG-sploring the search space.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Taggart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00" y="284090"/>
            <a:ext cx="7633801" cy="45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F6580E-5233-35C8-410D-86F5BF8AF8AC}"/>
              </a:ext>
            </a:extLst>
          </p:cNvPr>
          <p:cNvSpPr txBox="1"/>
          <p:nvPr/>
        </p:nvSpPr>
        <p:spPr>
          <a:xfrm>
            <a:off x="6595661" y="4859410"/>
            <a:ext cx="3434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Higher = % faster, lower = % slower.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289" y="213687"/>
            <a:ext cx="6271019" cy="47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200" y="259350"/>
            <a:ext cx="6937201" cy="462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EGraph “variant” computed.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Computed the best possible EGraph: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BFS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BackoffScheduler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Beam Search w/ beam width of 100.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DFS.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Failed to compute the best possible EGraph: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Beam Search with beam width of 40.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Failed the “math” test suite.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Beam Search with beam width of 20.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Failed the “math” test suite.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Failed the “udp” test suite.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Beam search is great for certain scenarios.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Tradeoff accuracy for runtime memory usage.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Safe to use if search space will never become too big for beam width.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Safe to use if subpar results are sufficient.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BFS-based approaches are the best for equality saturation.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the BFS-based approaches, EGG’s default BackoffScheduler is the best.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Slight optimizations do not impact output quality.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reasonable performance improvements in most situations.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Equality saturation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optimal compiled output.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Iteratively explores possible rewrites.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Widely applicable.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EGraph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iteratively merging the contained data using possible rewrites, EGraphs can be used for equality saturation.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default, EGG is built using a Breadth-First Search (BFS) design.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EGG’s design makes it easy to swap out different search algorithms.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adjusted EGG to use different algorithms for exploring the search space during the equality saturation process.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then benchmarked the performance of these algorithms.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BFS.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EGraph class in EGG is designed around exploring the search space with BFS-based approaches.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BackoffScheduler.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Modified version of BFS.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backoff to reduce excessive EGraph growth in the presence of associativity and commutativity.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EGG’s default search algorithm.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Beam search.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BFS-based.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Only works with a subset “beam” of elements in each level.</a:t>
            </a:r>
            <a:endParaRPr dirty="0"/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§"/>
            </a:pPr>
            <a:r>
              <a:rPr lang="en" dirty="0"/>
              <a:t>Each beam’s size is called the “beam width”.</a:t>
            </a:r>
            <a:endParaRPr dirty="0"/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§"/>
            </a:pPr>
            <a:r>
              <a:rPr lang="en" dirty="0"/>
              <a:t>Beam search can be optimized by choosing elements based upon a certain criteria.</a:t>
            </a:r>
            <a:endParaRPr dirty="0"/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§"/>
            </a:pPr>
            <a:r>
              <a:rPr lang="en" dirty="0"/>
              <a:t>I arbitrarily chose the matches obtained by the beam.  My implementation chose whatever the first </a:t>
            </a:r>
            <a:r>
              <a:rPr lang="en" i="1" dirty="0" err="1"/>
              <a:t>beam_width</a:t>
            </a:r>
            <a:r>
              <a:rPr lang="en" dirty="0"/>
              <a:t> items were in the beam.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Incomplete, so it is </a:t>
            </a:r>
            <a:r>
              <a:rPr lang="en" i="1" dirty="0"/>
              <a:t>not </a:t>
            </a:r>
            <a:r>
              <a:rPr lang="en" dirty="0"/>
              <a:t>guaranteed to return the optimal output.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Implemented with beam widths of 100, 40, and 20.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Depth-First Search (DFS).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Significantly harder to implement since EGG is built around BFS.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performance.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6 different EGG test suites for each algorithm.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Recorded the following data for each test suite run: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Runtime.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Peak memory usage.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iterations to achieve equality saturation.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EGraph variant computed.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performance.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metric recorded was individually.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test run five times and the lowest value was recorded.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adjusted to be the percent-difference from the data recorded for basic BFS.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Excluded data from test suite failures.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specs:  ARM-based 2021 10-core M1 Pro Mac with 16GB RAM.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Microsoft Macintosh PowerPoint</Application>
  <PresentationFormat>On-screen Show (16:9)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Raleway</vt:lpstr>
      <vt:lpstr>Wingdings</vt:lpstr>
      <vt:lpstr>Arial</vt:lpstr>
      <vt:lpstr>Source Sans Pro</vt:lpstr>
      <vt:lpstr>Plum</vt:lpstr>
      <vt:lpstr>EGG-sploring the search space.</vt:lpstr>
      <vt:lpstr>Terminology</vt:lpstr>
      <vt:lpstr>Project</vt:lpstr>
      <vt:lpstr>Search Algorithms</vt:lpstr>
      <vt:lpstr>Search Algorithms</vt:lpstr>
      <vt:lpstr>Search Algorithms</vt:lpstr>
      <vt:lpstr>Recording performance.</vt:lpstr>
      <vt:lpstr>Recording performance.</vt:lpstr>
      <vt:lpstr>Results</vt:lpstr>
      <vt:lpstr>PowerPoint Presentation</vt:lpstr>
      <vt:lpstr>PowerPoint Presentation</vt:lpstr>
      <vt:lpstr>PowerPoint Presentation</vt:lpstr>
      <vt:lpstr>Best EGraph “variant” computed.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EGG-sploring the search space.</dc:title>
  <cp:lastModifiedBy>John W. Taggart</cp:lastModifiedBy>
  <cp:revision>1</cp:revision>
  <dcterms:modified xsi:type="dcterms:W3CDTF">2022-06-04T17:27:24Z</dcterms:modified>
</cp:coreProperties>
</file>