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y="6858000" cx="12192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5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Przemyslaw Grygiel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92B31AF-D55A-4619-B9C3-3F1421A0F510}">
  <a:tblStyle styleId="{592B31AF-D55A-4619-B9C3-3F1421A0F51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56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3.xml"/><Relationship Id="rId41" Type="http://schemas.openxmlformats.org/officeDocument/2006/relationships/font" Target="fonts/Lato-bold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Roboto-bold.fntdata"/><Relationship Id="rId12" Type="http://schemas.openxmlformats.org/officeDocument/2006/relationships/slide" Target="slides/slide5.xml"/><Relationship Id="rId34" Type="http://schemas.openxmlformats.org/officeDocument/2006/relationships/font" Target="fonts/Roboto-regular.fntdata"/><Relationship Id="rId15" Type="http://schemas.openxmlformats.org/officeDocument/2006/relationships/slide" Target="slides/slide8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7.xml"/><Relationship Id="rId36" Type="http://schemas.openxmlformats.org/officeDocument/2006/relationships/font" Target="fonts/Roboto-italic.fntdata"/><Relationship Id="rId17" Type="http://schemas.openxmlformats.org/officeDocument/2006/relationships/slide" Target="slides/slide10.xml"/><Relationship Id="rId39" Type="http://schemas.openxmlformats.org/officeDocument/2006/relationships/font" Target="fonts/Lato-bold.fntdata"/><Relationship Id="rId16" Type="http://schemas.openxmlformats.org/officeDocument/2006/relationships/slide" Target="slides/slide9.xml"/><Relationship Id="rId38" Type="http://schemas.openxmlformats.org/officeDocument/2006/relationships/font" Target="fonts/Lato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12-04T17:30:45.519">
    <p:pos x="418" y="862"/>
    <p:text>+kirankn@juniper.net
_Assigned to Kiran KN_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9-12-04T17:35:19.005">
    <p:pos x="418" y="862"/>
    <p:text>create JIRA tickets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5c871611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5c871611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75c871611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5c8716119_1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75c8716119_1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75c8716119_1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75c8716119_1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5c8716119_1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75c8716119_1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75c8716119_1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75c8716119_1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5c8716119_1_5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75c8716119_1_5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75c8716119_1_5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75c9d5d95e_2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75c9d5d95e_2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75c9d5d95e_2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75c8716119_1_5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75c8716119_1_5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75c8716119_1_5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75c9d5d95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75c9d5d95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75c9d5d95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75c8716119_1_5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75c8716119_1_5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75c8716119_1_5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75c8716119_2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75c8716119_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g75c8716119_2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5c8716119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5c8716119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75c8716119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75c8716119_2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75c8716119_2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75c8716119_2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75c8716119_2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75c8716119_2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75c8716119_2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75c8716119_2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75c8716119_2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75c8716119_2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5c8716119_2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5c8716119_2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g75c8716119_2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75c9d5d95e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75c9d5d95e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g75c9d5d95e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75c9d5d95e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75c9d5d95e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g75c9d5d95e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75c9d5d95e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75c9d5d95e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g75c9d5d95e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5c8716119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5c8716119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75c8716119_1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5c8716119_1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5c8716119_1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75c8716119_1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5c8716119_1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5c8716119_1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75c8716119_1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5c8716119_1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5c8716119_1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75c8716119_1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5c8716119_1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5c8716119_1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75c8716119_1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5c9d5d95e_2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5c9d5d95e_2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75c9d5d95e_2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5c8716119_1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75c8716119_1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0" y="0"/>
            <a:ext cx="12192000" cy="17662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">
  <p:cSld name="thank you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0" y="5307"/>
            <a:ext cx="12189640" cy="6854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0802" y="3842296"/>
            <a:ext cx="2325350" cy="32729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1"/>
          <p:cNvSpPr txBox="1"/>
          <p:nvPr/>
        </p:nvSpPr>
        <p:spPr>
          <a:xfrm>
            <a:off x="1872344" y="2596124"/>
            <a:ext cx="8395062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THANK YOU</a:t>
            </a:r>
            <a:endParaRPr/>
          </a:p>
        </p:txBody>
      </p:sp>
      <p:cxnSp>
        <p:nvCxnSpPr>
          <p:cNvPr id="173" name="Google Shape;173;p11"/>
          <p:cNvCxnSpPr/>
          <p:nvPr/>
        </p:nvCxnSpPr>
        <p:spPr>
          <a:xfrm>
            <a:off x="5146766" y="3433763"/>
            <a:ext cx="1837508" cy="0"/>
          </a:xfrm>
          <a:prstGeom prst="straightConnector1">
            <a:avLst/>
          </a:prstGeom>
          <a:noFill/>
          <a:ln cap="flat" cmpd="sng" w="222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  <p:extLst>
    <p:ext uri="{DCECCB84-F9BA-43D5-87BE-67443E8EF086}">
      <p15:sldGuideLst>
        <p15:guide id="1" pos="3096">
          <p15:clr>
            <a:srgbClr val="FBAE40"/>
          </p15:clr>
        </p15:guide>
        <p15:guide id="2" pos="455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ubtitle and Content">
  <p:cSld name="Title Subtitle and Conte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/>
          <p:nvPr>
            <p:ph type="title"/>
          </p:nvPr>
        </p:nvSpPr>
        <p:spPr>
          <a:xfrm>
            <a:off x="665791" y="219197"/>
            <a:ext cx="10992810" cy="8564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" type="body"/>
          </p:nvPr>
        </p:nvSpPr>
        <p:spPr>
          <a:xfrm>
            <a:off x="665791" y="2102504"/>
            <a:ext cx="11080606" cy="2057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2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2"/>
          <p:cNvSpPr txBox="1"/>
          <p:nvPr>
            <p:ph idx="2" type="body"/>
          </p:nvPr>
        </p:nvSpPr>
        <p:spPr>
          <a:xfrm>
            <a:off x="664322" y="1368564"/>
            <a:ext cx="11023911" cy="460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">
  <p:cSld name="Title and Subtitle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/>
          <p:nvPr>
            <p:ph type="title"/>
          </p:nvPr>
        </p:nvSpPr>
        <p:spPr>
          <a:xfrm>
            <a:off x="665791" y="219197"/>
            <a:ext cx="10992810" cy="8564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3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13"/>
          <p:cNvSpPr txBox="1"/>
          <p:nvPr>
            <p:ph idx="1" type="body"/>
          </p:nvPr>
        </p:nvSpPr>
        <p:spPr>
          <a:xfrm>
            <a:off x="664322" y="1368564"/>
            <a:ext cx="11023911" cy="460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/>
          <p:nvPr>
            <p:ph type="title"/>
          </p:nvPr>
        </p:nvSpPr>
        <p:spPr>
          <a:xfrm>
            <a:off x="665791" y="219197"/>
            <a:ext cx="10992810" cy="8564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4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4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nd content">
  <p:cSld name="image and conten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/>
          <p:nvPr/>
        </p:nvSpPr>
        <p:spPr>
          <a:xfrm>
            <a:off x="3927566" y="293829"/>
            <a:ext cx="687132" cy="6344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15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5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933">
                <a:solidFill>
                  <a:srgbClr val="BFBFB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spcBef>
                <a:spcPts val="0"/>
              </a:spcBef>
              <a:buNone/>
              <a:defRPr sz="933">
                <a:solidFill>
                  <a:srgbClr val="BFBFB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spcBef>
                <a:spcPts val="0"/>
              </a:spcBef>
              <a:buNone/>
              <a:defRPr sz="933">
                <a:solidFill>
                  <a:srgbClr val="BFBFB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spcBef>
                <a:spcPts val="0"/>
              </a:spcBef>
              <a:buNone/>
              <a:defRPr sz="933">
                <a:solidFill>
                  <a:srgbClr val="BFBFB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spcBef>
                <a:spcPts val="0"/>
              </a:spcBef>
              <a:buNone/>
              <a:defRPr sz="933">
                <a:solidFill>
                  <a:srgbClr val="BFBFB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spcBef>
                <a:spcPts val="0"/>
              </a:spcBef>
              <a:buNone/>
              <a:defRPr sz="933">
                <a:solidFill>
                  <a:srgbClr val="BFBFB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spcBef>
                <a:spcPts val="0"/>
              </a:spcBef>
              <a:buNone/>
              <a:defRPr sz="933">
                <a:solidFill>
                  <a:srgbClr val="BFBFB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spcBef>
                <a:spcPts val="0"/>
              </a:spcBef>
              <a:buNone/>
              <a:defRPr sz="933">
                <a:solidFill>
                  <a:srgbClr val="BFBFB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spcBef>
                <a:spcPts val="0"/>
              </a:spcBef>
              <a:buNone/>
              <a:defRPr sz="933">
                <a:solidFill>
                  <a:srgbClr val="BFBFB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3" name="Google Shape;193;p15"/>
          <p:cNvCxnSpPr/>
          <p:nvPr/>
        </p:nvCxnSpPr>
        <p:spPr>
          <a:xfrm>
            <a:off x="11294960" y="6596757"/>
            <a:ext cx="0" cy="185665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4" name="Google Shape;194;p15"/>
          <p:cNvSpPr txBox="1"/>
          <p:nvPr>
            <p:ph idx="1" type="body"/>
          </p:nvPr>
        </p:nvSpPr>
        <p:spPr>
          <a:xfrm>
            <a:off x="4693073" y="1901816"/>
            <a:ext cx="6929293" cy="43573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15"/>
          <p:cNvSpPr/>
          <p:nvPr>
            <p:ph idx="2" type="pic"/>
          </p:nvPr>
        </p:nvSpPr>
        <p:spPr>
          <a:xfrm>
            <a:off x="0" y="0"/>
            <a:ext cx="4189413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6" name="Google Shape;196;p15"/>
          <p:cNvSpPr txBox="1"/>
          <p:nvPr>
            <p:ph type="title"/>
          </p:nvPr>
        </p:nvSpPr>
        <p:spPr>
          <a:xfrm>
            <a:off x="4614697" y="219197"/>
            <a:ext cx="7043903" cy="8564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s &amp; images">
  <p:cSld name="3 columns &amp; images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 txBox="1"/>
          <p:nvPr>
            <p:ph type="title"/>
          </p:nvPr>
        </p:nvSpPr>
        <p:spPr>
          <a:xfrm>
            <a:off x="665791" y="219197"/>
            <a:ext cx="10992810" cy="8564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6"/>
          <p:cNvSpPr txBox="1"/>
          <p:nvPr>
            <p:ph idx="1" type="body"/>
          </p:nvPr>
        </p:nvSpPr>
        <p:spPr>
          <a:xfrm>
            <a:off x="647699" y="3314700"/>
            <a:ext cx="3328416" cy="2913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118850" spcFirstLastPara="1" rIns="0" wrap="square" tIns="137150">
            <a:noAutofit/>
          </a:bodyPr>
          <a:lstStyle>
            <a:lvl1pPr indent="-3048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>
                <a:solidFill>
                  <a:schemeClr val="lt2"/>
                </a:solidFill>
              </a:defRPr>
            </a:lvl1pPr>
            <a:lvl2pPr indent="-304800" lvl="1" marL="9144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–"/>
              <a:defRPr sz="1200">
                <a:solidFill>
                  <a:schemeClr val="lt2"/>
                </a:solidFill>
              </a:defRPr>
            </a:lvl2pPr>
            <a:lvl3pPr indent="-298450" lvl="2" marL="13716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100"/>
              <a:buChar char="•"/>
              <a:defRPr sz="1100">
                <a:solidFill>
                  <a:schemeClr val="lt2"/>
                </a:solidFill>
              </a:defRPr>
            </a:lvl3pPr>
            <a:lvl4pPr indent="-292100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4pPr>
            <a:lvl5pPr indent="-2921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16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6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16"/>
          <p:cNvSpPr txBox="1"/>
          <p:nvPr>
            <p:ph idx="2" type="body"/>
          </p:nvPr>
        </p:nvSpPr>
        <p:spPr>
          <a:xfrm>
            <a:off x="4495799" y="3314700"/>
            <a:ext cx="3328416" cy="2913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118850" spcFirstLastPara="1" rIns="0" wrap="square" tIns="137150">
            <a:noAutofit/>
          </a:bodyPr>
          <a:lstStyle>
            <a:lvl1pPr indent="-3048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>
                <a:solidFill>
                  <a:schemeClr val="lt2"/>
                </a:solidFill>
              </a:defRPr>
            </a:lvl1pPr>
            <a:lvl2pPr indent="-304800" lvl="1" marL="9144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–"/>
              <a:defRPr sz="1200">
                <a:solidFill>
                  <a:schemeClr val="lt2"/>
                </a:solidFill>
              </a:defRPr>
            </a:lvl2pPr>
            <a:lvl3pPr indent="-298450" lvl="2" marL="13716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100"/>
              <a:buChar char="•"/>
              <a:defRPr sz="1100">
                <a:solidFill>
                  <a:schemeClr val="lt2"/>
                </a:solidFill>
              </a:defRPr>
            </a:lvl3pPr>
            <a:lvl4pPr indent="-292100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4pPr>
            <a:lvl5pPr indent="-2921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16"/>
          <p:cNvSpPr txBox="1"/>
          <p:nvPr>
            <p:ph idx="3" type="body"/>
          </p:nvPr>
        </p:nvSpPr>
        <p:spPr>
          <a:xfrm>
            <a:off x="647700" y="1657350"/>
            <a:ext cx="3328416" cy="320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b="1" sz="1100" cap="none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16"/>
          <p:cNvSpPr txBox="1"/>
          <p:nvPr>
            <p:ph idx="4" type="body"/>
          </p:nvPr>
        </p:nvSpPr>
        <p:spPr>
          <a:xfrm>
            <a:off x="4495799" y="1657350"/>
            <a:ext cx="3328416" cy="320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b="1" sz="1100" cap="none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16"/>
          <p:cNvSpPr txBox="1"/>
          <p:nvPr>
            <p:ph idx="5" type="body"/>
          </p:nvPr>
        </p:nvSpPr>
        <p:spPr>
          <a:xfrm>
            <a:off x="8305799" y="3314700"/>
            <a:ext cx="3328416" cy="2913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118850" spcFirstLastPara="1" rIns="0" wrap="square" tIns="137150">
            <a:noAutofit/>
          </a:bodyPr>
          <a:lstStyle>
            <a:lvl1pPr indent="-3048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>
                <a:solidFill>
                  <a:schemeClr val="lt2"/>
                </a:solidFill>
              </a:defRPr>
            </a:lvl1pPr>
            <a:lvl2pPr indent="-304800" lvl="1" marL="9144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–"/>
              <a:defRPr sz="1200">
                <a:solidFill>
                  <a:schemeClr val="lt2"/>
                </a:solidFill>
              </a:defRPr>
            </a:lvl2pPr>
            <a:lvl3pPr indent="-298450" lvl="2" marL="13716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100"/>
              <a:buChar char="•"/>
              <a:defRPr sz="1100">
                <a:solidFill>
                  <a:schemeClr val="lt2"/>
                </a:solidFill>
              </a:defRPr>
            </a:lvl3pPr>
            <a:lvl4pPr indent="-292100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4pPr>
            <a:lvl5pPr indent="-2921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16"/>
          <p:cNvSpPr txBox="1"/>
          <p:nvPr>
            <p:ph idx="6" type="body"/>
          </p:nvPr>
        </p:nvSpPr>
        <p:spPr>
          <a:xfrm>
            <a:off x="8305799" y="1657350"/>
            <a:ext cx="3328416" cy="320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b="1" sz="1100" cap="none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16"/>
          <p:cNvSpPr/>
          <p:nvPr>
            <p:ph idx="7" type="pic"/>
          </p:nvPr>
        </p:nvSpPr>
        <p:spPr>
          <a:xfrm>
            <a:off x="647700" y="1978025"/>
            <a:ext cx="3328416" cy="133667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8" name="Google Shape;208;p16"/>
          <p:cNvSpPr/>
          <p:nvPr>
            <p:ph idx="8" type="pic"/>
          </p:nvPr>
        </p:nvSpPr>
        <p:spPr>
          <a:xfrm>
            <a:off x="4495799" y="1978025"/>
            <a:ext cx="3328416" cy="133667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9" name="Google Shape;209;p16"/>
          <p:cNvSpPr/>
          <p:nvPr>
            <p:ph idx="9" type="pic"/>
          </p:nvPr>
        </p:nvSpPr>
        <p:spPr>
          <a:xfrm>
            <a:off x="8305799" y="1978025"/>
            <a:ext cx="3328416" cy="133667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columns &amp; images">
  <p:cSld name="4 columns &amp; images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/>
          <p:nvPr>
            <p:ph type="title"/>
          </p:nvPr>
        </p:nvSpPr>
        <p:spPr>
          <a:xfrm>
            <a:off x="665791" y="219197"/>
            <a:ext cx="10992810" cy="8564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7"/>
          <p:cNvSpPr txBox="1"/>
          <p:nvPr>
            <p:ph idx="1" type="body"/>
          </p:nvPr>
        </p:nvSpPr>
        <p:spPr>
          <a:xfrm>
            <a:off x="647699" y="3314700"/>
            <a:ext cx="2457995" cy="2913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118850" spcFirstLastPara="1" rIns="0" wrap="square" tIns="137150">
            <a:noAutofit/>
          </a:bodyPr>
          <a:lstStyle>
            <a:lvl1pPr indent="-3048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>
                <a:solidFill>
                  <a:schemeClr val="lt2"/>
                </a:solidFill>
              </a:defRPr>
            </a:lvl1pPr>
            <a:lvl2pPr indent="-304800" lvl="1" marL="9144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–"/>
              <a:defRPr sz="1200">
                <a:solidFill>
                  <a:schemeClr val="lt2"/>
                </a:solidFill>
              </a:defRPr>
            </a:lvl2pPr>
            <a:lvl3pPr indent="-298450" lvl="2" marL="13716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100"/>
              <a:buChar char="•"/>
              <a:defRPr sz="1100">
                <a:solidFill>
                  <a:schemeClr val="lt2"/>
                </a:solidFill>
              </a:defRPr>
            </a:lvl3pPr>
            <a:lvl4pPr indent="-292100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4pPr>
            <a:lvl5pPr indent="-2921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17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7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17"/>
          <p:cNvSpPr txBox="1"/>
          <p:nvPr>
            <p:ph idx="2" type="body"/>
          </p:nvPr>
        </p:nvSpPr>
        <p:spPr>
          <a:xfrm>
            <a:off x="3511725" y="3314700"/>
            <a:ext cx="2457995" cy="2913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118850" spcFirstLastPara="1" rIns="0" wrap="square" tIns="137150">
            <a:noAutofit/>
          </a:bodyPr>
          <a:lstStyle>
            <a:lvl1pPr indent="-3048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>
                <a:solidFill>
                  <a:schemeClr val="lt2"/>
                </a:solidFill>
              </a:defRPr>
            </a:lvl1pPr>
            <a:lvl2pPr indent="-304800" lvl="1" marL="9144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–"/>
              <a:defRPr sz="1200">
                <a:solidFill>
                  <a:schemeClr val="lt2"/>
                </a:solidFill>
              </a:defRPr>
            </a:lvl2pPr>
            <a:lvl3pPr indent="-298450" lvl="2" marL="13716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100"/>
              <a:buChar char="•"/>
              <a:defRPr sz="1100">
                <a:solidFill>
                  <a:schemeClr val="lt2"/>
                </a:solidFill>
              </a:defRPr>
            </a:lvl3pPr>
            <a:lvl4pPr indent="-292100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4pPr>
            <a:lvl5pPr indent="-2921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17"/>
          <p:cNvSpPr txBox="1"/>
          <p:nvPr>
            <p:ph idx="3" type="body"/>
          </p:nvPr>
        </p:nvSpPr>
        <p:spPr>
          <a:xfrm>
            <a:off x="647700" y="1657350"/>
            <a:ext cx="2457995" cy="320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 cap="none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17"/>
          <p:cNvSpPr txBox="1"/>
          <p:nvPr>
            <p:ph idx="4" type="body"/>
          </p:nvPr>
        </p:nvSpPr>
        <p:spPr>
          <a:xfrm>
            <a:off x="3511725" y="1657350"/>
            <a:ext cx="2457995" cy="320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 cap="none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17"/>
          <p:cNvSpPr txBox="1"/>
          <p:nvPr>
            <p:ph idx="5" type="body"/>
          </p:nvPr>
        </p:nvSpPr>
        <p:spPr>
          <a:xfrm>
            <a:off x="6339011" y="3314700"/>
            <a:ext cx="2457995" cy="2913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118850" spcFirstLastPara="1" rIns="0" wrap="square" tIns="137150">
            <a:noAutofit/>
          </a:bodyPr>
          <a:lstStyle>
            <a:lvl1pPr indent="-3048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>
                <a:solidFill>
                  <a:schemeClr val="lt2"/>
                </a:solidFill>
              </a:defRPr>
            </a:lvl1pPr>
            <a:lvl2pPr indent="-304800" lvl="1" marL="9144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–"/>
              <a:defRPr sz="1200">
                <a:solidFill>
                  <a:schemeClr val="lt2"/>
                </a:solidFill>
              </a:defRPr>
            </a:lvl2pPr>
            <a:lvl3pPr indent="-298450" lvl="2" marL="13716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100"/>
              <a:buChar char="•"/>
              <a:defRPr sz="1100">
                <a:solidFill>
                  <a:schemeClr val="lt2"/>
                </a:solidFill>
              </a:defRPr>
            </a:lvl3pPr>
            <a:lvl4pPr indent="-292100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4pPr>
            <a:lvl5pPr indent="-2921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17"/>
          <p:cNvSpPr txBox="1"/>
          <p:nvPr>
            <p:ph idx="6" type="body"/>
          </p:nvPr>
        </p:nvSpPr>
        <p:spPr>
          <a:xfrm>
            <a:off x="6339011" y="1657350"/>
            <a:ext cx="2457995" cy="320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 cap="none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17"/>
          <p:cNvSpPr/>
          <p:nvPr>
            <p:ph idx="7" type="pic"/>
          </p:nvPr>
        </p:nvSpPr>
        <p:spPr>
          <a:xfrm>
            <a:off x="647700" y="1978025"/>
            <a:ext cx="2457995" cy="133667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1" name="Google Shape;221;p17"/>
          <p:cNvSpPr/>
          <p:nvPr>
            <p:ph idx="8" type="pic"/>
          </p:nvPr>
        </p:nvSpPr>
        <p:spPr>
          <a:xfrm>
            <a:off x="3511725" y="1978025"/>
            <a:ext cx="2457995" cy="133667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2" name="Google Shape;222;p17"/>
          <p:cNvSpPr/>
          <p:nvPr>
            <p:ph idx="9" type="pic"/>
          </p:nvPr>
        </p:nvSpPr>
        <p:spPr>
          <a:xfrm>
            <a:off x="6339011" y="1978025"/>
            <a:ext cx="2457995" cy="133667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3" name="Google Shape;223;p17"/>
          <p:cNvSpPr txBox="1"/>
          <p:nvPr>
            <p:ph idx="13" type="body"/>
          </p:nvPr>
        </p:nvSpPr>
        <p:spPr>
          <a:xfrm>
            <a:off x="9164372" y="3314700"/>
            <a:ext cx="2457995" cy="2913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118850" spcFirstLastPara="1" rIns="0" wrap="square" tIns="137150">
            <a:noAutofit/>
          </a:bodyPr>
          <a:lstStyle>
            <a:lvl1pPr indent="-3048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>
                <a:solidFill>
                  <a:schemeClr val="lt2"/>
                </a:solidFill>
              </a:defRPr>
            </a:lvl1pPr>
            <a:lvl2pPr indent="-304800" lvl="1" marL="9144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–"/>
              <a:defRPr sz="1200">
                <a:solidFill>
                  <a:schemeClr val="lt2"/>
                </a:solidFill>
              </a:defRPr>
            </a:lvl2pPr>
            <a:lvl3pPr indent="-298450" lvl="2" marL="13716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100"/>
              <a:buChar char="•"/>
              <a:defRPr sz="1100">
                <a:solidFill>
                  <a:schemeClr val="lt2"/>
                </a:solidFill>
              </a:defRPr>
            </a:lvl3pPr>
            <a:lvl4pPr indent="-292100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4pPr>
            <a:lvl5pPr indent="-2921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17"/>
          <p:cNvSpPr txBox="1"/>
          <p:nvPr>
            <p:ph idx="14" type="body"/>
          </p:nvPr>
        </p:nvSpPr>
        <p:spPr>
          <a:xfrm>
            <a:off x="9164372" y="1657350"/>
            <a:ext cx="2457995" cy="320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 cap="none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17"/>
          <p:cNvSpPr/>
          <p:nvPr>
            <p:ph idx="15" type="pic"/>
          </p:nvPr>
        </p:nvSpPr>
        <p:spPr>
          <a:xfrm>
            <a:off x="9164372" y="1978025"/>
            <a:ext cx="2457995" cy="133667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columns &amp; icons">
  <p:cSld name="4 columns &amp; icons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/>
          <p:nvPr>
            <p:ph type="title"/>
          </p:nvPr>
        </p:nvSpPr>
        <p:spPr>
          <a:xfrm>
            <a:off x="665791" y="219197"/>
            <a:ext cx="10992810" cy="8564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1" type="body"/>
          </p:nvPr>
        </p:nvSpPr>
        <p:spPr>
          <a:xfrm>
            <a:off x="647700" y="3314700"/>
            <a:ext cx="2457995" cy="2913571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18850" spcFirstLastPara="1" rIns="0" wrap="square" tIns="137150">
            <a:noAutofit/>
          </a:bodyPr>
          <a:lstStyle>
            <a:lvl1pPr indent="-3048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–"/>
              <a:defRPr sz="1200"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3pPr>
            <a:lvl4pPr indent="-292100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4pPr>
            <a:lvl5pPr indent="-2921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8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18"/>
          <p:cNvSpPr txBox="1"/>
          <p:nvPr>
            <p:ph idx="2" type="body"/>
          </p:nvPr>
        </p:nvSpPr>
        <p:spPr>
          <a:xfrm>
            <a:off x="3508463" y="3314700"/>
            <a:ext cx="2457995" cy="2913571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18850" spcFirstLastPara="1" rIns="0" wrap="square" tIns="137150">
            <a:noAutofit/>
          </a:bodyPr>
          <a:lstStyle>
            <a:lvl1pPr indent="-3048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–"/>
              <a:defRPr sz="1200"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3pPr>
            <a:lvl4pPr indent="-292100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4pPr>
            <a:lvl5pPr indent="-2921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18"/>
          <p:cNvSpPr txBox="1"/>
          <p:nvPr>
            <p:ph idx="3" type="body"/>
          </p:nvPr>
        </p:nvSpPr>
        <p:spPr>
          <a:xfrm>
            <a:off x="647700" y="1657350"/>
            <a:ext cx="2457995" cy="425892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 cap="none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3" name="Google Shape;233;p18"/>
          <p:cNvSpPr txBox="1"/>
          <p:nvPr>
            <p:ph idx="4" type="body"/>
          </p:nvPr>
        </p:nvSpPr>
        <p:spPr>
          <a:xfrm>
            <a:off x="3508463" y="1657350"/>
            <a:ext cx="2457995" cy="425892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 cap="none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18"/>
          <p:cNvSpPr txBox="1"/>
          <p:nvPr>
            <p:ph idx="5" type="body"/>
          </p:nvPr>
        </p:nvSpPr>
        <p:spPr>
          <a:xfrm>
            <a:off x="6331806" y="3314700"/>
            <a:ext cx="2457995" cy="2913571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18850" spcFirstLastPara="1" rIns="0" wrap="square" tIns="137150">
            <a:noAutofit/>
          </a:bodyPr>
          <a:lstStyle>
            <a:lvl1pPr indent="-3048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–"/>
              <a:defRPr sz="1200"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3pPr>
            <a:lvl4pPr indent="-292100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4pPr>
            <a:lvl5pPr indent="-2921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18"/>
          <p:cNvSpPr txBox="1"/>
          <p:nvPr>
            <p:ph idx="6" type="body"/>
          </p:nvPr>
        </p:nvSpPr>
        <p:spPr>
          <a:xfrm>
            <a:off x="6331806" y="1657350"/>
            <a:ext cx="2457995" cy="425892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 cap="none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p18"/>
          <p:cNvSpPr txBox="1"/>
          <p:nvPr>
            <p:ph idx="7" type="body"/>
          </p:nvPr>
        </p:nvSpPr>
        <p:spPr>
          <a:xfrm>
            <a:off x="9154186" y="3314700"/>
            <a:ext cx="2457995" cy="2913571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18850" spcFirstLastPara="1" rIns="0" wrap="square" tIns="137150">
            <a:noAutofit/>
          </a:bodyPr>
          <a:lstStyle>
            <a:lvl1pPr indent="-3048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–"/>
              <a:defRPr sz="1200"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3pPr>
            <a:lvl4pPr indent="-292100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4pPr>
            <a:lvl5pPr indent="-2921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7" name="Google Shape;237;p18"/>
          <p:cNvSpPr txBox="1"/>
          <p:nvPr>
            <p:ph idx="8" type="body"/>
          </p:nvPr>
        </p:nvSpPr>
        <p:spPr>
          <a:xfrm>
            <a:off x="9154186" y="1657350"/>
            <a:ext cx="2457995" cy="425892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 cap="none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8" name="Google Shape;238;p18"/>
          <p:cNvSpPr/>
          <p:nvPr/>
        </p:nvSpPr>
        <p:spPr>
          <a:xfrm>
            <a:off x="647700" y="2083242"/>
            <a:ext cx="2457995" cy="123145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18850" spcFirstLastPara="1" rIns="0" wrap="square" tIns="137150">
            <a:noAutofit/>
          </a:bodyPr>
          <a:lstStyle/>
          <a:p>
            <a:pPr indent="-95250" lvl="0" marL="1714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3508463" y="2083242"/>
            <a:ext cx="2457995" cy="123145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18850" spcFirstLastPara="1" rIns="0" wrap="square" tIns="137150">
            <a:noAutofit/>
          </a:bodyPr>
          <a:lstStyle/>
          <a:p>
            <a:pPr indent="-95250" lvl="0" marL="1714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18"/>
          <p:cNvSpPr/>
          <p:nvPr/>
        </p:nvSpPr>
        <p:spPr>
          <a:xfrm>
            <a:off x="6331806" y="2083242"/>
            <a:ext cx="2457995" cy="123145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18850" spcFirstLastPara="1" rIns="0" wrap="square" tIns="137150">
            <a:noAutofit/>
          </a:bodyPr>
          <a:lstStyle/>
          <a:p>
            <a:pPr indent="-95250" lvl="0" marL="1714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9154186" y="2083242"/>
            <a:ext cx="2457995" cy="123145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18850" spcFirstLastPara="1" rIns="0" wrap="square" tIns="137150">
            <a:noAutofit/>
          </a:bodyPr>
          <a:lstStyle/>
          <a:p>
            <a:pPr indent="-95250" lvl="0" marL="1714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s">
  <p:cSld name="3 columns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>
            <p:ph type="title"/>
          </p:nvPr>
        </p:nvSpPr>
        <p:spPr>
          <a:xfrm>
            <a:off x="665791" y="219197"/>
            <a:ext cx="10992810" cy="8564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9"/>
          <p:cNvSpPr txBox="1"/>
          <p:nvPr>
            <p:ph idx="1" type="body"/>
          </p:nvPr>
        </p:nvSpPr>
        <p:spPr>
          <a:xfrm>
            <a:off x="647699" y="2537319"/>
            <a:ext cx="3328416" cy="291357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18850" spcFirstLastPara="1" rIns="0" wrap="square" tIns="137150">
            <a:noAutofit/>
          </a:bodyPr>
          <a:lstStyle>
            <a:lvl1pPr indent="-3175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–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>
                <a:solidFill>
                  <a:schemeClr val="dk1"/>
                </a:solidFill>
              </a:defRPr>
            </a:lvl3pPr>
            <a:lvl4pPr indent="-295275" lvl="3" marL="18288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>
                <a:solidFill>
                  <a:schemeClr val="dk1"/>
                </a:solidFill>
              </a:defRPr>
            </a:lvl4pPr>
            <a:lvl5pPr indent="-295275" lvl="4" marL="2286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19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9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19"/>
          <p:cNvSpPr txBox="1"/>
          <p:nvPr>
            <p:ph idx="2" type="body"/>
          </p:nvPr>
        </p:nvSpPr>
        <p:spPr>
          <a:xfrm>
            <a:off x="4495799" y="2537319"/>
            <a:ext cx="3328416" cy="291357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18850" spcFirstLastPara="1" rIns="0" wrap="square" tIns="137150">
            <a:noAutofit/>
          </a:bodyPr>
          <a:lstStyle>
            <a:lvl1pPr indent="-3175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–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>
                <a:solidFill>
                  <a:schemeClr val="dk1"/>
                </a:solidFill>
              </a:defRPr>
            </a:lvl3pPr>
            <a:lvl4pPr indent="-295275" lvl="3" marL="18288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>
                <a:solidFill>
                  <a:schemeClr val="dk1"/>
                </a:solidFill>
              </a:defRPr>
            </a:lvl4pPr>
            <a:lvl5pPr indent="-295275" lvl="4" marL="2286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8" name="Google Shape;248;p19"/>
          <p:cNvSpPr txBox="1"/>
          <p:nvPr>
            <p:ph idx="3" type="body"/>
          </p:nvPr>
        </p:nvSpPr>
        <p:spPr>
          <a:xfrm>
            <a:off x="647700" y="2216644"/>
            <a:ext cx="3328416" cy="32067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b="1" sz="1100" cap="none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9" name="Google Shape;249;p19"/>
          <p:cNvSpPr txBox="1"/>
          <p:nvPr>
            <p:ph idx="4" type="body"/>
          </p:nvPr>
        </p:nvSpPr>
        <p:spPr>
          <a:xfrm>
            <a:off x="4495799" y="2216644"/>
            <a:ext cx="3328416" cy="32067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b="1" sz="1100" cap="none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p19"/>
          <p:cNvSpPr txBox="1"/>
          <p:nvPr>
            <p:ph idx="5" type="body"/>
          </p:nvPr>
        </p:nvSpPr>
        <p:spPr>
          <a:xfrm>
            <a:off x="8305799" y="2537319"/>
            <a:ext cx="3328416" cy="291357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18850" spcFirstLastPara="1" rIns="0" wrap="square" tIns="137150">
            <a:noAutofit/>
          </a:bodyPr>
          <a:lstStyle>
            <a:lvl1pPr indent="-3175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–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>
                <a:solidFill>
                  <a:schemeClr val="dk1"/>
                </a:solidFill>
              </a:defRPr>
            </a:lvl3pPr>
            <a:lvl4pPr indent="-295275" lvl="3" marL="18288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>
                <a:solidFill>
                  <a:schemeClr val="dk1"/>
                </a:solidFill>
              </a:defRPr>
            </a:lvl4pPr>
            <a:lvl5pPr indent="-295275" lvl="4" marL="2286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1" name="Google Shape;251;p19"/>
          <p:cNvSpPr txBox="1"/>
          <p:nvPr>
            <p:ph idx="6" type="body"/>
          </p:nvPr>
        </p:nvSpPr>
        <p:spPr>
          <a:xfrm>
            <a:off x="8305799" y="2216644"/>
            <a:ext cx="3328416" cy="32067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b="1" sz="1100" cap="none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2" name="Google Shape;252;p19"/>
          <p:cNvSpPr txBox="1"/>
          <p:nvPr>
            <p:ph idx="7" type="body"/>
          </p:nvPr>
        </p:nvSpPr>
        <p:spPr>
          <a:xfrm>
            <a:off x="664322" y="1368564"/>
            <a:ext cx="11023911" cy="460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columns">
  <p:cSld name="4 columns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/>
          <p:nvPr>
            <p:ph type="title"/>
          </p:nvPr>
        </p:nvSpPr>
        <p:spPr>
          <a:xfrm>
            <a:off x="665791" y="219197"/>
            <a:ext cx="10992810" cy="8564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0"/>
          <p:cNvSpPr txBox="1"/>
          <p:nvPr>
            <p:ph idx="1" type="body"/>
          </p:nvPr>
        </p:nvSpPr>
        <p:spPr>
          <a:xfrm>
            <a:off x="647699" y="2647783"/>
            <a:ext cx="2480570" cy="321232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18850" spcFirstLastPara="1" rIns="0" wrap="square" tIns="137150">
            <a:noAutofit/>
          </a:bodyPr>
          <a:lstStyle>
            <a:lvl1pPr indent="-3048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–"/>
              <a:defRPr sz="1200"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3pPr>
            <a:lvl4pPr indent="-292100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4pPr>
            <a:lvl5pPr indent="-2921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6" name="Google Shape;256;p20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0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20"/>
          <p:cNvSpPr txBox="1"/>
          <p:nvPr>
            <p:ph idx="2" type="body"/>
          </p:nvPr>
        </p:nvSpPr>
        <p:spPr>
          <a:xfrm>
            <a:off x="3457112" y="2647783"/>
            <a:ext cx="2480570" cy="3212327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18850" spcFirstLastPara="1" rIns="0" wrap="square" tIns="137150">
            <a:noAutofit/>
          </a:bodyPr>
          <a:lstStyle>
            <a:lvl1pPr indent="-3048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–"/>
              <a:defRPr sz="1200"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3pPr>
            <a:lvl4pPr indent="-292100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4pPr>
            <a:lvl5pPr indent="-2921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20"/>
          <p:cNvSpPr txBox="1"/>
          <p:nvPr>
            <p:ph idx="3" type="body"/>
          </p:nvPr>
        </p:nvSpPr>
        <p:spPr>
          <a:xfrm>
            <a:off x="647700" y="2146852"/>
            <a:ext cx="2480570" cy="500932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050"/>
              <a:buNone/>
              <a:defRPr b="1" sz="1050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0" name="Google Shape;260;p20"/>
          <p:cNvSpPr txBox="1"/>
          <p:nvPr>
            <p:ph idx="4" type="body"/>
          </p:nvPr>
        </p:nvSpPr>
        <p:spPr>
          <a:xfrm>
            <a:off x="3457112" y="2146852"/>
            <a:ext cx="2480570" cy="500932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050"/>
              <a:buNone/>
              <a:defRPr b="1" sz="1050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20"/>
          <p:cNvSpPr txBox="1"/>
          <p:nvPr>
            <p:ph idx="5" type="body"/>
          </p:nvPr>
        </p:nvSpPr>
        <p:spPr>
          <a:xfrm>
            <a:off x="6281689" y="2647783"/>
            <a:ext cx="2480570" cy="3212327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18850" spcFirstLastPara="1" rIns="0" wrap="square" tIns="137150">
            <a:noAutofit/>
          </a:bodyPr>
          <a:lstStyle>
            <a:lvl1pPr indent="-3048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–"/>
              <a:defRPr sz="1200"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3pPr>
            <a:lvl4pPr indent="-292100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4pPr>
            <a:lvl5pPr indent="-2921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2" name="Google Shape;262;p20"/>
          <p:cNvSpPr txBox="1"/>
          <p:nvPr>
            <p:ph idx="6" type="body"/>
          </p:nvPr>
        </p:nvSpPr>
        <p:spPr>
          <a:xfrm>
            <a:off x="6281689" y="2146852"/>
            <a:ext cx="2480570" cy="500932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None/>
              <a:defRPr b="1" sz="1050" cap="none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3" name="Google Shape;263;p20"/>
          <p:cNvSpPr txBox="1"/>
          <p:nvPr>
            <p:ph idx="7" type="body"/>
          </p:nvPr>
        </p:nvSpPr>
        <p:spPr>
          <a:xfrm>
            <a:off x="664322" y="1368564"/>
            <a:ext cx="11023911" cy="460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20"/>
          <p:cNvSpPr txBox="1"/>
          <p:nvPr>
            <p:ph idx="8" type="body"/>
          </p:nvPr>
        </p:nvSpPr>
        <p:spPr>
          <a:xfrm>
            <a:off x="9067800" y="2647783"/>
            <a:ext cx="2480570" cy="3212327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18850" spcFirstLastPara="1" rIns="0" wrap="square" tIns="137150">
            <a:noAutofit/>
          </a:bodyPr>
          <a:lstStyle>
            <a:lvl1pPr indent="-3048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–"/>
              <a:defRPr sz="1200"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3pPr>
            <a:lvl4pPr indent="-292100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4pPr>
            <a:lvl5pPr indent="-2921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5" name="Google Shape;265;p20"/>
          <p:cNvSpPr txBox="1"/>
          <p:nvPr>
            <p:ph idx="9" type="body"/>
          </p:nvPr>
        </p:nvSpPr>
        <p:spPr>
          <a:xfrm>
            <a:off x="9067800" y="2146852"/>
            <a:ext cx="2480570" cy="500932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050"/>
              <a:buNone/>
              <a:defRPr b="1" sz="1050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Juniper White">
  <p:cSld name="Juniper Whit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/>
          <p:nvPr>
            <p:ph type="title"/>
          </p:nvPr>
        </p:nvSpPr>
        <p:spPr>
          <a:xfrm>
            <a:off x="665791" y="219197"/>
            <a:ext cx="9754559" cy="8564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664322" y="1368564"/>
            <a:ext cx="11023911" cy="460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"/>
          <p:cNvSpPr/>
          <p:nvPr/>
        </p:nvSpPr>
        <p:spPr>
          <a:xfrm>
            <a:off x="11077575" y="59185"/>
            <a:ext cx="791308" cy="391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0" spcFirstLastPara="1" rIns="0" wrap="square" tIns="27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Lato"/>
                <a:ea typeface="Lato"/>
                <a:cs typeface="Lato"/>
                <a:sym typeface="Lato"/>
              </a:rPr>
              <a:t>Guideline</a:t>
            </a:r>
            <a:endParaRPr/>
          </a:p>
        </p:txBody>
      </p:sp>
      <p:sp>
        <p:nvSpPr>
          <p:cNvPr id="47" name="Google Shape;47;p3"/>
          <p:cNvSpPr txBox="1"/>
          <p:nvPr>
            <p:ph idx="2" type="body"/>
          </p:nvPr>
        </p:nvSpPr>
        <p:spPr>
          <a:xfrm>
            <a:off x="11077714" y="402740"/>
            <a:ext cx="792201" cy="245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 cap="none">
                <a:solidFill>
                  <a:srgbClr val="FEFEFE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ows">
  <p:cSld name="rows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"/>
          <p:cNvSpPr txBox="1"/>
          <p:nvPr>
            <p:ph type="title"/>
          </p:nvPr>
        </p:nvSpPr>
        <p:spPr>
          <a:xfrm>
            <a:off x="665791" y="219197"/>
            <a:ext cx="10992810" cy="8564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1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1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p21"/>
          <p:cNvSpPr txBox="1"/>
          <p:nvPr>
            <p:ph idx="1" type="body"/>
          </p:nvPr>
        </p:nvSpPr>
        <p:spPr>
          <a:xfrm>
            <a:off x="664322" y="1368564"/>
            <a:ext cx="11023911" cy="460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1" name="Google Shape;271;p21"/>
          <p:cNvSpPr txBox="1"/>
          <p:nvPr>
            <p:ph idx="2" type="body"/>
          </p:nvPr>
        </p:nvSpPr>
        <p:spPr>
          <a:xfrm>
            <a:off x="665791" y="2377197"/>
            <a:ext cx="1841908" cy="8967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2" name="Google Shape;272;p21"/>
          <p:cNvSpPr txBox="1"/>
          <p:nvPr>
            <p:ph idx="3" type="body"/>
          </p:nvPr>
        </p:nvSpPr>
        <p:spPr>
          <a:xfrm>
            <a:off x="2666999" y="2377197"/>
            <a:ext cx="8955367" cy="89673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>
            <a:lvl1pPr indent="-3175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tment">
  <p:cSld name="Statmen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2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p22"/>
          <p:cNvSpPr/>
          <p:nvPr/>
        </p:nvSpPr>
        <p:spPr>
          <a:xfrm>
            <a:off x="0" y="383177"/>
            <a:ext cx="12192000" cy="138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22"/>
          <p:cNvSpPr/>
          <p:nvPr/>
        </p:nvSpPr>
        <p:spPr>
          <a:xfrm>
            <a:off x="0" y="1459380"/>
            <a:ext cx="12192000" cy="3892061"/>
          </a:xfrm>
          <a:prstGeom prst="rect">
            <a:avLst/>
          </a:prstGeom>
          <a:gradFill>
            <a:gsLst>
              <a:gs pos="0">
                <a:srgbClr val="73992F"/>
              </a:gs>
              <a:gs pos="27000">
                <a:srgbClr val="73992F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22"/>
          <p:cNvSpPr txBox="1"/>
          <p:nvPr>
            <p:ph idx="1" type="body"/>
          </p:nvPr>
        </p:nvSpPr>
        <p:spPr>
          <a:xfrm>
            <a:off x="827314" y="1654629"/>
            <a:ext cx="10654369" cy="3579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Char char="–"/>
              <a:defRPr sz="28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Statment">
  <p:cSld name="2_Statment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23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2" name="Google Shape;282;p23"/>
          <p:cNvSpPr/>
          <p:nvPr/>
        </p:nvSpPr>
        <p:spPr>
          <a:xfrm>
            <a:off x="0" y="477078"/>
            <a:ext cx="12192000" cy="1097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p23"/>
          <p:cNvSpPr/>
          <p:nvPr/>
        </p:nvSpPr>
        <p:spPr>
          <a:xfrm>
            <a:off x="2443769" y="1459380"/>
            <a:ext cx="7338645" cy="3892061"/>
          </a:xfrm>
          <a:prstGeom prst="rect">
            <a:avLst/>
          </a:prstGeom>
          <a:gradFill>
            <a:gsLst>
              <a:gs pos="0">
                <a:srgbClr val="73992F"/>
              </a:gs>
              <a:gs pos="27000">
                <a:srgbClr val="73992F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23"/>
          <p:cNvSpPr txBox="1"/>
          <p:nvPr>
            <p:ph idx="1" type="body"/>
          </p:nvPr>
        </p:nvSpPr>
        <p:spPr>
          <a:xfrm>
            <a:off x="2962429" y="2046436"/>
            <a:ext cx="6296298" cy="2673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ight graphic">
  <p:cSld name="right graphic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/>
          <p:nvPr>
            <p:ph type="title"/>
          </p:nvPr>
        </p:nvSpPr>
        <p:spPr>
          <a:xfrm>
            <a:off x="665791" y="219197"/>
            <a:ext cx="10992810" cy="8564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4"/>
          <p:cNvSpPr txBox="1"/>
          <p:nvPr>
            <p:ph idx="1" type="body"/>
          </p:nvPr>
        </p:nvSpPr>
        <p:spPr>
          <a:xfrm>
            <a:off x="661519" y="2047630"/>
            <a:ext cx="4790375" cy="41806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–"/>
              <a:defRPr/>
            </a:lvl2pPr>
            <a:lvl3pPr indent="-3048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295275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4pPr>
            <a:lvl5pPr indent="-295275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24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4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" name="Google Shape;290;p24"/>
          <p:cNvSpPr txBox="1"/>
          <p:nvPr>
            <p:ph idx="2" type="body"/>
          </p:nvPr>
        </p:nvSpPr>
        <p:spPr>
          <a:xfrm>
            <a:off x="647700" y="1657350"/>
            <a:ext cx="4803775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1" name="Google Shape;291;p24"/>
          <p:cNvSpPr txBox="1"/>
          <p:nvPr>
            <p:ph idx="3" type="body"/>
          </p:nvPr>
        </p:nvSpPr>
        <p:spPr>
          <a:xfrm>
            <a:off x="6858000" y="1657350"/>
            <a:ext cx="4803775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on Bullet Content" type="obj">
  <p:cSld name="OBJECT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/>
          <p:nvPr>
            <p:ph type="title"/>
          </p:nvPr>
        </p:nvSpPr>
        <p:spPr>
          <a:xfrm>
            <a:off x="665791" y="219197"/>
            <a:ext cx="10992810" cy="8564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5"/>
          <p:cNvSpPr txBox="1"/>
          <p:nvPr>
            <p:ph idx="1" type="body"/>
          </p:nvPr>
        </p:nvSpPr>
        <p:spPr>
          <a:xfrm>
            <a:off x="661519" y="1605010"/>
            <a:ext cx="10997082" cy="4320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5" name="Google Shape;295;p25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5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ed Content">
  <p:cSld name="Bulleted Content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"/>
          <p:cNvSpPr txBox="1"/>
          <p:nvPr>
            <p:ph type="title"/>
          </p:nvPr>
        </p:nvSpPr>
        <p:spPr>
          <a:xfrm>
            <a:off x="665791" y="219197"/>
            <a:ext cx="10992810" cy="8564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6"/>
          <p:cNvSpPr txBox="1"/>
          <p:nvPr>
            <p:ph idx="1" type="body"/>
          </p:nvPr>
        </p:nvSpPr>
        <p:spPr>
          <a:xfrm>
            <a:off x="661519" y="1605010"/>
            <a:ext cx="10997082" cy="4320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–"/>
              <a:defRPr/>
            </a:lvl2pPr>
            <a:lvl3pPr indent="-3048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0" name="Google Shape;300;p26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26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ft graphic">
  <p:cSld name="left graphic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7"/>
          <p:cNvSpPr txBox="1"/>
          <p:nvPr>
            <p:ph type="title"/>
          </p:nvPr>
        </p:nvSpPr>
        <p:spPr>
          <a:xfrm>
            <a:off x="665791" y="219197"/>
            <a:ext cx="10992810" cy="8564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27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27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6" name="Google Shape;306;p27"/>
          <p:cNvSpPr txBox="1"/>
          <p:nvPr>
            <p:ph idx="1" type="body"/>
          </p:nvPr>
        </p:nvSpPr>
        <p:spPr>
          <a:xfrm>
            <a:off x="6858000" y="2047630"/>
            <a:ext cx="4790375" cy="41806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–"/>
              <a:defRPr/>
            </a:lvl2pPr>
            <a:lvl3pPr indent="-3048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295275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4pPr>
            <a:lvl5pPr indent="-295275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7" name="Google Shape;307;p27"/>
          <p:cNvSpPr txBox="1"/>
          <p:nvPr>
            <p:ph idx="2" type="body"/>
          </p:nvPr>
        </p:nvSpPr>
        <p:spPr>
          <a:xfrm>
            <a:off x="647700" y="1657350"/>
            <a:ext cx="4803775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8" name="Google Shape;308;p27"/>
          <p:cNvSpPr txBox="1"/>
          <p:nvPr>
            <p:ph idx="3" type="body"/>
          </p:nvPr>
        </p:nvSpPr>
        <p:spPr>
          <a:xfrm>
            <a:off x="6858000" y="1657350"/>
            <a:ext cx="4803775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hank you">
  <p:cSld name="1_thank you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1" y="5307"/>
            <a:ext cx="12189638" cy="6854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0802" y="3842296"/>
            <a:ext cx="2325350" cy="327294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8"/>
          <p:cNvSpPr txBox="1"/>
          <p:nvPr/>
        </p:nvSpPr>
        <p:spPr>
          <a:xfrm>
            <a:off x="1872344" y="2596124"/>
            <a:ext cx="8395062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THANK YOU</a:t>
            </a:r>
            <a:endParaRPr/>
          </a:p>
        </p:txBody>
      </p:sp>
      <p:cxnSp>
        <p:nvCxnSpPr>
          <p:cNvPr id="313" name="Google Shape;313;p28"/>
          <p:cNvCxnSpPr/>
          <p:nvPr/>
        </p:nvCxnSpPr>
        <p:spPr>
          <a:xfrm>
            <a:off x="5146766" y="3433763"/>
            <a:ext cx="1837508" cy="0"/>
          </a:xfrm>
          <a:prstGeom prst="straightConnector1">
            <a:avLst/>
          </a:prstGeom>
          <a:noFill/>
          <a:ln cap="flat" cmpd="sng" w="222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  <p:extLst>
    <p:ext uri="{DCECCB84-F9BA-43D5-87BE-67443E8EF086}">
      <p15:sldGuideLst>
        <p15:guide id="1" pos="3096">
          <p15:clr>
            <a:srgbClr val="FBAE40"/>
          </p15:clr>
        </p15:guide>
        <p15:guide id="2" pos="455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up layout">
  <p:cSld name="backup layout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"/>
          <p:cNvSpPr txBox="1"/>
          <p:nvPr>
            <p:ph type="title"/>
          </p:nvPr>
        </p:nvSpPr>
        <p:spPr>
          <a:xfrm>
            <a:off x="665791" y="219197"/>
            <a:ext cx="10992810" cy="8564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9"/>
          <p:cNvSpPr txBox="1"/>
          <p:nvPr>
            <p:ph idx="1" type="body"/>
          </p:nvPr>
        </p:nvSpPr>
        <p:spPr>
          <a:xfrm>
            <a:off x="661519" y="1605010"/>
            <a:ext cx="10997082" cy="27291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7" name="Google Shape;317;p29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9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">
  <p:cSld name="2_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309"/>
            <a:ext cx="12196108" cy="6855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3508" y="4906694"/>
            <a:ext cx="2002865" cy="28190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4"/>
          <p:cNvSpPr txBox="1"/>
          <p:nvPr>
            <p:ph idx="1" type="body"/>
          </p:nvPr>
        </p:nvSpPr>
        <p:spPr>
          <a:xfrm>
            <a:off x="2608578" y="4246439"/>
            <a:ext cx="6492607" cy="233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type="ctrTitle"/>
          </p:nvPr>
        </p:nvSpPr>
        <p:spPr>
          <a:xfrm>
            <a:off x="2608578" y="2140298"/>
            <a:ext cx="6492607" cy="12659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ato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2" type="subTitle"/>
          </p:nvPr>
        </p:nvSpPr>
        <p:spPr>
          <a:xfrm>
            <a:off x="2608578" y="3725561"/>
            <a:ext cx="6492607" cy="370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Agenda">
  <p:cSld name="2_Agenda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5"/>
          <p:cNvSpPr/>
          <p:nvPr/>
        </p:nvSpPr>
        <p:spPr>
          <a:xfrm>
            <a:off x="5850384" y="1"/>
            <a:ext cx="6341615" cy="6858000"/>
          </a:xfrm>
          <a:prstGeom prst="rect">
            <a:avLst/>
          </a:prstGeom>
          <a:gradFill>
            <a:gsLst>
              <a:gs pos="0">
                <a:srgbClr val="73992F"/>
              </a:gs>
              <a:gs pos="27000">
                <a:srgbClr val="73992F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Google Shape;57;p5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9" name="Google Shape;59;p5"/>
          <p:cNvCxnSpPr/>
          <p:nvPr/>
        </p:nvCxnSpPr>
        <p:spPr>
          <a:xfrm>
            <a:off x="11294960" y="6596757"/>
            <a:ext cx="0" cy="185665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" name="Google Shape;60;p5"/>
          <p:cNvSpPr txBox="1"/>
          <p:nvPr>
            <p:ph idx="1" type="body"/>
          </p:nvPr>
        </p:nvSpPr>
        <p:spPr>
          <a:xfrm>
            <a:off x="6356412" y="1901816"/>
            <a:ext cx="5499452" cy="43573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5"/>
          <p:cNvSpPr txBox="1"/>
          <p:nvPr/>
        </p:nvSpPr>
        <p:spPr>
          <a:xfrm>
            <a:off x="6445188" y="616065"/>
            <a:ext cx="4168432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AGENDA</a:t>
            </a:r>
            <a:endParaRPr/>
          </a:p>
        </p:txBody>
      </p:sp>
      <p:grpSp>
        <p:nvGrpSpPr>
          <p:cNvPr id="62" name="Google Shape;62;p5"/>
          <p:cNvGrpSpPr/>
          <p:nvPr/>
        </p:nvGrpSpPr>
        <p:grpSpPr>
          <a:xfrm>
            <a:off x="10324956" y="6592898"/>
            <a:ext cx="698591" cy="191911"/>
            <a:chOff x="1855788" y="3378201"/>
            <a:chExt cx="3709987" cy="1019175"/>
          </a:xfrm>
        </p:grpSpPr>
        <p:sp>
          <p:nvSpPr>
            <p:cNvPr id="63" name="Google Shape;63;p5"/>
            <p:cNvSpPr/>
            <p:nvPr/>
          </p:nvSpPr>
          <p:spPr>
            <a:xfrm>
              <a:off x="3676650" y="4197351"/>
              <a:ext cx="160337" cy="196850"/>
            </a:xfrm>
            <a:custGeom>
              <a:rect b="b" l="l" r="r" t="t"/>
              <a:pathLst>
                <a:path extrusionOk="0" h="124" w="101">
                  <a:moveTo>
                    <a:pt x="0" y="0"/>
                  </a:moveTo>
                  <a:lnTo>
                    <a:pt x="13" y="0"/>
                  </a:lnTo>
                  <a:lnTo>
                    <a:pt x="87" y="101"/>
                  </a:lnTo>
                  <a:lnTo>
                    <a:pt x="87" y="0"/>
                  </a:lnTo>
                  <a:lnTo>
                    <a:pt x="101" y="0"/>
                  </a:lnTo>
                  <a:lnTo>
                    <a:pt x="101" y="124"/>
                  </a:lnTo>
                  <a:lnTo>
                    <a:pt x="89" y="124"/>
                  </a:lnTo>
                  <a:lnTo>
                    <a:pt x="12" y="18"/>
                  </a:lnTo>
                  <a:lnTo>
                    <a:pt x="12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3886200" y="4197351"/>
              <a:ext cx="130175" cy="196850"/>
            </a:xfrm>
            <a:custGeom>
              <a:rect b="b" l="l" r="r" t="t"/>
              <a:pathLst>
                <a:path extrusionOk="0" h="124" w="82">
                  <a:moveTo>
                    <a:pt x="0" y="0"/>
                  </a:moveTo>
                  <a:lnTo>
                    <a:pt x="82" y="0"/>
                  </a:lnTo>
                  <a:lnTo>
                    <a:pt x="82" y="12"/>
                  </a:lnTo>
                  <a:lnTo>
                    <a:pt x="13" y="12"/>
                  </a:lnTo>
                  <a:lnTo>
                    <a:pt x="13" y="53"/>
                  </a:lnTo>
                  <a:lnTo>
                    <a:pt x="80" y="53"/>
                  </a:lnTo>
                  <a:lnTo>
                    <a:pt x="80" y="65"/>
                  </a:lnTo>
                  <a:lnTo>
                    <a:pt x="13" y="65"/>
                  </a:lnTo>
                  <a:lnTo>
                    <a:pt x="13" y="112"/>
                  </a:lnTo>
                  <a:lnTo>
                    <a:pt x="82" y="112"/>
                  </a:lnTo>
                  <a:lnTo>
                    <a:pt x="82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4048125" y="4197351"/>
              <a:ext cx="166687" cy="196850"/>
            </a:xfrm>
            <a:custGeom>
              <a:rect b="b" l="l" r="r" t="t"/>
              <a:pathLst>
                <a:path extrusionOk="0" h="124" w="105">
                  <a:moveTo>
                    <a:pt x="46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12"/>
                  </a:lnTo>
                  <a:lnTo>
                    <a:pt x="59" y="12"/>
                  </a:lnTo>
                  <a:lnTo>
                    <a:pt x="59" y="124"/>
                  </a:lnTo>
                  <a:lnTo>
                    <a:pt x="46" y="124"/>
                  </a:lnTo>
                  <a:lnTo>
                    <a:pt x="46" y="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4241800" y="4197351"/>
              <a:ext cx="268287" cy="196850"/>
            </a:xfrm>
            <a:custGeom>
              <a:rect b="b" l="l" r="r" t="t"/>
              <a:pathLst>
                <a:path extrusionOk="0" h="124" w="169">
                  <a:moveTo>
                    <a:pt x="0" y="0"/>
                  </a:moveTo>
                  <a:lnTo>
                    <a:pt x="14" y="0"/>
                  </a:lnTo>
                  <a:lnTo>
                    <a:pt x="45" y="101"/>
                  </a:lnTo>
                  <a:lnTo>
                    <a:pt x="78" y="0"/>
                  </a:lnTo>
                  <a:lnTo>
                    <a:pt x="91" y="0"/>
                  </a:lnTo>
                  <a:lnTo>
                    <a:pt x="124" y="101"/>
                  </a:lnTo>
                  <a:lnTo>
                    <a:pt x="155" y="0"/>
                  </a:lnTo>
                  <a:lnTo>
                    <a:pt x="169" y="0"/>
                  </a:lnTo>
                  <a:lnTo>
                    <a:pt x="128" y="124"/>
                  </a:lnTo>
                  <a:lnTo>
                    <a:pt x="118" y="124"/>
                  </a:lnTo>
                  <a:lnTo>
                    <a:pt x="85" y="21"/>
                  </a:lnTo>
                  <a:lnTo>
                    <a:pt x="51" y="124"/>
                  </a:lnTo>
                  <a:lnTo>
                    <a:pt x="39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4527550" y="4192588"/>
              <a:ext cx="198437" cy="204788"/>
            </a:xfrm>
            <a:custGeom>
              <a:rect b="b" l="l" r="r" t="t"/>
              <a:pathLst>
                <a:path extrusionOk="0" h="85" w="83">
                  <a:moveTo>
                    <a:pt x="0" y="43"/>
                  </a:moveTo>
                  <a:cubicBezTo>
                    <a:pt x="0" y="13"/>
                    <a:pt x="15" y="0"/>
                    <a:pt x="42" y="0"/>
                  </a:cubicBezTo>
                  <a:cubicBezTo>
                    <a:pt x="68" y="0"/>
                    <a:pt x="83" y="13"/>
                    <a:pt x="83" y="43"/>
                  </a:cubicBezTo>
                  <a:cubicBezTo>
                    <a:pt x="83" y="72"/>
                    <a:pt x="68" y="85"/>
                    <a:pt x="42" y="85"/>
                  </a:cubicBezTo>
                  <a:cubicBezTo>
                    <a:pt x="15" y="85"/>
                    <a:pt x="0" y="72"/>
                    <a:pt x="0" y="43"/>
                  </a:cubicBezTo>
                  <a:close/>
                  <a:moveTo>
                    <a:pt x="74" y="43"/>
                  </a:moveTo>
                  <a:cubicBezTo>
                    <a:pt x="74" y="21"/>
                    <a:pt x="64" y="9"/>
                    <a:pt x="42" y="9"/>
                  </a:cubicBezTo>
                  <a:cubicBezTo>
                    <a:pt x="19" y="9"/>
                    <a:pt x="9" y="21"/>
                    <a:pt x="9" y="43"/>
                  </a:cubicBezTo>
                  <a:cubicBezTo>
                    <a:pt x="9" y="65"/>
                    <a:pt x="19" y="77"/>
                    <a:pt x="42" y="77"/>
                  </a:cubicBezTo>
                  <a:cubicBezTo>
                    <a:pt x="64" y="77"/>
                    <a:pt x="74" y="65"/>
                    <a:pt x="7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4768850" y="4197351"/>
              <a:ext cx="150812" cy="196850"/>
            </a:xfrm>
            <a:custGeom>
              <a:rect b="b" l="l" r="r" t="t"/>
              <a:pathLst>
                <a:path extrusionOk="0" h="82" w="63">
                  <a:moveTo>
                    <a:pt x="33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4" y="0"/>
                    <a:pt x="63" y="7"/>
                    <a:pt x="63" y="24"/>
                  </a:cubicBezTo>
                  <a:cubicBezTo>
                    <a:pt x="63" y="38"/>
                    <a:pt x="56" y="46"/>
                    <a:pt x="42" y="48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52" y="82"/>
                    <a:pt x="52" y="82"/>
                    <a:pt x="52" y="82"/>
                  </a:cubicBezTo>
                  <a:lnTo>
                    <a:pt x="33" y="48"/>
                  </a:lnTo>
                  <a:close/>
                  <a:moveTo>
                    <a:pt x="35" y="40"/>
                  </a:moveTo>
                  <a:cubicBezTo>
                    <a:pt x="47" y="40"/>
                    <a:pt x="54" y="37"/>
                    <a:pt x="54" y="24"/>
                  </a:cubicBezTo>
                  <a:cubicBezTo>
                    <a:pt x="54" y="11"/>
                    <a:pt x="47" y="8"/>
                    <a:pt x="35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lnTo>
                    <a:pt x="35" y="4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4962525" y="4197351"/>
              <a:ext cx="153987" cy="196850"/>
            </a:xfrm>
            <a:custGeom>
              <a:rect b="b" l="l" r="r" t="t"/>
              <a:pathLst>
                <a:path extrusionOk="0" h="124" w="97">
                  <a:moveTo>
                    <a:pt x="38" y="57"/>
                  </a:moveTo>
                  <a:lnTo>
                    <a:pt x="14" y="85"/>
                  </a:lnTo>
                  <a:lnTo>
                    <a:pt x="14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68"/>
                  </a:lnTo>
                  <a:lnTo>
                    <a:pt x="76" y="0"/>
                  </a:lnTo>
                  <a:lnTo>
                    <a:pt x="91" y="0"/>
                  </a:lnTo>
                  <a:lnTo>
                    <a:pt x="47" y="48"/>
                  </a:lnTo>
                  <a:lnTo>
                    <a:pt x="97" y="124"/>
                  </a:lnTo>
                  <a:lnTo>
                    <a:pt x="82" y="124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5133975" y="4192588"/>
              <a:ext cx="160337" cy="204788"/>
            </a:xfrm>
            <a:custGeom>
              <a:rect b="b" l="l" r="r" t="t"/>
              <a:pathLst>
                <a:path extrusionOk="0" h="85" w="67">
                  <a:moveTo>
                    <a:pt x="0" y="75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15" y="75"/>
                    <a:pt x="24" y="77"/>
                    <a:pt x="34" y="77"/>
                  </a:cubicBezTo>
                  <a:cubicBezTo>
                    <a:pt x="51" y="77"/>
                    <a:pt x="59" y="72"/>
                    <a:pt x="59" y="61"/>
                  </a:cubicBezTo>
                  <a:cubicBezTo>
                    <a:pt x="59" y="49"/>
                    <a:pt x="49" y="48"/>
                    <a:pt x="34" y="45"/>
                  </a:cubicBezTo>
                  <a:cubicBezTo>
                    <a:pt x="16" y="42"/>
                    <a:pt x="5" y="39"/>
                    <a:pt x="5" y="22"/>
                  </a:cubicBezTo>
                  <a:cubicBezTo>
                    <a:pt x="5" y="7"/>
                    <a:pt x="15" y="0"/>
                    <a:pt x="34" y="0"/>
                  </a:cubicBezTo>
                  <a:cubicBezTo>
                    <a:pt x="47" y="0"/>
                    <a:pt x="56" y="3"/>
                    <a:pt x="63" y="8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2" y="11"/>
                    <a:pt x="43" y="8"/>
                    <a:pt x="34" y="8"/>
                  </a:cubicBezTo>
                  <a:cubicBezTo>
                    <a:pt x="19" y="8"/>
                    <a:pt x="13" y="12"/>
                    <a:pt x="13" y="22"/>
                  </a:cubicBezTo>
                  <a:cubicBezTo>
                    <a:pt x="13" y="33"/>
                    <a:pt x="22" y="35"/>
                    <a:pt x="36" y="37"/>
                  </a:cubicBezTo>
                  <a:cubicBezTo>
                    <a:pt x="54" y="40"/>
                    <a:pt x="67" y="43"/>
                    <a:pt x="67" y="61"/>
                  </a:cubicBezTo>
                  <a:cubicBezTo>
                    <a:pt x="67" y="77"/>
                    <a:pt x="57" y="85"/>
                    <a:pt x="34" y="85"/>
                  </a:cubicBezTo>
                  <a:cubicBezTo>
                    <a:pt x="22" y="85"/>
                    <a:pt x="11" y="82"/>
                    <a:pt x="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5213350" y="3379788"/>
              <a:ext cx="352425" cy="730250"/>
            </a:xfrm>
            <a:custGeom>
              <a:rect b="b" l="l" r="r" t="t"/>
              <a:pathLst>
                <a:path extrusionOk="0" h="303" w="147">
                  <a:moveTo>
                    <a:pt x="120" y="0"/>
                  </a:moveTo>
                  <a:cubicBezTo>
                    <a:pt x="5" y="0"/>
                    <a:pt x="0" y="52"/>
                    <a:pt x="0" y="125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27" y="70"/>
                    <a:pt x="25" y="26"/>
                    <a:pt x="120" y="26"/>
                  </a:cubicBezTo>
                  <a:cubicBezTo>
                    <a:pt x="130" y="26"/>
                    <a:pt x="139" y="26"/>
                    <a:pt x="147" y="27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39" y="1"/>
                    <a:pt x="130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2281238" y="3394076"/>
              <a:ext cx="582612" cy="730250"/>
            </a:xfrm>
            <a:custGeom>
              <a:rect b="b" l="l" r="r" t="t"/>
              <a:pathLst>
                <a:path extrusionOk="0" h="303" w="243">
                  <a:moveTo>
                    <a:pt x="0" y="18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82"/>
                    <a:pt x="28" y="182"/>
                    <a:pt x="28" y="182"/>
                  </a:cubicBezTo>
                  <a:cubicBezTo>
                    <a:pt x="28" y="234"/>
                    <a:pt x="27" y="278"/>
                    <a:pt x="123" y="278"/>
                  </a:cubicBezTo>
                  <a:cubicBezTo>
                    <a:pt x="218" y="278"/>
                    <a:pt x="216" y="234"/>
                    <a:pt x="216" y="179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179"/>
                    <a:pt x="243" y="179"/>
                    <a:pt x="243" y="179"/>
                  </a:cubicBezTo>
                  <a:cubicBezTo>
                    <a:pt x="243" y="252"/>
                    <a:pt x="238" y="303"/>
                    <a:pt x="123" y="303"/>
                  </a:cubicBezTo>
                  <a:cubicBezTo>
                    <a:pt x="7" y="303"/>
                    <a:pt x="0" y="252"/>
                    <a:pt x="0" y="1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2973388" y="3379788"/>
              <a:ext cx="581025" cy="730250"/>
            </a:xfrm>
            <a:custGeom>
              <a:rect b="b" l="l" r="r" t="t"/>
              <a:pathLst>
                <a:path extrusionOk="0" h="303" w="242">
                  <a:moveTo>
                    <a:pt x="242" y="122"/>
                  </a:moveTo>
                  <a:cubicBezTo>
                    <a:pt x="242" y="303"/>
                    <a:pt x="242" y="303"/>
                    <a:pt x="242" y="303"/>
                  </a:cubicBezTo>
                  <a:cubicBezTo>
                    <a:pt x="215" y="303"/>
                    <a:pt x="215" y="303"/>
                    <a:pt x="215" y="303"/>
                  </a:cubicBezTo>
                  <a:cubicBezTo>
                    <a:pt x="215" y="122"/>
                    <a:pt x="215" y="122"/>
                    <a:pt x="215" y="122"/>
                  </a:cubicBezTo>
                  <a:cubicBezTo>
                    <a:pt x="215" y="70"/>
                    <a:pt x="215" y="26"/>
                    <a:pt x="120" y="26"/>
                  </a:cubicBezTo>
                  <a:cubicBezTo>
                    <a:pt x="25" y="26"/>
                    <a:pt x="27" y="70"/>
                    <a:pt x="27" y="125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52"/>
                    <a:pt x="5" y="0"/>
                    <a:pt x="120" y="0"/>
                  </a:cubicBezTo>
                  <a:cubicBezTo>
                    <a:pt x="235" y="0"/>
                    <a:pt x="242" y="52"/>
                    <a:pt x="242" y="1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3676650" y="3397251"/>
              <a:ext cx="61912" cy="71278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3857625" y="3397251"/>
              <a:ext cx="573087" cy="712788"/>
            </a:xfrm>
            <a:custGeom>
              <a:rect b="b" l="l" r="r" t="t"/>
              <a:pathLst>
                <a:path extrusionOk="0" h="296" w="239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208" y="0"/>
                    <a:pt x="239" y="34"/>
                    <a:pt x="239" y="95"/>
                  </a:cubicBezTo>
                  <a:cubicBezTo>
                    <a:pt x="239" y="156"/>
                    <a:pt x="208" y="193"/>
                    <a:pt x="139" y="193"/>
                  </a:cubicBezTo>
                  <a:cubicBezTo>
                    <a:pt x="27" y="193"/>
                    <a:pt x="27" y="193"/>
                    <a:pt x="27" y="193"/>
                  </a:cubicBezTo>
                  <a:cubicBezTo>
                    <a:pt x="27" y="296"/>
                    <a:pt x="27" y="296"/>
                    <a:pt x="27" y="296"/>
                  </a:cubicBezTo>
                  <a:cubicBezTo>
                    <a:pt x="0" y="296"/>
                    <a:pt x="0" y="296"/>
                    <a:pt x="0" y="296"/>
                  </a:cubicBezTo>
                  <a:lnTo>
                    <a:pt x="0" y="0"/>
                  </a:lnTo>
                  <a:close/>
                  <a:moveTo>
                    <a:pt x="139" y="167"/>
                  </a:moveTo>
                  <a:cubicBezTo>
                    <a:pt x="187" y="167"/>
                    <a:pt x="211" y="143"/>
                    <a:pt x="211" y="96"/>
                  </a:cubicBezTo>
                  <a:cubicBezTo>
                    <a:pt x="211" y="49"/>
                    <a:pt x="185" y="26"/>
                    <a:pt x="138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167"/>
                    <a:pt x="27" y="167"/>
                    <a:pt x="27" y="167"/>
                  </a:cubicBezTo>
                  <a:lnTo>
                    <a:pt x="139" y="1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4505325" y="3378201"/>
              <a:ext cx="614362" cy="746125"/>
            </a:xfrm>
            <a:custGeom>
              <a:rect b="b" l="l" r="r" t="t"/>
              <a:pathLst>
                <a:path extrusionOk="0" h="310" w="256">
                  <a:moveTo>
                    <a:pt x="0" y="155"/>
                  </a:moveTo>
                  <a:cubicBezTo>
                    <a:pt x="0" y="68"/>
                    <a:pt x="25" y="0"/>
                    <a:pt x="137" y="0"/>
                  </a:cubicBezTo>
                  <a:cubicBezTo>
                    <a:pt x="252" y="0"/>
                    <a:pt x="256" y="78"/>
                    <a:pt x="256" y="160"/>
                  </a:cubicBezTo>
                  <a:cubicBezTo>
                    <a:pt x="27" y="160"/>
                    <a:pt x="27" y="160"/>
                    <a:pt x="27" y="160"/>
                  </a:cubicBezTo>
                  <a:cubicBezTo>
                    <a:pt x="27" y="232"/>
                    <a:pt x="45" y="286"/>
                    <a:pt x="139" y="286"/>
                  </a:cubicBezTo>
                  <a:cubicBezTo>
                    <a:pt x="189" y="286"/>
                    <a:pt x="212" y="272"/>
                    <a:pt x="236" y="254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24" y="294"/>
                    <a:pt x="192" y="310"/>
                    <a:pt x="139" y="310"/>
                  </a:cubicBezTo>
                  <a:cubicBezTo>
                    <a:pt x="22" y="310"/>
                    <a:pt x="0" y="242"/>
                    <a:pt x="0" y="155"/>
                  </a:cubicBezTo>
                  <a:close/>
                  <a:moveTo>
                    <a:pt x="27" y="135"/>
                  </a:moveTo>
                  <a:cubicBezTo>
                    <a:pt x="229" y="135"/>
                    <a:pt x="229" y="135"/>
                    <a:pt x="229" y="135"/>
                  </a:cubicBezTo>
                  <a:cubicBezTo>
                    <a:pt x="226" y="76"/>
                    <a:pt x="223" y="25"/>
                    <a:pt x="136" y="25"/>
                  </a:cubicBezTo>
                  <a:cubicBezTo>
                    <a:pt x="53" y="25"/>
                    <a:pt x="30" y="70"/>
                    <a:pt x="27" y="1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1855788" y="3394076"/>
              <a:ext cx="312737" cy="873125"/>
            </a:xfrm>
            <a:custGeom>
              <a:rect b="b" l="l" r="r" t="t"/>
              <a:pathLst>
                <a:path extrusionOk="0" h="362" w="130">
                  <a:moveTo>
                    <a:pt x="10" y="362"/>
                  </a:moveTo>
                  <a:cubicBezTo>
                    <a:pt x="126" y="362"/>
                    <a:pt x="130" y="310"/>
                    <a:pt x="130" y="237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237"/>
                    <a:pt x="103" y="237"/>
                    <a:pt x="103" y="237"/>
                  </a:cubicBezTo>
                  <a:cubicBezTo>
                    <a:pt x="103" y="292"/>
                    <a:pt x="105" y="336"/>
                    <a:pt x="10" y="336"/>
                  </a:cubicBezTo>
                  <a:cubicBezTo>
                    <a:pt x="7" y="336"/>
                    <a:pt x="3" y="336"/>
                    <a:pt x="0" y="336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3" y="362"/>
                    <a:pt x="7" y="362"/>
                    <a:pt x="10" y="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5373688" y="4022726"/>
              <a:ext cx="90487" cy="92075"/>
            </a:xfrm>
            <a:custGeom>
              <a:rect b="b" l="l" r="r" t="t"/>
              <a:pathLst>
                <a:path extrusionOk="0" h="38" w="38">
                  <a:moveTo>
                    <a:pt x="19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30" y="0"/>
                    <a:pt x="38" y="8"/>
                    <a:pt x="38" y="19"/>
                  </a:cubicBezTo>
                  <a:cubicBezTo>
                    <a:pt x="38" y="29"/>
                    <a:pt x="30" y="38"/>
                    <a:pt x="19" y="38"/>
                  </a:cubicBezTo>
                  <a:close/>
                  <a:moveTo>
                    <a:pt x="19" y="2"/>
                  </a:moveTo>
                  <a:cubicBezTo>
                    <a:pt x="10" y="2"/>
                    <a:pt x="3" y="10"/>
                    <a:pt x="3" y="19"/>
                  </a:cubicBezTo>
                  <a:cubicBezTo>
                    <a:pt x="3" y="28"/>
                    <a:pt x="10" y="35"/>
                    <a:pt x="19" y="35"/>
                  </a:cubicBezTo>
                  <a:cubicBezTo>
                    <a:pt x="28" y="35"/>
                    <a:pt x="36" y="28"/>
                    <a:pt x="36" y="19"/>
                  </a:cubicBezTo>
                  <a:cubicBezTo>
                    <a:pt x="36" y="10"/>
                    <a:pt x="28" y="2"/>
                    <a:pt x="19" y="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5402263" y="4041776"/>
              <a:ext cx="41275" cy="53975"/>
            </a:xfrm>
            <a:custGeom>
              <a:rect b="b" l="l" r="r" t="t"/>
              <a:pathLst>
                <a:path extrusionOk="0" h="22" w="17">
                  <a:moveTo>
                    <a:pt x="8" y="13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7" y="2"/>
                    <a:pt x="17" y="7"/>
                  </a:cubicBezTo>
                  <a:cubicBezTo>
                    <a:pt x="17" y="10"/>
                    <a:pt x="15" y="12"/>
                    <a:pt x="12" y="13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lnTo>
                    <a:pt x="8" y="13"/>
                  </a:lnTo>
                  <a:close/>
                  <a:moveTo>
                    <a:pt x="9" y="11"/>
                  </a:moveTo>
                  <a:cubicBezTo>
                    <a:pt x="12" y="11"/>
                    <a:pt x="14" y="10"/>
                    <a:pt x="14" y="7"/>
                  </a:cubicBezTo>
                  <a:cubicBezTo>
                    <a:pt x="14" y="4"/>
                    <a:pt x="12" y="3"/>
                    <a:pt x="9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1"/>
                    <a:pt x="2" y="11"/>
                    <a:pt x="2" y="11"/>
                  </a:cubicBezTo>
                  <a:lnTo>
                    <a:pt x="9" y="1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80" name="Google Shape;80;p5"/>
          <p:cNvCxnSpPr/>
          <p:nvPr/>
        </p:nvCxnSpPr>
        <p:spPr>
          <a:xfrm>
            <a:off x="6445188" y="1251074"/>
            <a:ext cx="5292855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Division">
  <p:cSld name="2_Divis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6"/>
          <p:cNvSpPr/>
          <p:nvPr/>
        </p:nvSpPr>
        <p:spPr>
          <a:xfrm>
            <a:off x="5850384" y="1"/>
            <a:ext cx="6341615" cy="6858000"/>
          </a:xfrm>
          <a:prstGeom prst="rect">
            <a:avLst/>
          </a:prstGeom>
          <a:gradFill>
            <a:gsLst>
              <a:gs pos="0">
                <a:srgbClr val="73992F"/>
              </a:gs>
              <a:gs pos="54000">
                <a:srgbClr val="73992F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6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6" name="Google Shape;86;p6"/>
          <p:cNvCxnSpPr/>
          <p:nvPr/>
        </p:nvCxnSpPr>
        <p:spPr>
          <a:xfrm>
            <a:off x="11294960" y="6596757"/>
            <a:ext cx="0" cy="185665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" name="Google Shape;87;p6"/>
          <p:cNvSpPr txBox="1"/>
          <p:nvPr>
            <p:ph idx="1" type="body"/>
          </p:nvPr>
        </p:nvSpPr>
        <p:spPr>
          <a:xfrm>
            <a:off x="6490032" y="2485748"/>
            <a:ext cx="5132335" cy="107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88" name="Google Shape;88;p6"/>
          <p:cNvGrpSpPr/>
          <p:nvPr/>
        </p:nvGrpSpPr>
        <p:grpSpPr>
          <a:xfrm>
            <a:off x="10324956" y="6592898"/>
            <a:ext cx="698591" cy="191911"/>
            <a:chOff x="1855788" y="3378201"/>
            <a:chExt cx="3709987" cy="1019175"/>
          </a:xfrm>
        </p:grpSpPr>
        <p:sp>
          <p:nvSpPr>
            <p:cNvPr id="89" name="Google Shape;89;p6"/>
            <p:cNvSpPr/>
            <p:nvPr/>
          </p:nvSpPr>
          <p:spPr>
            <a:xfrm>
              <a:off x="3676650" y="4197351"/>
              <a:ext cx="160337" cy="196850"/>
            </a:xfrm>
            <a:custGeom>
              <a:rect b="b" l="l" r="r" t="t"/>
              <a:pathLst>
                <a:path extrusionOk="0" h="124" w="101">
                  <a:moveTo>
                    <a:pt x="0" y="0"/>
                  </a:moveTo>
                  <a:lnTo>
                    <a:pt x="13" y="0"/>
                  </a:lnTo>
                  <a:lnTo>
                    <a:pt x="87" y="101"/>
                  </a:lnTo>
                  <a:lnTo>
                    <a:pt x="87" y="0"/>
                  </a:lnTo>
                  <a:lnTo>
                    <a:pt x="101" y="0"/>
                  </a:lnTo>
                  <a:lnTo>
                    <a:pt x="101" y="124"/>
                  </a:lnTo>
                  <a:lnTo>
                    <a:pt x="89" y="124"/>
                  </a:lnTo>
                  <a:lnTo>
                    <a:pt x="12" y="18"/>
                  </a:lnTo>
                  <a:lnTo>
                    <a:pt x="12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3886200" y="4197351"/>
              <a:ext cx="130175" cy="196850"/>
            </a:xfrm>
            <a:custGeom>
              <a:rect b="b" l="l" r="r" t="t"/>
              <a:pathLst>
                <a:path extrusionOk="0" h="124" w="82">
                  <a:moveTo>
                    <a:pt x="0" y="0"/>
                  </a:moveTo>
                  <a:lnTo>
                    <a:pt x="82" y="0"/>
                  </a:lnTo>
                  <a:lnTo>
                    <a:pt x="82" y="12"/>
                  </a:lnTo>
                  <a:lnTo>
                    <a:pt x="13" y="12"/>
                  </a:lnTo>
                  <a:lnTo>
                    <a:pt x="13" y="53"/>
                  </a:lnTo>
                  <a:lnTo>
                    <a:pt x="80" y="53"/>
                  </a:lnTo>
                  <a:lnTo>
                    <a:pt x="80" y="65"/>
                  </a:lnTo>
                  <a:lnTo>
                    <a:pt x="13" y="65"/>
                  </a:lnTo>
                  <a:lnTo>
                    <a:pt x="13" y="112"/>
                  </a:lnTo>
                  <a:lnTo>
                    <a:pt x="82" y="112"/>
                  </a:lnTo>
                  <a:lnTo>
                    <a:pt x="82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4048125" y="4197351"/>
              <a:ext cx="166687" cy="196850"/>
            </a:xfrm>
            <a:custGeom>
              <a:rect b="b" l="l" r="r" t="t"/>
              <a:pathLst>
                <a:path extrusionOk="0" h="124" w="105">
                  <a:moveTo>
                    <a:pt x="46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12"/>
                  </a:lnTo>
                  <a:lnTo>
                    <a:pt x="59" y="12"/>
                  </a:lnTo>
                  <a:lnTo>
                    <a:pt x="59" y="124"/>
                  </a:lnTo>
                  <a:lnTo>
                    <a:pt x="46" y="124"/>
                  </a:lnTo>
                  <a:lnTo>
                    <a:pt x="46" y="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4241800" y="4197351"/>
              <a:ext cx="268287" cy="196850"/>
            </a:xfrm>
            <a:custGeom>
              <a:rect b="b" l="l" r="r" t="t"/>
              <a:pathLst>
                <a:path extrusionOk="0" h="124" w="169">
                  <a:moveTo>
                    <a:pt x="0" y="0"/>
                  </a:moveTo>
                  <a:lnTo>
                    <a:pt x="14" y="0"/>
                  </a:lnTo>
                  <a:lnTo>
                    <a:pt x="45" y="101"/>
                  </a:lnTo>
                  <a:lnTo>
                    <a:pt x="78" y="0"/>
                  </a:lnTo>
                  <a:lnTo>
                    <a:pt x="91" y="0"/>
                  </a:lnTo>
                  <a:lnTo>
                    <a:pt x="124" y="101"/>
                  </a:lnTo>
                  <a:lnTo>
                    <a:pt x="155" y="0"/>
                  </a:lnTo>
                  <a:lnTo>
                    <a:pt x="169" y="0"/>
                  </a:lnTo>
                  <a:lnTo>
                    <a:pt x="128" y="124"/>
                  </a:lnTo>
                  <a:lnTo>
                    <a:pt x="118" y="124"/>
                  </a:lnTo>
                  <a:lnTo>
                    <a:pt x="85" y="21"/>
                  </a:lnTo>
                  <a:lnTo>
                    <a:pt x="51" y="124"/>
                  </a:lnTo>
                  <a:lnTo>
                    <a:pt x="39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4527550" y="4192588"/>
              <a:ext cx="198437" cy="204788"/>
            </a:xfrm>
            <a:custGeom>
              <a:rect b="b" l="l" r="r" t="t"/>
              <a:pathLst>
                <a:path extrusionOk="0" h="85" w="83">
                  <a:moveTo>
                    <a:pt x="0" y="43"/>
                  </a:moveTo>
                  <a:cubicBezTo>
                    <a:pt x="0" y="13"/>
                    <a:pt x="15" y="0"/>
                    <a:pt x="42" y="0"/>
                  </a:cubicBezTo>
                  <a:cubicBezTo>
                    <a:pt x="68" y="0"/>
                    <a:pt x="83" y="13"/>
                    <a:pt x="83" y="43"/>
                  </a:cubicBezTo>
                  <a:cubicBezTo>
                    <a:pt x="83" y="72"/>
                    <a:pt x="68" y="85"/>
                    <a:pt x="42" y="85"/>
                  </a:cubicBezTo>
                  <a:cubicBezTo>
                    <a:pt x="15" y="85"/>
                    <a:pt x="0" y="72"/>
                    <a:pt x="0" y="43"/>
                  </a:cubicBezTo>
                  <a:close/>
                  <a:moveTo>
                    <a:pt x="74" y="43"/>
                  </a:moveTo>
                  <a:cubicBezTo>
                    <a:pt x="74" y="21"/>
                    <a:pt x="64" y="9"/>
                    <a:pt x="42" y="9"/>
                  </a:cubicBezTo>
                  <a:cubicBezTo>
                    <a:pt x="19" y="9"/>
                    <a:pt x="9" y="21"/>
                    <a:pt x="9" y="43"/>
                  </a:cubicBezTo>
                  <a:cubicBezTo>
                    <a:pt x="9" y="65"/>
                    <a:pt x="19" y="77"/>
                    <a:pt x="42" y="77"/>
                  </a:cubicBezTo>
                  <a:cubicBezTo>
                    <a:pt x="64" y="77"/>
                    <a:pt x="74" y="65"/>
                    <a:pt x="7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4768850" y="4197351"/>
              <a:ext cx="150812" cy="196850"/>
            </a:xfrm>
            <a:custGeom>
              <a:rect b="b" l="l" r="r" t="t"/>
              <a:pathLst>
                <a:path extrusionOk="0" h="82" w="63">
                  <a:moveTo>
                    <a:pt x="33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4" y="0"/>
                    <a:pt x="63" y="7"/>
                    <a:pt x="63" y="24"/>
                  </a:cubicBezTo>
                  <a:cubicBezTo>
                    <a:pt x="63" y="38"/>
                    <a:pt x="56" y="46"/>
                    <a:pt x="42" y="48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52" y="82"/>
                    <a:pt x="52" y="82"/>
                    <a:pt x="52" y="82"/>
                  </a:cubicBezTo>
                  <a:lnTo>
                    <a:pt x="33" y="48"/>
                  </a:lnTo>
                  <a:close/>
                  <a:moveTo>
                    <a:pt x="35" y="40"/>
                  </a:moveTo>
                  <a:cubicBezTo>
                    <a:pt x="47" y="40"/>
                    <a:pt x="54" y="37"/>
                    <a:pt x="54" y="24"/>
                  </a:cubicBezTo>
                  <a:cubicBezTo>
                    <a:pt x="54" y="11"/>
                    <a:pt x="47" y="8"/>
                    <a:pt x="35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lnTo>
                    <a:pt x="35" y="4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4962525" y="4197351"/>
              <a:ext cx="153987" cy="196850"/>
            </a:xfrm>
            <a:custGeom>
              <a:rect b="b" l="l" r="r" t="t"/>
              <a:pathLst>
                <a:path extrusionOk="0" h="124" w="97">
                  <a:moveTo>
                    <a:pt x="38" y="57"/>
                  </a:moveTo>
                  <a:lnTo>
                    <a:pt x="14" y="85"/>
                  </a:lnTo>
                  <a:lnTo>
                    <a:pt x="14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68"/>
                  </a:lnTo>
                  <a:lnTo>
                    <a:pt x="76" y="0"/>
                  </a:lnTo>
                  <a:lnTo>
                    <a:pt x="91" y="0"/>
                  </a:lnTo>
                  <a:lnTo>
                    <a:pt x="47" y="48"/>
                  </a:lnTo>
                  <a:lnTo>
                    <a:pt x="97" y="124"/>
                  </a:lnTo>
                  <a:lnTo>
                    <a:pt x="82" y="124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5133975" y="4192588"/>
              <a:ext cx="160337" cy="204788"/>
            </a:xfrm>
            <a:custGeom>
              <a:rect b="b" l="l" r="r" t="t"/>
              <a:pathLst>
                <a:path extrusionOk="0" h="85" w="67">
                  <a:moveTo>
                    <a:pt x="0" y="75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15" y="75"/>
                    <a:pt x="24" y="77"/>
                    <a:pt x="34" y="77"/>
                  </a:cubicBezTo>
                  <a:cubicBezTo>
                    <a:pt x="51" y="77"/>
                    <a:pt x="59" y="72"/>
                    <a:pt x="59" y="61"/>
                  </a:cubicBezTo>
                  <a:cubicBezTo>
                    <a:pt x="59" y="49"/>
                    <a:pt x="49" y="48"/>
                    <a:pt x="34" y="45"/>
                  </a:cubicBezTo>
                  <a:cubicBezTo>
                    <a:pt x="16" y="42"/>
                    <a:pt x="5" y="39"/>
                    <a:pt x="5" y="22"/>
                  </a:cubicBezTo>
                  <a:cubicBezTo>
                    <a:pt x="5" y="7"/>
                    <a:pt x="15" y="0"/>
                    <a:pt x="34" y="0"/>
                  </a:cubicBezTo>
                  <a:cubicBezTo>
                    <a:pt x="47" y="0"/>
                    <a:pt x="56" y="3"/>
                    <a:pt x="63" y="8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2" y="11"/>
                    <a:pt x="43" y="8"/>
                    <a:pt x="34" y="8"/>
                  </a:cubicBezTo>
                  <a:cubicBezTo>
                    <a:pt x="19" y="8"/>
                    <a:pt x="13" y="12"/>
                    <a:pt x="13" y="22"/>
                  </a:cubicBezTo>
                  <a:cubicBezTo>
                    <a:pt x="13" y="33"/>
                    <a:pt x="22" y="35"/>
                    <a:pt x="36" y="37"/>
                  </a:cubicBezTo>
                  <a:cubicBezTo>
                    <a:pt x="54" y="40"/>
                    <a:pt x="67" y="43"/>
                    <a:pt x="67" y="61"/>
                  </a:cubicBezTo>
                  <a:cubicBezTo>
                    <a:pt x="67" y="77"/>
                    <a:pt x="57" y="85"/>
                    <a:pt x="34" y="85"/>
                  </a:cubicBezTo>
                  <a:cubicBezTo>
                    <a:pt x="22" y="85"/>
                    <a:pt x="11" y="82"/>
                    <a:pt x="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5213350" y="3379788"/>
              <a:ext cx="352425" cy="730250"/>
            </a:xfrm>
            <a:custGeom>
              <a:rect b="b" l="l" r="r" t="t"/>
              <a:pathLst>
                <a:path extrusionOk="0" h="303" w="147">
                  <a:moveTo>
                    <a:pt x="120" y="0"/>
                  </a:moveTo>
                  <a:cubicBezTo>
                    <a:pt x="5" y="0"/>
                    <a:pt x="0" y="52"/>
                    <a:pt x="0" y="125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27" y="70"/>
                    <a:pt x="25" y="26"/>
                    <a:pt x="120" y="26"/>
                  </a:cubicBezTo>
                  <a:cubicBezTo>
                    <a:pt x="130" y="26"/>
                    <a:pt x="139" y="26"/>
                    <a:pt x="147" y="27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39" y="1"/>
                    <a:pt x="130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2281238" y="3394076"/>
              <a:ext cx="582612" cy="730250"/>
            </a:xfrm>
            <a:custGeom>
              <a:rect b="b" l="l" r="r" t="t"/>
              <a:pathLst>
                <a:path extrusionOk="0" h="303" w="243">
                  <a:moveTo>
                    <a:pt x="0" y="18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82"/>
                    <a:pt x="28" y="182"/>
                    <a:pt x="28" y="182"/>
                  </a:cubicBezTo>
                  <a:cubicBezTo>
                    <a:pt x="28" y="234"/>
                    <a:pt x="27" y="278"/>
                    <a:pt x="123" y="278"/>
                  </a:cubicBezTo>
                  <a:cubicBezTo>
                    <a:pt x="218" y="278"/>
                    <a:pt x="216" y="234"/>
                    <a:pt x="216" y="179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179"/>
                    <a:pt x="243" y="179"/>
                    <a:pt x="243" y="179"/>
                  </a:cubicBezTo>
                  <a:cubicBezTo>
                    <a:pt x="243" y="252"/>
                    <a:pt x="238" y="303"/>
                    <a:pt x="123" y="303"/>
                  </a:cubicBezTo>
                  <a:cubicBezTo>
                    <a:pt x="7" y="303"/>
                    <a:pt x="0" y="252"/>
                    <a:pt x="0" y="1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2973388" y="3379788"/>
              <a:ext cx="581025" cy="730250"/>
            </a:xfrm>
            <a:custGeom>
              <a:rect b="b" l="l" r="r" t="t"/>
              <a:pathLst>
                <a:path extrusionOk="0" h="303" w="242">
                  <a:moveTo>
                    <a:pt x="242" y="122"/>
                  </a:moveTo>
                  <a:cubicBezTo>
                    <a:pt x="242" y="303"/>
                    <a:pt x="242" y="303"/>
                    <a:pt x="242" y="303"/>
                  </a:cubicBezTo>
                  <a:cubicBezTo>
                    <a:pt x="215" y="303"/>
                    <a:pt x="215" y="303"/>
                    <a:pt x="215" y="303"/>
                  </a:cubicBezTo>
                  <a:cubicBezTo>
                    <a:pt x="215" y="122"/>
                    <a:pt x="215" y="122"/>
                    <a:pt x="215" y="122"/>
                  </a:cubicBezTo>
                  <a:cubicBezTo>
                    <a:pt x="215" y="70"/>
                    <a:pt x="215" y="26"/>
                    <a:pt x="120" y="26"/>
                  </a:cubicBezTo>
                  <a:cubicBezTo>
                    <a:pt x="25" y="26"/>
                    <a:pt x="27" y="70"/>
                    <a:pt x="27" y="125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52"/>
                    <a:pt x="5" y="0"/>
                    <a:pt x="120" y="0"/>
                  </a:cubicBezTo>
                  <a:cubicBezTo>
                    <a:pt x="235" y="0"/>
                    <a:pt x="242" y="52"/>
                    <a:pt x="242" y="1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3676650" y="3397251"/>
              <a:ext cx="61912" cy="71278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3857625" y="3397251"/>
              <a:ext cx="573087" cy="712788"/>
            </a:xfrm>
            <a:custGeom>
              <a:rect b="b" l="l" r="r" t="t"/>
              <a:pathLst>
                <a:path extrusionOk="0" h="296" w="239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208" y="0"/>
                    <a:pt x="239" y="34"/>
                    <a:pt x="239" y="95"/>
                  </a:cubicBezTo>
                  <a:cubicBezTo>
                    <a:pt x="239" y="156"/>
                    <a:pt x="208" y="193"/>
                    <a:pt x="139" y="193"/>
                  </a:cubicBezTo>
                  <a:cubicBezTo>
                    <a:pt x="27" y="193"/>
                    <a:pt x="27" y="193"/>
                    <a:pt x="27" y="193"/>
                  </a:cubicBezTo>
                  <a:cubicBezTo>
                    <a:pt x="27" y="296"/>
                    <a:pt x="27" y="296"/>
                    <a:pt x="27" y="296"/>
                  </a:cubicBezTo>
                  <a:cubicBezTo>
                    <a:pt x="0" y="296"/>
                    <a:pt x="0" y="296"/>
                    <a:pt x="0" y="296"/>
                  </a:cubicBezTo>
                  <a:lnTo>
                    <a:pt x="0" y="0"/>
                  </a:lnTo>
                  <a:close/>
                  <a:moveTo>
                    <a:pt x="139" y="167"/>
                  </a:moveTo>
                  <a:cubicBezTo>
                    <a:pt x="187" y="167"/>
                    <a:pt x="211" y="143"/>
                    <a:pt x="211" y="96"/>
                  </a:cubicBezTo>
                  <a:cubicBezTo>
                    <a:pt x="211" y="49"/>
                    <a:pt x="185" y="26"/>
                    <a:pt x="138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167"/>
                    <a:pt x="27" y="167"/>
                    <a:pt x="27" y="167"/>
                  </a:cubicBezTo>
                  <a:lnTo>
                    <a:pt x="139" y="1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4505325" y="3378201"/>
              <a:ext cx="614362" cy="746125"/>
            </a:xfrm>
            <a:custGeom>
              <a:rect b="b" l="l" r="r" t="t"/>
              <a:pathLst>
                <a:path extrusionOk="0" h="310" w="256">
                  <a:moveTo>
                    <a:pt x="0" y="155"/>
                  </a:moveTo>
                  <a:cubicBezTo>
                    <a:pt x="0" y="68"/>
                    <a:pt x="25" y="0"/>
                    <a:pt x="137" y="0"/>
                  </a:cubicBezTo>
                  <a:cubicBezTo>
                    <a:pt x="252" y="0"/>
                    <a:pt x="256" y="78"/>
                    <a:pt x="256" y="160"/>
                  </a:cubicBezTo>
                  <a:cubicBezTo>
                    <a:pt x="27" y="160"/>
                    <a:pt x="27" y="160"/>
                    <a:pt x="27" y="160"/>
                  </a:cubicBezTo>
                  <a:cubicBezTo>
                    <a:pt x="27" y="232"/>
                    <a:pt x="45" y="286"/>
                    <a:pt x="139" y="286"/>
                  </a:cubicBezTo>
                  <a:cubicBezTo>
                    <a:pt x="189" y="286"/>
                    <a:pt x="212" y="272"/>
                    <a:pt x="236" y="254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24" y="294"/>
                    <a:pt x="192" y="310"/>
                    <a:pt x="139" y="310"/>
                  </a:cubicBezTo>
                  <a:cubicBezTo>
                    <a:pt x="22" y="310"/>
                    <a:pt x="0" y="242"/>
                    <a:pt x="0" y="155"/>
                  </a:cubicBezTo>
                  <a:close/>
                  <a:moveTo>
                    <a:pt x="27" y="135"/>
                  </a:moveTo>
                  <a:cubicBezTo>
                    <a:pt x="229" y="135"/>
                    <a:pt x="229" y="135"/>
                    <a:pt x="229" y="135"/>
                  </a:cubicBezTo>
                  <a:cubicBezTo>
                    <a:pt x="226" y="76"/>
                    <a:pt x="223" y="25"/>
                    <a:pt x="136" y="25"/>
                  </a:cubicBezTo>
                  <a:cubicBezTo>
                    <a:pt x="53" y="25"/>
                    <a:pt x="30" y="70"/>
                    <a:pt x="27" y="1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1855788" y="3394076"/>
              <a:ext cx="312737" cy="873125"/>
            </a:xfrm>
            <a:custGeom>
              <a:rect b="b" l="l" r="r" t="t"/>
              <a:pathLst>
                <a:path extrusionOk="0" h="362" w="130">
                  <a:moveTo>
                    <a:pt x="10" y="362"/>
                  </a:moveTo>
                  <a:cubicBezTo>
                    <a:pt x="126" y="362"/>
                    <a:pt x="130" y="310"/>
                    <a:pt x="130" y="237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237"/>
                    <a:pt x="103" y="237"/>
                    <a:pt x="103" y="237"/>
                  </a:cubicBezTo>
                  <a:cubicBezTo>
                    <a:pt x="103" y="292"/>
                    <a:pt x="105" y="336"/>
                    <a:pt x="10" y="336"/>
                  </a:cubicBezTo>
                  <a:cubicBezTo>
                    <a:pt x="7" y="336"/>
                    <a:pt x="3" y="336"/>
                    <a:pt x="0" y="336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3" y="362"/>
                    <a:pt x="7" y="362"/>
                    <a:pt x="10" y="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5373688" y="4022726"/>
              <a:ext cx="90487" cy="92075"/>
            </a:xfrm>
            <a:custGeom>
              <a:rect b="b" l="l" r="r" t="t"/>
              <a:pathLst>
                <a:path extrusionOk="0" h="38" w="38">
                  <a:moveTo>
                    <a:pt x="19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30" y="0"/>
                    <a:pt x="38" y="8"/>
                    <a:pt x="38" y="19"/>
                  </a:cubicBezTo>
                  <a:cubicBezTo>
                    <a:pt x="38" y="29"/>
                    <a:pt x="30" y="38"/>
                    <a:pt x="19" y="38"/>
                  </a:cubicBezTo>
                  <a:close/>
                  <a:moveTo>
                    <a:pt x="19" y="2"/>
                  </a:moveTo>
                  <a:cubicBezTo>
                    <a:pt x="10" y="2"/>
                    <a:pt x="3" y="10"/>
                    <a:pt x="3" y="19"/>
                  </a:cubicBezTo>
                  <a:cubicBezTo>
                    <a:pt x="3" y="28"/>
                    <a:pt x="10" y="35"/>
                    <a:pt x="19" y="35"/>
                  </a:cubicBezTo>
                  <a:cubicBezTo>
                    <a:pt x="28" y="35"/>
                    <a:pt x="36" y="28"/>
                    <a:pt x="36" y="19"/>
                  </a:cubicBezTo>
                  <a:cubicBezTo>
                    <a:pt x="36" y="10"/>
                    <a:pt x="28" y="2"/>
                    <a:pt x="19" y="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5402263" y="4041776"/>
              <a:ext cx="41275" cy="53975"/>
            </a:xfrm>
            <a:custGeom>
              <a:rect b="b" l="l" r="r" t="t"/>
              <a:pathLst>
                <a:path extrusionOk="0" h="22" w="17">
                  <a:moveTo>
                    <a:pt x="8" y="13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7" y="2"/>
                    <a:pt x="17" y="7"/>
                  </a:cubicBezTo>
                  <a:cubicBezTo>
                    <a:pt x="17" y="10"/>
                    <a:pt x="15" y="12"/>
                    <a:pt x="12" y="13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lnTo>
                    <a:pt x="8" y="13"/>
                  </a:lnTo>
                  <a:close/>
                  <a:moveTo>
                    <a:pt x="9" y="11"/>
                  </a:moveTo>
                  <a:cubicBezTo>
                    <a:pt x="12" y="11"/>
                    <a:pt x="14" y="10"/>
                    <a:pt x="14" y="7"/>
                  </a:cubicBezTo>
                  <a:cubicBezTo>
                    <a:pt x="14" y="4"/>
                    <a:pt x="12" y="3"/>
                    <a:pt x="9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1"/>
                    <a:pt x="2" y="11"/>
                    <a:pt x="2" y="11"/>
                  </a:cubicBezTo>
                  <a:lnTo>
                    <a:pt x="9" y="1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hank you">
  <p:cSld name="2_thank you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1" y="6373"/>
            <a:ext cx="12189638" cy="6852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0802" y="3842296"/>
            <a:ext cx="2325350" cy="3272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7"/>
          <p:cNvSpPr txBox="1"/>
          <p:nvPr/>
        </p:nvSpPr>
        <p:spPr>
          <a:xfrm>
            <a:off x="1872344" y="2596124"/>
            <a:ext cx="8395062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THANK YOU</a:t>
            </a:r>
            <a:endParaRPr/>
          </a:p>
        </p:txBody>
      </p:sp>
      <p:cxnSp>
        <p:nvCxnSpPr>
          <p:cNvPr id="110" name="Google Shape;110;p7"/>
          <p:cNvCxnSpPr/>
          <p:nvPr/>
        </p:nvCxnSpPr>
        <p:spPr>
          <a:xfrm>
            <a:off x="5146766" y="3433763"/>
            <a:ext cx="1837508" cy="0"/>
          </a:xfrm>
          <a:prstGeom prst="straightConnector1">
            <a:avLst/>
          </a:prstGeom>
          <a:noFill/>
          <a:ln cap="flat" cmpd="sng" w="222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  <p:extLst>
    <p:ext uri="{DCECCB84-F9BA-43D5-87BE-67443E8EF086}">
      <p15:sldGuideLst>
        <p15:guide id="1" pos="3096">
          <p15:clr>
            <a:srgbClr val="FBAE40"/>
          </p15:clr>
        </p15:guide>
        <p15:guide id="2" pos="455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">
  <p:cSld name="1_Titl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242"/>
            <a:ext cx="12191998" cy="6855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3508" y="4906694"/>
            <a:ext cx="2002865" cy="28190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/>
          <p:nvPr>
            <p:ph idx="1" type="body"/>
          </p:nvPr>
        </p:nvSpPr>
        <p:spPr>
          <a:xfrm>
            <a:off x="2608578" y="4246439"/>
            <a:ext cx="6492607" cy="233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8"/>
          <p:cNvSpPr txBox="1"/>
          <p:nvPr>
            <p:ph type="ctrTitle"/>
          </p:nvPr>
        </p:nvSpPr>
        <p:spPr>
          <a:xfrm>
            <a:off x="2608578" y="2140298"/>
            <a:ext cx="6492607" cy="12659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ato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8"/>
          <p:cNvSpPr txBox="1"/>
          <p:nvPr>
            <p:ph idx="2" type="subTitle"/>
          </p:nvPr>
        </p:nvSpPr>
        <p:spPr>
          <a:xfrm>
            <a:off x="2608578" y="3725561"/>
            <a:ext cx="6492607" cy="370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Agenda">
  <p:cSld name="1_Agenda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9"/>
          <p:cNvSpPr/>
          <p:nvPr/>
        </p:nvSpPr>
        <p:spPr>
          <a:xfrm>
            <a:off x="5850384" y="1"/>
            <a:ext cx="6341615" cy="6858000"/>
          </a:xfrm>
          <a:prstGeom prst="rect">
            <a:avLst/>
          </a:prstGeom>
          <a:gradFill>
            <a:gsLst>
              <a:gs pos="0">
                <a:srgbClr val="73992F"/>
              </a:gs>
              <a:gs pos="27000">
                <a:srgbClr val="73992F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9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9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2" name="Google Shape;122;p9"/>
          <p:cNvCxnSpPr/>
          <p:nvPr/>
        </p:nvCxnSpPr>
        <p:spPr>
          <a:xfrm>
            <a:off x="11294960" y="6596757"/>
            <a:ext cx="0" cy="185665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9"/>
          <p:cNvSpPr txBox="1"/>
          <p:nvPr>
            <p:ph idx="1" type="body"/>
          </p:nvPr>
        </p:nvSpPr>
        <p:spPr>
          <a:xfrm>
            <a:off x="6356412" y="1901816"/>
            <a:ext cx="5499452" cy="43573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9"/>
          <p:cNvSpPr txBox="1"/>
          <p:nvPr/>
        </p:nvSpPr>
        <p:spPr>
          <a:xfrm>
            <a:off x="6445188" y="616065"/>
            <a:ext cx="4168432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AGENDA</a:t>
            </a:r>
            <a:endParaRPr/>
          </a:p>
        </p:txBody>
      </p:sp>
      <p:grpSp>
        <p:nvGrpSpPr>
          <p:cNvPr id="125" name="Google Shape;125;p9"/>
          <p:cNvGrpSpPr/>
          <p:nvPr/>
        </p:nvGrpSpPr>
        <p:grpSpPr>
          <a:xfrm>
            <a:off x="10324956" y="6592898"/>
            <a:ext cx="698591" cy="191911"/>
            <a:chOff x="1855788" y="3378201"/>
            <a:chExt cx="3709987" cy="1019175"/>
          </a:xfrm>
        </p:grpSpPr>
        <p:sp>
          <p:nvSpPr>
            <p:cNvPr id="126" name="Google Shape;126;p9"/>
            <p:cNvSpPr/>
            <p:nvPr/>
          </p:nvSpPr>
          <p:spPr>
            <a:xfrm>
              <a:off x="3676650" y="4197351"/>
              <a:ext cx="160337" cy="196850"/>
            </a:xfrm>
            <a:custGeom>
              <a:rect b="b" l="l" r="r" t="t"/>
              <a:pathLst>
                <a:path extrusionOk="0" h="124" w="101">
                  <a:moveTo>
                    <a:pt x="0" y="0"/>
                  </a:moveTo>
                  <a:lnTo>
                    <a:pt x="13" y="0"/>
                  </a:lnTo>
                  <a:lnTo>
                    <a:pt x="87" y="101"/>
                  </a:lnTo>
                  <a:lnTo>
                    <a:pt x="87" y="0"/>
                  </a:lnTo>
                  <a:lnTo>
                    <a:pt x="101" y="0"/>
                  </a:lnTo>
                  <a:lnTo>
                    <a:pt x="101" y="124"/>
                  </a:lnTo>
                  <a:lnTo>
                    <a:pt x="89" y="124"/>
                  </a:lnTo>
                  <a:lnTo>
                    <a:pt x="12" y="18"/>
                  </a:lnTo>
                  <a:lnTo>
                    <a:pt x="12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3886200" y="4197351"/>
              <a:ext cx="130175" cy="196850"/>
            </a:xfrm>
            <a:custGeom>
              <a:rect b="b" l="l" r="r" t="t"/>
              <a:pathLst>
                <a:path extrusionOk="0" h="124" w="82">
                  <a:moveTo>
                    <a:pt x="0" y="0"/>
                  </a:moveTo>
                  <a:lnTo>
                    <a:pt x="82" y="0"/>
                  </a:lnTo>
                  <a:lnTo>
                    <a:pt x="82" y="12"/>
                  </a:lnTo>
                  <a:lnTo>
                    <a:pt x="13" y="12"/>
                  </a:lnTo>
                  <a:lnTo>
                    <a:pt x="13" y="53"/>
                  </a:lnTo>
                  <a:lnTo>
                    <a:pt x="80" y="53"/>
                  </a:lnTo>
                  <a:lnTo>
                    <a:pt x="80" y="65"/>
                  </a:lnTo>
                  <a:lnTo>
                    <a:pt x="13" y="65"/>
                  </a:lnTo>
                  <a:lnTo>
                    <a:pt x="13" y="112"/>
                  </a:lnTo>
                  <a:lnTo>
                    <a:pt x="82" y="112"/>
                  </a:lnTo>
                  <a:lnTo>
                    <a:pt x="82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4048125" y="4197351"/>
              <a:ext cx="166687" cy="196850"/>
            </a:xfrm>
            <a:custGeom>
              <a:rect b="b" l="l" r="r" t="t"/>
              <a:pathLst>
                <a:path extrusionOk="0" h="124" w="105">
                  <a:moveTo>
                    <a:pt x="46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12"/>
                  </a:lnTo>
                  <a:lnTo>
                    <a:pt x="59" y="12"/>
                  </a:lnTo>
                  <a:lnTo>
                    <a:pt x="59" y="124"/>
                  </a:lnTo>
                  <a:lnTo>
                    <a:pt x="46" y="124"/>
                  </a:lnTo>
                  <a:lnTo>
                    <a:pt x="46" y="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4241800" y="4197351"/>
              <a:ext cx="268287" cy="196850"/>
            </a:xfrm>
            <a:custGeom>
              <a:rect b="b" l="l" r="r" t="t"/>
              <a:pathLst>
                <a:path extrusionOk="0" h="124" w="169">
                  <a:moveTo>
                    <a:pt x="0" y="0"/>
                  </a:moveTo>
                  <a:lnTo>
                    <a:pt x="14" y="0"/>
                  </a:lnTo>
                  <a:lnTo>
                    <a:pt x="45" y="101"/>
                  </a:lnTo>
                  <a:lnTo>
                    <a:pt x="78" y="0"/>
                  </a:lnTo>
                  <a:lnTo>
                    <a:pt x="91" y="0"/>
                  </a:lnTo>
                  <a:lnTo>
                    <a:pt x="124" y="101"/>
                  </a:lnTo>
                  <a:lnTo>
                    <a:pt x="155" y="0"/>
                  </a:lnTo>
                  <a:lnTo>
                    <a:pt x="169" y="0"/>
                  </a:lnTo>
                  <a:lnTo>
                    <a:pt x="128" y="124"/>
                  </a:lnTo>
                  <a:lnTo>
                    <a:pt x="118" y="124"/>
                  </a:lnTo>
                  <a:lnTo>
                    <a:pt x="85" y="21"/>
                  </a:lnTo>
                  <a:lnTo>
                    <a:pt x="51" y="124"/>
                  </a:lnTo>
                  <a:lnTo>
                    <a:pt x="39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4527550" y="4192588"/>
              <a:ext cx="198437" cy="204788"/>
            </a:xfrm>
            <a:custGeom>
              <a:rect b="b" l="l" r="r" t="t"/>
              <a:pathLst>
                <a:path extrusionOk="0" h="85" w="83">
                  <a:moveTo>
                    <a:pt x="0" y="43"/>
                  </a:moveTo>
                  <a:cubicBezTo>
                    <a:pt x="0" y="13"/>
                    <a:pt x="15" y="0"/>
                    <a:pt x="42" y="0"/>
                  </a:cubicBezTo>
                  <a:cubicBezTo>
                    <a:pt x="68" y="0"/>
                    <a:pt x="83" y="13"/>
                    <a:pt x="83" y="43"/>
                  </a:cubicBezTo>
                  <a:cubicBezTo>
                    <a:pt x="83" y="72"/>
                    <a:pt x="68" y="85"/>
                    <a:pt x="42" y="85"/>
                  </a:cubicBezTo>
                  <a:cubicBezTo>
                    <a:pt x="15" y="85"/>
                    <a:pt x="0" y="72"/>
                    <a:pt x="0" y="43"/>
                  </a:cubicBezTo>
                  <a:close/>
                  <a:moveTo>
                    <a:pt x="74" y="43"/>
                  </a:moveTo>
                  <a:cubicBezTo>
                    <a:pt x="74" y="21"/>
                    <a:pt x="64" y="9"/>
                    <a:pt x="42" y="9"/>
                  </a:cubicBezTo>
                  <a:cubicBezTo>
                    <a:pt x="19" y="9"/>
                    <a:pt x="9" y="21"/>
                    <a:pt x="9" y="43"/>
                  </a:cubicBezTo>
                  <a:cubicBezTo>
                    <a:pt x="9" y="65"/>
                    <a:pt x="19" y="77"/>
                    <a:pt x="42" y="77"/>
                  </a:cubicBezTo>
                  <a:cubicBezTo>
                    <a:pt x="64" y="77"/>
                    <a:pt x="74" y="65"/>
                    <a:pt x="7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4768850" y="4197351"/>
              <a:ext cx="150812" cy="196850"/>
            </a:xfrm>
            <a:custGeom>
              <a:rect b="b" l="l" r="r" t="t"/>
              <a:pathLst>
                <a:path extrusionOk="0" h="82" w="63">
                  <a:moveTo>
                    <a:pt x="33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4" y="0"/>
                    <a:pt x="63" y="7"/>
                    <a:pt x="63" y="24"/>
                  </a:cubicBezTo>
                  <a:cubicBezTo>
                    <a:pt x="63" y="38"/>
                    <a:pt x="56" y="46"/>
                    <a:pt x="42" y="48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52" y="82"/>
                    <a:pt x="52" y="82"/>
                    <a:pt x="52" y="82"/>
                  </a:cubicBezTo>
                  <a:lnTo>
                    <a:pt x="33" y="48"/>
                  </a:lnTo>
                  <a:close/>
                  <a:moveTo>
                    <a:pt x="35" y="40"/>
                  </a:moveTo>
                  <a:cubicBezTo>
                    <a:pt x="47" y="40"/>
                    <a:pt x="54" y="37"/>
                    <a:pt x="54" y="24"/>
                  </a:cubicBezTo>
                  <a:cubicBezTo>
                    <a:pt x="54" y="11"/>
                    <a:pt x="47" y="8"/>
                    <a:pt x="35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lnTo>
                    <a:pt x="35" y="4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4962525" y="4197351"/>
              <a:ext cx="153987" cy="196850"/>
            </a:xfrm>
            <a:custGeom>
              <a:rect b="b" l="l" r="r" t="t"/>
              <a:pathLst>
                <a:path extrusionOk="0" h="124" w="97">
                  <a:moveTo>
                    <a:pt x="38" y="57"/>
                  </a:moveTo>
                  <a:lnTo>
                    <a:pt x="14" y="85"/>
                  </a:lnTo>
                  <a:lnTo>
                    <a:pt x="14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68"/>
                  </a:lnTo>
                  <a:lnTo>
                    <a:pt x="76" y="0"/>
                  </a:lnTo>
                  <a:lnTo>
                    <a:pt x="91" y="0"/>
                  </a:lnTo>
                  <a:lnTo>
                    <a:pt x="47" y="48"/>
                  </a:lnTo>
                  <a:lnTo>
                    <a:pt x="97" y="124"/>
                  </a:lnTo>
                  <a:lnTo>
                    <a:pt x="82" y="124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5133975" y="4192588"/>
              <a:ext cx="160337" cy="204788"/>
            </a:xfrm>
            <a:custGeom>
              <a:rect b="b" l="l" r="r" t="t"/>
              <a:pathLst>
                <a:path extrusionOk="0" h="85" w="67">
                  <a:moveTo>
                    <a:pt x="0" y="75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15" y="75"/>
                    <a:pt x="24" y="77"/>
                    <a:pt x="34" y="77"/>
                  </a:cubicBezTo>
                  <a:cubicBezTo>
                    <a:pt x="51" y="77"/>
                    <a:pt x="59" y="72"/>
                    <a:pt x="59" y="61"/>
                  </a:cubicBezTo>
                  <a:cubicBezTo>
                    <a:pt x="59" y="49"/>
                    <a:pt x="49" y="48"/>
                    <a:pt x="34" y="45"/>
                  </a:cubicBezTo>
                  <a:cubicBezTo>
                    <a:pt x="16" y="42"/>
                    <a:pt x="5" y="39"/>
                    <a:pt x="5" y="22"/>
                  </a:cubicBezTo>
                  <a:cubicBezTo>
                    <a:pt x="5" y="7"/>
                    <a:pt x="15" y="0"/>
                    <a:pt x="34" y="0"/>
                  </a:cubicBezTo>
                  <a:cubicBezTo>
                    <a:pt x="47" y="0"/>
                    <a:pt x="56" y="3"/>
                    <a:pt x="63" y="8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2" y="11"/>
                    <a:pt x="43" y="8"/>
                    <a:pt x="34" y="8"/>
                  </a:cubicBezTo>
                  <a:cubicBezTo>
                    <a:pt x="19" y="8"/>
                    <a:pt x="13" y="12"/>
                    <a:pt x="13" y="22"/>
                  </a:cubicBezTo>
                  <a:cubicBezTo>
                    <a:pt x="13" y="33"/>
                    <a:pt x="22" y="35"/>
                    <a:pt x="36" y="37"/>
                  </a:cubicBezTo>
                  <a:cubicBezTo>
                    <a:pt x="54" y="40"/>
                    <a:pt x="67" y="43"/>
                    <a:pt x="67" y="61"/>
                  </a:cubicBezTo>
                  <a:cubicBezTo>
                    <a:pt x="67" y="77"/>
                    <a:pt x="57" y="85"/>
                    <a:pt x="34" y="85"/>
                  </a:cubicBezTo>
                  <a:cubicBezTo>
                    <a:pt x="22" y="85"/>
                    <a:pt x="11" y="82"/>
                    <a:pt x="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5213350" y="3379788"/>
              <a:ext cx="352425" cy="730250"/>
            </a:xfrm>
            <a:custGeom>
              <a:rect b="b" l="l" r="r" t="t"/>
              <a:pathLst>
                <a:path extrusionOk="0" h="303" w="147">
                  <a:moveTo>
                    <a:pt x="120" y="0"/>
                  </a:moveTo>
                  <a:cubicBezTo>
                    <a:pt x="5" y="0"/>
                    <a:pt x="0" y="52"/>
                    <a:pt x="0" y="125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27" y="70"/>
                    <a:pt x="25" y="26"/>
                    <a:pt x="120" y="26"/>
                  </a:cubicBezTo>
                  <a:cubicBezTo>
                    <a:pt x="130" y="26"/>
                    <a:pt x="139" y="26"/>
                    <a:pt x="147" y="27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39" y="1"/>
                    <a:pt x="130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2281238" y="3394076"/>
              <a:ext cx="582612" cy="730250"/>
            </a:xfrm>
            <a:custGeom>
              <a:rect b="b" l="l" r="r" t="t"/>
              <a:pathLst>
                <a:path extrusionOk="0" h="303" w="243">
                  <a:moveTo>
                    <a:pt x="0" y="18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82"/>
                    <a:pt x="28" y="182"/>
                    <a:pt x="28" y="182"/>
                  </a:cubicBezTo>
                  <a:cubicBezTo>
                    <a:pt x="28" y="234"/>
                    <a:pt x="27" y="278"/>
                    <a:pt x="123" y="278"/>
                  </a:cubicBezTo>
                  <a:cubicBezTo>
                    <a:pt x="218" y="278"/>
                    <a:pt x="216" y="234"/>
                    <a:pt x="216" y="179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179"/>
                    <a:pt x="243" y="179"/>
                    <a:pt x="243" y="179"/>
                  </a:cubicBezTo>
                  <a:cubicBezTo>
                    <a:pt x="243" y="252"/>
                    <a:pt x="238" y="303"/>
                    <a:pt x="123" y="303"/>
                  </a:cubicBezTo>
                  <a:cubicBezTo>
                    <a:pt x="7" y="303"/>
                    <a:pt x="0" y="252"/>
                    <a:pt x="0" y="1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2973388" y="3379788"/>
              <a:ext cx="581025" cy="730250"/>
            </a:xfrm>
            <a:custGeom>
              <a:rect b="b" l="l" r="r" t="t"/>
              <a:pathLst>
                <a:path extrusionOk="0" h="303" w="242">
                  <a:moveTo>
                    <a:pt x="242" y="122"/>
                  </a:moveTo>
                  <a:cubicBezTo>
                    <a:pt x="242" y="303"/>
                    <a:pt x="242" y="303"/>
                    <a:pt x="242" y="303"/>
                  </a:cubicBezTo>
                  <a:cubicBezTo>
                    <a:pt x="215" y="303"/>
                    <a:pt x="215" y="303"/>
                    <a:pt x="215" y="303"/>
                  </a:cubicBezTo>
                  <a:cubicBezTo>
                    <a:pt x="215" y="122"/>
                    <a:pt x="215" y="122"/>
                    <a:pt x="215" y="122"/>
                  </a:cubicBezTo>
                  <a:cubicBezTo>
                    <a:pt x="215" y="70"/>
                    <a:pt x="215" y="26"/>
                    <a:pt x="120" y="26"/>
                  </a:cubicBezTo>
                  <a:cubicBezTo>
                    <a:pt x="25" y="26"/>
                    <a:pt x="27" y="70"/>
                    <a:pt x="27" y="125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52"/>
                    <a:pt x="5" y="0"/>
                    <a:pt x="120" y="0"/>
                  </a:cubicBezTo>
                  <a:cubicBezTo>
                    <a:pt x="235" y="0"/>
                    <a:pt x="242" y="52"/>
                    <a:pt x="242" y="1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3676650" y="3397251"/>
              <a:ext cx="61912" cy="71278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3857625" y="3397251"/>
              <a:ext cx="573087" cy="712788"/>
            </a:xfrm>
            <a:custGeom>
              <a:rect b="b" l="l" r="r" t="t"/>
              <a:pathLst>
                <a:path extrusionOk="0" h="296" w="239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208" y="0"/>
                    <a:pt x="239" y="34"/>
                    <a:pt x="239" y="95"/>
                  </a:cubicBezTo>
                  <a:cubicBezTo>
                    <a:pt x="239" y="156"/>
                    <a:pt x="208" y="193"/>
                    <a:pt x="139" y="193"/>
                  </a:cubicBezTo>
                  <a:cubicBezTo>
                    <a:pt x="27" y="193"/>
                    <a:pt x="27" y="193"/>
                    <a:pt x="27" y="193"/>
                  </a:cubicBezTo>
                  <a:cubicBezTo>
                    <a:pt x="27" y="296"/>
                    <a:pt x="27" y="296"/>
                    <a:pt x="27" y="296"/>
                  </a:cubicBezTo>
                  <a:cubicBezTo>
                    <a:pt x="0" y="296"/>
                    <a:pt x="0" y="296"/>
                    <a:pt x="0" y="296"/>
                  </a:cubicBezTo>
                  <a:lnTo>
                    <a:pt x="0" y="0"/>
                  </a:lnTo>
                  <a:close/>
                  <a:moveTo>
                    <a:pt x="139" y="167"/>
                  </a:moveTo>
                  <a:cubicBezTo>
                    <a:pt x="187" y="167"/>
                    <a:pt x="211" y="143"/>
                    <a:pt x="211" y="96"/>
                  </a:cubicBezTo>
                  <a:cubicBezTo>
                    <a:pt x="211" y="49"/>
                    <a:pt x="185" y="26"/>
                    <a:pt x="138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167"/>
                    <a:pt x="27" y="167"/>
                    <a:pt x="27" y="167"/>
                  </a:cubicBezTo>
                  <a:lnTo>
                    <a:pt x="139" y="1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4505325" y="3378201"/>
              <a:ext cx="614362" cy="746125"/>
            </a:xfrm>
            <a:custGeom>
              <a:rect b="b" l="l" r="r" t="t"/>
              <a:pathLst>
                <a:path extrusionOk="0" h="310" w="256">
                  <a:moveTo>
                    <a:pt x="0" y="155"/>
                  </a:moveTo>
                  <a:cubicBezTo>
                    <a:pt x="0" y="68"/>
                    <a:pt x="25" y="0"/>
                    <a:pt x="137" y="0"/>
                  </a:cubicBezTo>
                  <a:cubicBezTo>
                    <a:pt x="252" y="0"/>
                    <a:pt x="256" y="78"/>
                    <a:pt x="256" y="160"/>
                  </a:cubicBezTo>
                  <a:cubicBezTo>
                    <a:pt x="27" y="160"/>
                    <a:pt x="27" y="160"/>
                    <a:pt x="27" y="160"/>
                  </a:cubicBezTo>
                  <a:cubicBezTo>
                    <a:pt x="27" y="232"/>
                    <a:pt x="45" y="286"/>
                    <a:pt x="139" y="286"/>
                  </a:cubicBezTo>
                  <a:cubicBezTo>
                    <a:pt x="189" y="286"/>
                    <a:pt x="212" y="272"/>
                    <a:pt x="236" y="254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24" y="294"/>
                    <a:pt x="192" y="310"/>
                    <a:pt x="139" y="310"/>
                  </a:cubicBezTo>
                  <a:cubicBezTo>
                    <a:pt x="22" y="310"/>
                    <a:pt x="0" y="242"/>
                    <a:pt x="0" y="155"/>
                  </a:cubicBezTo>
                  <a:close/>
                  <a:moveTo>
                    <a:pt x="27" y="135"/>
                  </a:moveTo>
                  <a:cubicBezTo>
                    <a:pt x="229" y="135"/>
                    <a:pt x="229" y="135"/>
                    <a:pt x="229" y="135"/>
                  </a:cubicBezTo>
                  <a:cubicBezTo>
                    <a:pt x="226" y="76"/>
                    <a:pt x="223" y="25"/>
                    <a:pt x="136" y="25"/>
                  </a:cubicBezTo>
                  <a:cubicBezTo>
                    <a:pt x="53" y="25"/>
                    <a:pt x="30" y="70"/>
                    <a:pt x="27" y="1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1855788" y="3394076"/>
              <a:ext cx="312737" cy="873125"/>
            </a:xfrm>
            <a:custGeom>
              <a:rect b="b" l="l" r="r" t="t"/>
              <a:pathLst>
                <a:path extrusionOk="0" h="362" w="130">
                  <a:moveTo>
                    <a:pt x="10" y="362"/>
                  </a:moveTo>
                  <a:cubicBezTo>
                    <a:pt x="126" y="362"/>
                    <a:pt x="130" y="310"/>
                    <a:pt x="130" y="237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237"/>
                    <a:pt x="103" y="237"/>
                    <a:pt x="103" y="237"/>
                  </a:cubicBezTo>
                  <a:cubicBezTo>
                    <a:pt x="103" y="292"/>
                    <a:pt x="105" y="336"/>
                    <a:pt x="10" y="336"/>
                  </a:cubicBezTo>
                  <a:cubicBezTo>
                    <a:pt x="7" y="336"/>
                    <a:pt x="3" y="336"/>
                    <a:pt x="0" y="336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3" y="362"/>
                    <a:pt x="7" y="362"/>
                    <a:pt x="10" y="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5373688" y="4022726"/>
              <a:ext cx="90487" cy="92075"/>
            </a:xfrm>
            <a:custGeom>
              <a:rect b="b" l="l" r="r" t="t"/>
              <a:pathLst>
                <a:path extrusionOk="0" h="38" w="38">
                  <a:moveTo>
                    <a:pt x="19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30" y="0"/>
                    <a:pt x="38" y="8"/>
                    <a:pt x="38" y="19"/>
                  </a:cubicBezTo>
                  <a:cubicBezTo>
                    <a:pt x="38" y="29"/>
                    <a:pt x="30" y="38"/>
                    <a:pt x="19" y="38"/>
                  </a:cubicBezTo>
                  <a:close/>
                  <a:moveTo>
                    <a:pt x="19" y="2"/>
                  </a:moveTo>
                  <a:cubicBezTo>
                    <a:pt x="10" y="2"/>
                    <a:pt x="3" y="10"/>
                    <a:pt x="3" y="19"/>
                  </a:cubicBezTo>
                  <a:cubicBezTo>
                    <a:pt x="3" y="28"/>
                    <a:pt x="10" y="35"/>
                    <a:pt x="19" y="35"/>
                  </a:cubicBezTo>
                  <a:cubicBezTo>
                    <a:pt x="28" y="35"/>
                    <a:pt x="36" y="28"/>
                    <a:pt x="36" y="19"/>
                  </a:cubicBezTo>
                  <a:cubicBezTo>
                    <a:pt x="36" y="10"/>
                    <a:pt x="28" y="2"/>
                    <a:pt x="19" y="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5402263" y="4041776"/>
              <a:ext cx="41275" cy="53975"/>
            </a:xfrm>
            <a:custGeom>
              <a:rect b="b" l="l" r="r" t="t"/>
              <a:pathLst>
                <a:path extrusionOk="0" h="22" w="17">
                  <a:moveTo>
                    <a:pt x="8" y="13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7" y="2"/>
                    <a:pt x="17" y="7"/>
                  </a:cubicBezTo>
                  <a:cubicBezTo>
                    <a:pt x="17" y="10"/>
                    <a:pt x="15" y="12"/>
                    <a:pt x="12" y="13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lnTo>
                    <a:pt x="8" y="13"/>
                  </a:lnTo>
                  <a:close/>
                  <a:moveTo>
                    <a:pt x="9" y="11"/>
                  </a:moveTo>
                  <a:cubicBezTo>
                    <a:pt x="12" y="11"/>
                    <a:pt x="14" y="10"/>
                    <a:pt x="14" y="7"/>
                  </a:cubicBezTo>
                  <a:cubicBezTo>
                    <a:pt x="14" y="4"/>
                    <a:pt x="12" y="3"/>
                    <a:pt x="9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1"/>
                    <a:pt x="2" y="11"/>
                    <a:pt x="2" y="11"/>
                  </a:cubicBezTo>
                  <a:lnTo>
                    <a:pt x="9" y="1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143" name="Google Shape;143;p9"/>
          <p:cNvCxnSpPr/>
          <p:nvPr/>
        </p:nvCxnSpPr>
        <p:spPr>
          <a:xfrm>
            <a:off x="6445188" y="1251074"/>
            <a:ext cx="5292855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vision">
  <p:cSld name="1_Divis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0"/>
          <p:cNvSpPr/>
          <p:nvPr/>
        </p:nvSpPr>
        <p:spPr>
          <a:xfrm>
            <a:off x="5850384" y="1"/>
            <a:ext cx="6341615" cy="6858000"/>
          </a:xfrm>
          <a:prstGeom prst="rect">
            <a:avLst/>
          </a:prstGeom>
          <a:gradFill>
            <a:gsLst>
              <a:gs pos="0">
                <a:srgbClr val="73992F"/>
              </a:gs>
              <a:gs pos="54000">
                <a:srgbClr val="73992F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0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0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9" name="Google Shape;149;p10"/>
          <p:cNvCxnSpPr/>
          <p:nvPr/>
        </p:nvCxnSpPr>
        <p:spPr>
          <a:xfrm>
            <a:off x="11294960" y="6596757"/>
            <a:ext cx="0" cy="185665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10"/>
          <p:cNvSpPr txBox="1"/>
          <p:nvPr>
            <p:ph idx="1" type="body"/>
          </p:nvPr>
        </p:nvSpPr>
        <p:spPr>
          <a:xfrm>
            <a:off x="6490032" y="2485748"/>
            <a:ext cx="5132335" cy="107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51" name="Google Shape;151;p10"/>
          <p:cNvGrpSpPr/>
          <p:nvPr/>
        </p:nvGrpSpPr>
        <p:grpSpPr>
          <a:xfrm>
            <a:off x="10324956" y="6592898"/>
            <a:ext cx="698591" cy="191911"/>
            <a:chOff x="1855788" y="3378201"/>
            <a:chExt cx="3709987" cy="1019175"/>
          </a:xfrm>
        </p:grpSpPr>
        <p:sp>
          <p:nvSpPr>
            <p:cNvPr id="152" name="Google Shape;152;p10"/>
            <p:cNvSpPr/>
            <p:nvPr/>
          </p:nvSpPr>
          <p:spPr>
            <a:xfrm>
              <a:off x="3676650" y="4197351"/>
              <a:ext cx="160337" cy="196850"/>
            </a:xfrm>
            <a:custGeom>
              <a:rect b="b" l="l" r="r" t="t"/>
              <a:pathLst>
                <a:path extrusionOk="0" h="124" w="101">
                  <a:moveTo>
                    <a:pt x="0" y="0"/>
                  </a:moveTo>
                  <a:lnTo>
                    <a:pt x="13" y="0"/>
                  </a:lnTo>
                  <a:lnTo>
                    <a:pt x="87" y="101"/>
                  </a:lnTo>
                  <a:lnTo>
                    <a:pt x="87" y="0"/>
                  </a:lnTo>
                  <a:lnTo>
                    <a:pt x="101" y="0"/>
                  </a:lnTo>
                  <a:lnTo>
                    <a:pt x="101" y="124"/>
                  </a:lnTo>
                  <a:lnTo>
                    <a:pt x="89" y="124"/>
                  </a:lnTo>
                  <a:lnTo>
                    <a:pt x="12" y="18"/>
                  </a:lnTo>
                  <a:lnTo>
                    <a:pt x="12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3886200" y="4197351"/>
              <a:ext cx="130175" cy="196850"/>
            </a:xfrm>
            <a:custGeom>
              <a:rect b="b" l="l" r="r" t="t"/>
              <a:pathLst>
                <a:path extrusionOk="0" h="124" w="82">
                  <a:moveTo>
                    <a:pt x="0" y="0"/>
                  </a:moveTo>
                  <a:lnTo>
                    <a:pt x="82" y="0"/>
                  </a:lnTo>
                  <a:lnTo>
                    <a:pt x="82" y="12"/>
                  </a:lnTo>
                  <a:lnTo>
                    <a:pt x="13" y="12"/>
                  </a:lnTo>
                  <a:lnTo>
                    <a:pt x="13" y="53"/>
                  </a:lnTo>
                  <a:lnTo>
                    <a:pt x="80" y="53"/>
                  </a:lnTo>
                  <a:lnTo>
                    <a:pt x="80" y="65"/>
                  </a:lnTo>
                  <a:lnTo>
                    <a:pt x="13" y="65"/>
                  </a:lnTo>
                  <a:lnTo>
                    <a:pt x="13" y="112"/>
                  </a:lnTo>
                  <a:lnTo>
                    <a:pt x="82" y="112"/>
                  </a:lnTo>
                  <a:lnTo>
                    <a:pt x="82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4048125" y="4197351"/>
              <a:ext cx="166687" cy="196850"/>
            </a:xfrm>
            <a:custGeom>
              <a:rect b="b" l="l" r="r" t="t"/>
              <a:pathLst>
                <a:path extrusionOk="0" h="124" w="105">
                  <a:moveTo>
                    <a:pt x="46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12"/>
                  </a:lnTo>
                  <a:lnTo>
                    <a:pt x="59" y="12"/>
                  </a:lnTo>
                  <a:lnTo>
                    <a:pt x="59" y="124"/>
                  </a:lnTo>
                  <a:lnTo>
                    <a:pt x="46" y="124"/>
                  </a:lnTo>
                  <a:lnTo>
                    <a:pt x="46" y="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4241800" y="4197351"/>
              <a:ext cx="268287" cy="196850"/>
            </a:xfrm>
            <a:custGeom>
              <a:rect b="b" l="l" r="r" t="t"/>
              <a:pathLst>
                <a:path extrusionOk="0" h="124" w="169">
                  <a:moveTo>
                    <a:pt x="0" y="0"/>
                  </a:moveTo>
                  <a:lnTo>
                    <a:pt x="14" y="0"/>
                  </a:lnTo>
                  <a:lnTo>
                    <a:pt x="45" y="101"/>
                  </a:lnTo>
                  <a:lnTo>
                    <a:pt x="78" y="0"/>
                  </a:lnTo>
                  <a:lnTo>
                    <a:pt x="91" y="0"/>
                  </a:lnTo>
                  <a:lnTo>
                    <a:pt x="124" y="101"/>
                  </a:lnTo>
                  <a:lnTo>
                    <a:pt x="155" y="0"/>
                  </a:lnTo>
                  <a:lnTo>
                    <a:pt x="169" y="0"/>
                  </a:lnTo>
                  <a:lnTo>
                    <a:pt x="128" y="124"/>
                  </a:lnTo>
                  <a:lnTo>
                    <a:pt x="118" y="124"/>
                  </a:lnTo>
                  <a:lnTo>
                    <a:pt x="85" y="21"/>
                  </a:lnTo>
                  <a:lnTo>
                    <a:pt x="51" y="124"/>
                  </a:lnTo>
                  <a:lnTo>
                    <a:pt x="39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4527550" y="4192588"/>
              <a:ext cx="198437" cy="204788"/>
            </a:xfrm>
            <a:custGeom>
              <a:rect b="b" l="l" r="r" t="t"/>
              <a:pathLst>
                <a:path extrusionOk="0" h="85" w="83">
                  <a:moveTo>
                    <a:pt x="0" y="43"/>
                  </a:moveTo>
                  <a:cubicBezTo>
                    <a:pt x="0" y="13"/>
                    <a:pt x="15" y="0"/>
                    <a:pt x="42" y="0"/>
                  </a:cubicBezTo>
                  <a:cubicBezTo>
                    <a:pt x="68" y="0"/>
                    <a:pt x="83" y="13"/>
                    <a:pt x="83" y="43"/>
                  </a:cubicBezTo>
                  <a:cubicBezTo>
                    <a:pt x="83" y="72"/>
                    <a:pt x="68" y="85"/>
                    <a:pt x="42" y="85"/>
                  </a:cubicBezTo>
                  <a:cubicBezTo>
                    <a:pt x="15" y="85"/>
                    <a:pt x="0" y="72"/>
                    <a:pt x="0" y="43"/>
                  </a:cubicBezTo>
                  <a:close/>
                  <a:moveTo>
                    <a:pt x="74" y="43"/>
                  </a:moveTo>
                  <a:cubicBezTo>
                    <a:pt x="74" y="21"/>
                    <a:pt x="64" y="9"/>
                    <a:pt x="42" y="9"/>
                  </a:cubicBezTo>
                  <a:cubicBezTo>
                    <a:pt x="19" y="9"/>
                    <a:pt x="9" y="21"/>
                    <a:pt x="9" y="43"/>
                  </a:cubicBezTo>
                  <a:cubicBezTo>
                    <a:pt x="9" y="65"/>
                    <a:pt x="19" y="77"/>
                    <a:pt x="42" y="77"/>
                  </a:cubicBezTo>
                  <a:cubicBezTo>
                    <a:pt x="64" y="77"/>
                    <a:pt x="74" y="65"/>
                    <a:pt x="7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4768850" y="4197351"/>
              <a:ext cx="150812" cy="196850"/>
            </a:xfrm>
            <a:custGeom>
              <a:rect b="b" l="l" r="r" t="t"/>
              <a:pathLst>
                <a:path extrusionOk="0" h="82" w="63">
                  <a:moveTo>
                    <a:pt x="33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4" y="0"/>
                    <a:pt x="63" y="7"/>
                    <a:pt x="63" y="24"/>
                  </a:cubicBezTo>
                  <a:cubicBezTo>
                    <a:pt x="63" y="38"/>
                    <a:pt x="56" y="46"/>
                    <a:pt x="42" y="48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52" y="82"/>
                    <a:pt x="52" y="82"/>
                    <a:pt x="52" y="82"/>
                  </a:cubicBezTo>
                  <a:lnTo>
                    <a:pt x="33" y="48"/>
                  </a:lnTo>
                  <a:close/>
                  <a:moveTo>
                    <a:pt x="35" y="40"/>
                  </a:moveTo>
                  <a:cubicBezTo>
                    <a:pt x="47" y="40"/>
                    <a:pt x="54" y="37"/>
                    <a:pt x="54" y="24"/>
                  </a:cubicBezTo>
                  <a:cubicBezTo>
                    <a:pt x="54" y="11"/>
                    <a:pt x="47" y="8"/>
                    <a:pt x="35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lnTo>
                    <a:pt x="35" y="4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4962525" y="4197351"/>
              <a:ext cx="153987" cy="196850"/>
            </a:xfrm>
            <a:custGeom>
              <a:rect b="b" l="l" r="r" t="t"/>
              <a:pathLst>
                <a:path extrusionOk="0" h="124" w="97">
                  <a:moveTo>
                    <a:pt x="38" y="57"/>
                  </a:moveTo>
                  <a:lnTo>
                    <a:pt x="14" y="85"/>
                  </a:lnTo>
                  <a:lnTo>
                    <a:pt x="14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68"/>
                  </a:lnTo>
                  <a:lnTo>
                    <a:pt x="76" y="0"/>
                  </a:lnTo>
                  <a:lnTo>
                    <a:pt x="91" y="0"/>
                  </a:lnTo>
                  <a:lnTo>
                    <a:pt x="47" y="48"/>
                  </a:lnTo>
                  <a:lnTo>
                    <a:pt x="97" y="124"/>
                  </a:lnTo>
                  <a:lnTo>
                    <a:pt x="82" y="124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5133975" y="4192588"/>
              <a:ext cx="160337" cy="204788"/>
            </a:xfrm>
            <a:custGeom>
              <a:rect b="b" l="l" r="r" t="t"/>
              <a:pathLst>
                <a:path extrusionOk="0" h="85" w="67">
                  <a:moveTo>
                    <a:pt x="0" y="75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15" y="75"/>
                    <a:pt x="24" y="77"/>
                    <a:pt x="34" y="77"/>
                  </a:cubicBezTo>
                  <a:cubicBezTo>
                    <a:pt x="51" y="77"/>
                    <a:pt x="59" y="72"/>
                    <a:pt x="59" y="61"/>
                  </a:cubicBezTo>
                  <a:cubicBezTo>
                    <a:pt x="59" y="49"/>
                    <a:pt x="49" y="48"/>
                    <a:pt x="34" y="45"/>
                  </a:cubicBezTo>
                  <a:cubicBezTo>
                    <a:pt x="16" y="42"/>
                    <a:pt x="5" y="39"/>
                    <a:pt x="5" y="22"/>
                  </a:cubicBezTo>
                  <a:cubicBezTo>
                    <a:pt x="5" y="7"/>
                    <a:pt x="15" y="0"/>
                    <a:pt x="34" y="0"/>
                  </a:cubicBezTo>
                  <a:cubicBezTo>
                    <a:pt x="47" y="0"/>
                    <a:pt x="56" y="3"/>
                    <a:pt x="63" y="8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2" y="11"/>
                    <a:pt x="43" y="8"/>
                    <a:pt x="34" y="8"/>
                  </a:cubicBezTo>
                  <a:cubicBezTo>
                    <a:pt x="19" y="8"/>
                    <a:pt x="13" y="12"/>
                    <a:pt x="13" y="22"/>
                  </a:cubicBezTo>
                  <a:cubicBezTo>
                    <a:pt x="13" y="33"/>
                    <a:pt x="22" y="35"/>
                    <a:pt x="36" y="37"/>
                  </a:cubicBezTo>
                  <a:cubicBezTo>
                    <a:pt x="54" y="40"/>
                    <a:pt x="67" y="43"/>
                    <a:pt x="67" y="61"/>
                  </a:cubicBezTo>
                  <a:cubicBezTo>
                    <a:pt x="67" y="77"/>
                    <a:pt x="57" y="85"/>
                    <a:pt x="34" y="85"/>
                  </a:cubicBezTo>
                  <a:cubicBezTo>
                    <a:pt x="22" y="85"/>
                    <a:pt x="11" y="82"/>
                    <a:pt x="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5213350" y="3379788"/>
              <a:ext cx="352425" cy="730250"/>
            </a:xfrm>
            <a:custGeom>
              <a:rect b="b" l="l" r="r" t="t"/>
              <a:pathLst>
                <a:path extrusionOk="0" h="303" w="147">
                  <a:moveTo>
                    <a:pt x="120" y="0"/>
                  </a:moveTo>
                  <a:cubicBezTo>
                    <a:pt x="5" y="0"/>
                    <a:pt x="0" y="52"/>
                    <a:pt x="0" y="125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27" y="70"/>
                    <a:pt x="25" y="26"/>
                    <a:pt x="120" y="26"/>
                  </a:cubicBezTo>
                  <a:cubicBezTo>
                    <a:pt x="130" y="26"/>
                    <a:pt x="139" y="26"/>
                    <a:pt x="147" y="27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39" y="1"/>
                    <a:pt x="130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2281238" y="3394076"/>
              <a:ext cx="582612" cy="730250"/>
            </a:xfrm>
            <a:custGeom>
              <a:rect b="b" l="l" r="r" t="t"/>
              <a:pathLst>
                <a:path extrusionOk="0" h="303" w="243">
                  <a:moveTo>
                    <a:pt x="0" y="18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82"/>
                    <a:pt x="28" y="182"/>
                    <a:pt x="28" y="182"/>
                  </a:cubicBezTo>
                  <a:cubicBezTo>
                    <a:pt x="28" y="234"/>
                    <a:pt x="27" y="278"/>
                    <a:pt x="123" y="278"/>
                  </a:cubicBezTo>
                  <a:cubicBezTo>
                    <a:pt x="218" y="278"/>
                    <a:pt x="216" y="234"/>
                    <a:pt x="216" y="179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179"/>
                    <a:pt x="243" y="179"/>
                    <a:pt x="243" y="179"/>
                  </a:cubicBezTo>
                  <a:cubicBezTo>
                    <a:pt x="243" y="252"/>
                    <a:pt x="238" y="303"/>
                    <a:pt x="123" y="303"/>
                  </a:cubicBezTo>
                  <a:cubicBezTo>
                    <a:pt x="7" y="303"/>
                    <a:pt x="0" y="252"/>
                    <a:pt x="0" y="1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2973388" y="3379788"/>
              <a:ext cx="581025" cy="730250"/>
            </a:xfrm>
            <a:custGeom>
              <a:rect b="b" l="l" r="r" t="t"/>
              <a:pathLst>
                <a:path extrusionOk="0" h="303" w="242">
                  <a:moveTo>
                    <a:pt x="242" y="122"/>
                  </a:moveTo>
                  <a:cubicBezTo>
                    <a:pt x="242" y="303"/>
                    <a:pt x="242" y="303"/>
                    <a:pt x="242" y="303"/>
                  </a:cubicBezTo>
                  <a:cubicBezTo>
                    <a:pt x="215" y="303"/>
                    <a:pt x="215" y="303"/>
                    <a:pt x="215" y="303"/>
                  </a:cubicBezTo>
                  <a:cubicBezTo>
                    <a:pt x="215" y="122"/>
                    <a:pt x="215" y="122"/>
                    <a:pt x="215" y="122"/>
                  </a:cubicBezTo>
                  <a:cubicBezTo>
                    <a:pt x="215" y="70"/>
                    <a:pt x="215" y="26"/>
                    <a:pt x="120" y="26"/>
                  </a:cubicBezTo>
                  <a:cubicBezTo>
                    <a:pt x="25" y="26"/>
                    <a:pt x="27" y="70"/>
                    <a:pt x="27" y="125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52"/>
                    <a:pt x="5" y="0"/>
                    <a:pt x="120" y="0"/>
                  </a:cubicBezTo>
                  <a:cubicBezTo>
                    <a:pt x="235" y="0"/>
                    <a:pt x="242" y="52"/>
                    <a:pt x="242" y="1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676650" y="3397251"/>
              <a:ext cx="61912" cy="71278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3857625" y="3397251"/>
              <a:ext cx="573087" cy="712788"/>
            </a:xfrm>
            <a:custGeom>
              <a:rect b="b" l="l" r="r" t="t"/>
              <a:pathLst>
                <a:path extrusionOk="0" h="296" w="239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208" y="0"/>
                    <a:pt x="239" y="34"/>
                    <a:pt x="239" y="95"/>
                  </a:cubicBezTo>
                  <a:cubicBezTo>
                    <a:pt x="239" y="156"/>
                    <a:pt x="208" y="193"/>
                    <a:pt x="139" y="193"/>
                  </a:cubicBezTo>
                  <a:cubicBezTo>
                    <a:pt x="27" y="193"/>
                    <a:pt x="27" y="193"/>
                    <a:pt x="27" y="193"/>
                  </a:cubicBezTo>
                  <a:cubicBezTo>
                    <a:pt x="27" y="296"/>
                    <a:pt x="27" y="296"/>
                    <a:pt x="27" y="296"/>
                  </a:cubicBezTo>
                  <a:cubicBezTo>
                    <a:pt x="0" y="296"/>
                    <a:pt x="0" y="296"/>
                    <a:pt x="0" y="296"/>
                  </a:cubicBezTo>
                  <a:lnTo>
                    <a:pt x="0" y="0"/>
                  </a:lnTo>
                  <a:close/>
                  <a:moveTo>
                    <a:pt x="139" y="167"/>
                  </a:moveTo>
                  <a:cubicBezTo>
                    <a:pt x="187" y="167"/>
                    <a:pt x="211" y="143"/>
                    <a:pt x="211" y="96"/>
                  </a:cubicBezTo>
                  <a:cubicBezTo>
                    <a:pt x="211" y="49"/>
                    <a:pt x="185" y="26"/>
                    <a:pt x="138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167"/>
                    <a:pt x="27" y="167"/>
                    <a:pt x="27" y="167"/>
                  </a:cubicBezTo>
                  <a:lnTo>
                    <a:pt x="139" y="1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4505325" y="3378201"/>
              <a:ext cx="614362" cy="746125"/>
            </a:xfrm>
            <a:custGeom>
              <a:rect b="b" l="l" r="r" t="t"/>
              <a:pathLst>
                <a:path extrusionOk="0" h="310" w="256">
                  <a:moveTo>
                    <a:pt x="0" y="155"/>
                  </a:moveTo>
                  <a:cubicBezTo>
                    <a:pt x="0" y="68"/>
                    <a:pt x="25" y="0"/>
                    <a:pt x="137" y="0"/>
                  </a:cubicBezTo>
                  <a:cubicBezTo>
                    <a:pt x="252" y="0"/>
                    <a:pt x="256" y="78"/>
                    <a:pt x="256" y="160"/>
                  </a:cubicBezTo>
                  <a:cubicBezTo>
                    <a:pt x="27" y="160"/>
                    <a:pt x="27" y="160"/>
                    <a:pt x="27" y="160"/>
                  </a:cubicBezTo>
                  <a:cubicBezTo>
                    <a:pt x="27" y="232"/>
                    <a:pt x="45" y="286"/>
                    <a:pt x="139" y="286"/>
                  </a:cubicBezTo>
                  <a:cubicBezTo>
                    <a:pt x="189" y="286"/>
                    <a:pt x="212" y="272"/>
                    <a:pt x="236" y="254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24" y="294"/>
                    <a:pt x="192" y="310"/>
                    <a:pt x="139" y="310"/>
                  </a:cubicBezTo>
                  <a:cubicBezTo>
                    <a:pt x="22" y="310"/>
                    <a:pt x="0" y="242"/>
                    <a:pt x="0" y="155"/>
                  </a:cubicBezTo>
                  <a:close/>
                  <a:moveTo>
                    <a:pt x="27" y="135"/>
                  </a:moveTo>
                  <a:cubicBezTo>
                    <a:pt x="229" y="135"/>
                    <a:pt x="229" y="135"/>
                    <a:pt x="229" y="135"/>
                  </a:cubicBezTo>
                  <a:cubicBezTo>
                    <a:pt x="226" y="76"/>
                    <a:pt x="223" y="25"/>
                    <a:pt x="136" y="25"/>
                  </a:cubicBezTo>
                  <a:cubicBezTo>
                    <a:pt x="53" y="25"/>
                    <a:pt x="30" y="70"/>
                    <a:pt x="27" y="1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1855788" y="3394076"/>
              <a:ext cx="312737" cy="873125"/>
            </a:xfrm>
            <a:custGeom>
              <a:rect b="b" l="l" r="r" t="t"/>
              <a:pathLst>
                <a:path extrusionOk="0" h="362" w="130">
                  <a:moveTo>
                    <a:pt x="10" y="362"/>
                  </a:moveTo>
                  <a:cubicBezTo>
                    <a:pt x="126" y="362"/>
                    <a:pt x="130" y="310"/>
                    <a:pt x="130" y="237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237"/>
                    <a:pt x="103" y="237"/>
                    <a:pt x="103" y="237"/>
                  </a:cubicBezTo>
                  <a:cubicBezTo>
                    <a:pt x="103" y="292"/>
                    <a:pt x="105" y="336"/>
                    <a:pt x="10" y="336"/>
                  </a:cubicBezTo>
                  <a:cubicBezTo>
                    <a:pt x="7" y="336"/>
                    <a:pt x="3" y="336"/>
                    <a:pt x="0" y="336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3" y="362"/>
                    <a:pt x="7" y="362"/>
                    <a:pt x="10" y="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5373688" y="4022726"/>
              <a:ext cx="90487" cy="92075"/>
            </a:xfrm>
            <a:custGeom>
              <a:rect b="b" l="l" r="r" t="t"/>
              <a:pathLst>
                <a:path extrusionOk="0" h="38" w="38">
                  <a:moveTo>
                    <a:pt x="19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30" y="0"/>
                    <a:pt x="38" y="8"/>
                    <a:pt x="38" y="19"/>
                  </a:cubicBezTo>
                  <a:cubicBezTo>
                    <a:pt x="38" y="29"/>
                    <a:pt x="30" y="38"/>
                    <a:pt x="19" y="38"/>
                  </a:cubicBezTo>
                  <a:close/>
                  <a:moveTo>
                    <a:pt x="19" y="2"/>
                  </a:moveTo>
                  <a:cubicBezTo>
                    <a:pt x="10" y="2"/>
                    <a:pt x="3" y="10"/>
                    <a:pt x="3" y="19"/>
                  </a:cubicBezTo>
                  <a:cubicBezTo>
                    <a:pt x="3" y="28"/>
                    <a:pt x="10" y="35"/>
                    <a:pt x="19" y="35"/>
                  </a:cubicBezTo>
                  <a:cubicBezTo>
                    <a:pt x="28" y="35"/>
                    <a:pt x="36" y="28"/>
                    <a:pt x="36" y="19"/>
                  </a:cubicBezTo>
                  <a:cubicBezTo>
                    <a:pt x="36" y="10"/>
                    <a:pt x="28" y="2"/>
                    <a:pt x="19" y="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5402263" y="4041776"/>
              <a:ext cx="41275" cy="53975"/>
            </a:xfrm>
            <a:custGeom>
              <a:rect b="b" l="l" r="r" t="t"/>
              <a:pathLst>
                <a:path extrusionOk="0" h="22" w="17">
                  <a:moveTo>
                    <a:pt x="8" y="13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7" y="2"/>
                    <a:pt x="17" y="7"/>
                  </a:cubicBezTo>
                  <a:cubicBezTo>
                    <a:pt x="17" y="10"/>
                    <a:pt x="15" y="12"/>
                    <a:pt x="12" y="13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lnTo>
                    <a:pt x="8" y="13"/>
                  </a:lnTo>
                  <a:close/>
                  <a:moveTo>
                    <a:pt x="9" y="11"/>
                  </a:moveTo>
                  <a:cubicBezTo>
                    <a:pt x="12" y="11"/>
                    <a:pt x="14" y="10"/>
                    <a:pt x="14" y="7"/>
                  </a:cubicBezTo>
                  <a:cubicBezTo>
                    <a:pt x="14" y="4"/>
                    <a:pt x="12" y="3"/>
                    <a:pt x="9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1"/>
                    <a:pt x="2" y="11"/>
                    <a:pt x="2" y="11"/>
                  </a:cubicBezTo>
                  <a:lnTo>
                    <a:pt x="9" y="1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651472" y="1250302"/>
            <a:ext cx="11007128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" name="Google Shape;11;p1"/>
          <p:cNvSpPr txBox="1"/>
          <p:nvPr/>
        </p:nvSpPr>
        <p:spPr>
          <a:xfrm>
            <a:off x="665790" y="6600907"/>
            <a:ext cx="2953173" cy="1292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33" u="none" cap="none" strike="noStrike">
                <a:solidFill>
                  <a:srgbClr val="A5A5A5"/>
                </a:solidFill>
                <a:latin typeface="Lato"/>
                <a:ea typeface="Lato"/>
                <a:cs typeface="Lato"/>
                <a:sym typeface="Lato"/>
              </a:rPr>
              <a:t>© 2019 Juniper Networks </a:t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0"/>
            <a:ext cx="12192000" cy="108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651472" y="6536649"/>
            <a:ext cx="11007129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1"/>
          <p:cNvSpPr txBox="1"/>
          <p:nvPr>
            <p:ph type="title"/>
          </p:nvPr>
        </p:nvSpPr>
        <p:spPr>
          <a:xfrm>
            <a:off x="665791" y="219197"/>
            <a:ext cx="10992810" cy="8564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None/>
              <a:defRPr b="0" i="0" sz="24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661519" y="1605010"/>
            <a:ext cx="10997082" cy="27291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33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33" u="none" cap="none" strike="noStrike">
                <a:solidFill>
                  <a:srgbClr val="A5A5A5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33" u="none" cap="none" strike="noStrike">
                <a:solidFill>
                  <a:srgbClr val="A5A5A5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33" u="none" cap="none" strike="noStrike">
                <a:solidFill>
                  <a:srgbClr val="A5A5A5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33" u="none" cap="none" strike="noStrike">
                <a:solidFill>
                  <a:srgbClr val="A5A5A5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33" u="none" cap="none" strike="noStrike">
                <a:solidFill>
                  <a:srgbClr val="A5A5A5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33" u="none" cap="none" strike="noStrike">
                <a:solidFill>
                  <a:srgbClr val="A5A5A5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33" u="none" cap="none" strike="noStrike">
                <a:solidFill>
                  <a:srgbClr val="A5A5A5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33" u="none" cap="none" strike="noStrike">
                <a:solidFill>
                  <a:srgbClr val="A5A5A5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33" u="none" cap="none" strike="noStrike">
                <a:solidFill>
                  <a:srgbClr val="A5A5A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" name="Google Shape;18;p1"/>
          <p:cNvCxnSpPr/>
          <p:nvPr/>
        </p:nvCxnSpPr>
        <p:spPr>
          <a:xfrm>
            <a:off x="11230630" y="6596757"/>
            <a:ext cx="0" cy="185665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9" name="Google Shape;19;p1"/>
          <p:cNvGrpSpPr/>
          <p:nvPr/>
        </p:nvGrpSpPr>
        <p:grpSpPr>
          <a:xfrm>
            <a:off x="10324956" y="6592898"/>
            <a:ext cx="698591" cy="191911"/>
            <a:chOff x="1855788" y="3378201"/>
            <a:chExt cx="3709987" cy="1019175"/>
          </a:xfrm>
        </p:grpSpPr>
        <p:sp>
          <p:nvSpPr>
            <p:cNvPr id="20" name="Google Shape;20;p1"/>
            <p:cNvSpPr/>
            <p:nvPr/>
          </p:nvSpPr>
          <p:spPr>
            <a:xfrm>
              <a:off x="3676650" y="4197351"/>
              <a:ext cx="160337" cy="196850"/>
            </a:xfrm>
            <a:custGeom>
              <a:rect b="b" l="l" r="r" t="t"/>
              <a:pathLst>
                <a:path extrusionOk="0" h="124" w="101">
                  <a:moveTo>
                    <a:pt x="0" y="0"/>
                  </a:moveTo>
                  <a:lnTo>
                    <a:pt x="13" y="0"/>
                  </a:lnTo>
                  <a:lnTo>
                    <a:pt x="87" y="101"/>
                  </a:lnTo>
                  <a:lnTo>
                    <a:pt x="87" y="0"/>
                  </a:lnTo>
                  <a:lnTo>
                    <a:pt x="101" y="0"/>
                  </a:lnTo>
                  <a:lnTo>
                    <a:pt x="101" y="124"/>
                  </a:lnTo>
                  <a:lnTo>
                    <a:pt x="89" y="124"/>
                  </a:lnTo>
                  <a:lnTo>
                    <a:pt x="12" y="18"/>
                  </a:lnTo>
                  <a:lnTo>
                    <a:pt x="12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886200" y="4197351"/>
              <a:ext cx="130175" cy="196850"/>
            </a:xfrm>
            <a:custGeom>
              <a:rect b="b" l="l" r="r" t="t"/>
              <a:pathLst>
                <a:path extrusionOk="0" h="124" w="82">
                  <a:moveTo>
                    <a:pt x="0" y="0"/>
                  </a:moveTo>
                  <a:lnTo>
                    <a:pt x="82" y="0"/>
                  </a:lnTo>
                  <a:lnTo>
                    <a:pt x="82" y="12"/>
                  </a:lnTo>
                  <a:lnTo>
                    <a:pt x="13" y="12"/>
                  </a:lnTo>
                  <a:lnTo>
                    <a:pt x="13" y="53"/>
                  </a:lnTo>
                  <a:lnTo>
                    <a:pt x="80" y="53"/>
                  </a:lnTo>
                  <a:lnTo>
                    <a:pt x="80" y="65"/>
                  </a:lnTo>
                  <a:lnTo>
                    <a:pt x="13" y="65"/>
                  </a:lnTo>
                  <a:lnTo>
                    <a:pt x="13" y="112"/>
                  </a:lnTo>
                  <a:lnTo>
                    <a:pt x="82" y="112"/>
                  </a:lnTo>
                  <a:lnTo>
                    <a:pt x="82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048125" y="4197351"/>
              <a:ext cx="166687" cy="196850"/>
            </a:xfrm>
            <a:custGeom>
              <a:rect b="b" l="l" r="r" t="t"/>
              <a:pathLst>
                <a:path extrusionOk="0" h="124" w="105">
                  <a:moveTo>
                    <a:pt x="46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12"/>
                  </a:lnTo>
                  <a:lnTo>
                    <a:pt x="59" y="12"/>
                  </a:lnTo>
                  <a:lnTo>
                    <a:pt x="59" y="124"/>
                  </a:lnTo>
                  <a:lnTo>
                    <a:pt x="46" y="124"/>
                  </a:lnTo>
                  <a:lnTo>
                    <a:pt x="46" y="12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241800" y="4197351"/>
              <a:ext cx="268287" cy="196850"/>
            </a:xfrm>
            <a:custGeom>
              <a:rect b="b" l="l" r="r" t="t"/>
              <a:pathLst>
                <a:path extrusionOk="0" h="124" w="169">
                  <a:moveTo>
                    <a:pt x="0" y="0"/>
                  </a:moveTo>
                  <a:lnTo>
                    <a:pt x="14" y="0"/>
                  </a:lnTo>
                  <a:lnTo>
                    <a:pt x="45" y="101"/>
                  </a:lnTo>
                  <a:lnTo>
                    <a:pt x="78" y="0"/>
                  </a:lnTo>
                  <a:lnTo>
                    <a:pt x="91" y="0"/>
                  </a:lnTo>
                  <a:lnTo>
                    <a:pt x="124" y="101"/>
                  </a:lnTo>
                  <a:lnTo>
                    <a:pt x="155" y="0"/>
                  </a:lnTo>
                  <a:lnTo>
                    <a:pt x="169" y="0"/>
                  </a:lnTo>
                  <a:lnTo>
                    <a:pt x="128" y="124"/>
                  </a:lnTo>
                  <a:lnTo>
                    <a:pt x="118" y="124"/>
                  </a:lnTo>
                  <a:lnTo>
                    <a:pt x="85" y="21"/>
                  </a:lnTo>
                  <a:lnTo>
                    <a:pt x="51" y="124"/>
                  </a:lnTo>
                  <a:lnTo>
                    <a:pt x="39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527550" y="4192588"/>
              <a:ext cx="198437" cy="204788"/>
            </a:xfrm>
            <a:custGeom>
              <a:rect b="b" l="l" r="r" t="t"/>
              <a:pathLst>
                <a:path extrusionOk="0" h="85" w="83">
                  <a:moveTo>
                    <a:pt x="0" y="43"/>
                  </a:moveTo>
                  <a:cubicBezTo>
                    <a:pt x="0" y="13"/>
                    <a:pt x="15" y="0"/>
                    <a:pt x="42" y="0"/>
                  </a:cubicBezTo>
                  <a:cubicBezTo>
                    <a:pt x="68" y="0"/>
                    <a:pt x="83" y="13"/>
                    <a:pt x="83" y="43"/>
                  </a:cubicBezTo>
                  <a:cubicBezTo>
                    <a:pt x="83" y="72"/>
                    <a:pt x="68" y="85"/>
                    <a:pt x="42" y="85"/>
                  </a:cubicBezTo>
                  <a:cubicBezTo>
                    <a:pt x="15" y="85"/>
                    <a:pt x="0" y="72"/>
                    <a:pt x="0" y="43"/>
                  </a:cubicBezTo>
                  <a:close/>
                  <a:moveTo>
                    <a:pt x="74" y="43"/>
                  </a:moveTo>
                  <a:cubicBezTo>
                    <a:pt x="74" y="21"/>
                    <a:pt x="64" y="9"/>
                    <a:pt x="42" y="9"/>
                  </a:cubicBezTo>
                  <a:cubicBezTo>
                    <a:pt x="19" y="9"/>
                    <a:pt x="9" y="21"/>
                    <a:pt x="9" y="43"/>
                  </a:cubicBezTo>
                  <a:cubicBezTo>
                    <a:pt x="9" y="65"/>
                    <a:pt x="19" y="77"/>
                    <a:pt x="42" y="77"/>
                  </a:cubicBezTo>
                  <a:cubicBezTo>
                    <a:pt x="64" y="77"/>
                    <a:pt x="74" y="65"/>
                    <a:pt x="74" y="43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68850" y="4197351"/>
              <a:ext cx="150812" cy="196850"/>
            </a:xfrm>
            <a:custGeom>
              <a:rect b="b" l="l" r="r" t="t"/>
              <a:pathLst>
                <a:path extrusionOk="0" h="82" w="63">
                  <a:moveTo>
                    <a:pt x="33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4" y="0"/>
                    <a:pt x="63" y="7"/>
                    <a:pt x="63" y="24"/>
                  </a:cubicBezTo>
                  <a:cubicBezTo>
                    <a:pt x="63" y="38"/>
                    <a:pt x="56" y="46"/>
                    <a:pt x="42" y="48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52" y="82"/>
                    <a:pt x="52" y="82"/>
                    <a:pt x="52" y="82"/>
                  </a:cubicBezTo>
                  <a:lnTo>
                    <a:pt x="33" y="48"/>
                  </a:lnTo>
                  <a:close/>
                  <a:moveTo>
                    <a:pt x="35" y="40"/>
                  </a:moveTo>
                  <a:cubicBezTo>
                    <a:pt x="47" y="40"/>
                    <a:pt x="54" y="37"/>
                    <a:pt x="54" y="24"/>
                  </a:cubicBezTo>
                  <a:cubicBezTo>
                    <a:pt x="54" y="11"/>
                    <a:pt x="47" y="8"/>
                    <a:pt x="35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lnTo>
                    <a:pt x="35" y="4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4962525" y="4197351"/>
              <a:ext cx="153987" cy="196850"/>
            </a:xfrm>
            <a:custGeom>
              <a:rect b="b" l="l" r="r" t="t"/>
              <a:pathLst>
                <a:path extrusionOk="0" h="124" w="97">
                  <a:moveTo>
                    <a:pt x="38" y="57"/>
                  </a:moveTo>
                  <a:lnTo>
                    <a:pt x="14" y="85"/>
                  </a:lnTo>
                  <a:lnTo>
                    <a:pt x="14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68"/>
                  </a:lnTo>
                  <a:lnTo>
                    <a:pt x="76" y="0"/>
                  </a:lnTo>
                  <a:lnTo>
                    <a:pt x="91" y="0"/>
                  </a:lnTo>
                  <a:lnTo>
                    <a:pt x="47" y="48"/>
                  </a:lnTo>
                  <a:lnTo>
                    <a:pt x="97" y="124"/>
                  </a:lnTo>
                  <a:lnTo>
                    <a:pt x="82" y="124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133975" y="4192588"/>
              <a:ext cx="160337" cy="204788"/>
            </a:xfrm>
            <a:custGeom>
              <a:rect b="b" l="l" r="r" t="t"/>
              <a:pathLst>
                <a:path extrusionOk="0" h="85" w="67">
                  <a:moveTo>
                    <a:pt x="0" y="75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15" y="75"/>
                    <a:pt x="24" y="77"/>
                    <a:pt x="34" y="77"/>
                  </a:cubicBezTo>
                  <a:cubicBezTo>
                    <a:pt x="51" y="77"/>
                    <a:pt x="59" y="72"/>
                    <a:pt x="59" y="61"/>
                  </a:cubicBezTo>
                  <a:cubicBezTo>
                    <a:pt x="59" y="49"/>
                    <a:pt x="49" y="48"/>
                    <a:pt x="34" y="45"/>
                  </a:cubicBezTo>
                  <a:cubicBezTo>
                    <a:pt x="16" y="42"/>
                    <a:pt x="5" y="39"/>
                    <a:pt x="5" y="22"/>
                  </a:cubicBezTo>
                  <a:cubicBezTo>
                    <a:pt x="5" y="7"/>
                    <a:pt x="15" y="0"/>
                    <a:pt x="34" y="0"/>
                  </a:cubicBezTo>
                  <a:cubicBezTo>
                    <a:pt x="47" y="0"/>
                    <a:pt x="56" y="3"/>
                    <a:pt x="63" y="8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2" y="11"/>
                    <a:pt x="43" y="8"/>
                    <a:pt x="34" y="8"/>
                  </a:cubicBezTo>
                  <a:cubicBezTo>
                    <a:pt x="19" y="8"/>
                    <a:pt x="13" y="12"/>
                    <a:pt x="13" y="22"/>
                  </a:cubicBezTo>
                  <a:cubicBezTo>
                    <a:pt x="13" y="33"/>
                    <a:pt x="22" y="35"/>
                    <a:pt x="36" y="37"/>
                  </a:cubicBezTo>
                  <a:cubicBezTo>
                    <a:pt x="54" y="40"/>
                    <a:pt x="67" y="43"/>
                    <a:pt x="67" y="61"/>
                  </a:cubicBezTo>
                  <a:cubicBezTo>
                    <a:pt x="67" y="77"/>
                    <a:pt x="57" y="85"/>
                    <a:pt x="34" y="85"/>
                  </a:cubicBezTo>
                  <a:cubicBezTo>
                    <a:pt x="22" y="85"/>
                    <a:pt x="11" y="82"/>
                    <a:pt x="0" y="75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213350" y="3379788"/>
              <a:ext cx="352425" cy="730250"/>
            </a:xfrm>
            <a:custGeom>
              <a:rect b="b" l="l" r="r" t="t"/>
              <a:pathLst>
                <a:path extrusionOk="0" h="303" w="147">
                  <a:moveTo>
                    <a:pt x="120" y="0"/>
                  </a:moveTo>
                  <a:cubicBezTo>
                    <a:pt x="5" y="0"/>
                    <a:pt x="0" y="52"/>
                    <a:pt x="0" y="125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27" y="70"/>
                    <a:pt x="25" y="26"/>
                    <a:pt x="120" y="26"/>
                  </a:cubicBezTo>
                  <a:cubicBezTo>
                    <a:pt x="130" y="26"/>
                    <a:pt x="139" y="26"/>
                    <a:pt x="147" y="27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39" y="1"/>
                    <a:pt x="130" y="0"/>
                    <a:pt x="12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281238" y="3394076"/>
              <a:ext cx="582612" cy="730250"/>
            </a:xfrm>
            <a:custGeom>
              <a:rect b="b" l="l" r="r" t="t"/>
              <a:pathLst>
                <a:path extrusionOk="0" h="303" w="243">
                  <a:moveTo>
                    <a:pt x="0" y="18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82"/>
                    <a:pt x="28" y="182"/>
                    <a:pt x="28" y="182"/>
                  </a:cubicBezTo>
                  <a:cubicBezTo>
                    <a:pt x="28" y="234"/>
                    <a:pt x="27" y="278"/>
                    <a:pt x="123" y="278"/>
                  </a:cubicBezTo>
                  <a:cubicBezTo>
                    <a:pt x="218" y="278"/>
                    <a:pt x="216" y="234"/>
                    <a:pt x="216" y="179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179"/>
                    <a:pt x="243" y="179"/>
                    <a:pt x="243" y="179"/>
                  </a:cubicBezTo>
                  <a:cubicBezTo>
                    <a:pt x="243" y="252"/>
                    <a:pt x="238" y="303"/>
                    <a:pt x="123" y="303"/>
                  </a:cubicBezTo>
                  <a:cubicBezTo>
                    <a:pt x="7" y="303"/>
                    <a:pt x="0" y="252"/>
                    <a:pt x="0" y="18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973388" y="3379788"/>
              <a:ext cx="581025" cy="730250"/>
            </a:xfrm>
            <a:custGeom>
              <a:rect b="b" l="l" r="r" t="t"/>
              <a:pathLst>
                <a:path extrusionOk="0" h="303" w="242">
                  <a:moveTo>
                    <a:pt x="242" y="122"/>
                  </a:moveTo>
                  <a:cubicBezTo>
                    <a:pt x="242" y="303"/>
                    <a:pt x="242" y="303"/>
                    <a:pt x="242" y="303"/>
                  </a:cubicBezTo>
                  <a:cubicBezTo>
                    <a:pt x="215" y="303"/>
                    <a:pt x="215" y="303"/>
                    <a:pt x="215" y="303"/>
                  </a:cubicBezTo>
                  <a:cubicBezTo>
                    <a:pt x="215" y="122"/>
                    <a:pt x="215" y="122"/>
                    <a:pt x="215" y="122"/>
                  </a:cubicBezTo>
                  <a:cubicBezTo>
                    <a:pt x="215" y="70"/>
                    <a:pt x="215" y="26"/>
                    <a:pt x="120" y="26"/>
                  </a:cubicBezTo>
                  <a:cubicBezTo>
                    <a:pt x="25" y="26"/>
                    <a:pt x="27" y="70"/>
                    <a:pt x="27" y="125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52"/>
                    <a:pt x="5" y="0"/>
                    <a:pt x="120" y="0"/>
                  </a:cubicBezTo>
                  <a:cubicBezTo>
                    <a:pt x="235" y="0"/>
                    <a:pt x="242" y="52"/>
                    <a:pt x="242" y="122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3676650" y="3397251"/>
              <a:ext cx="61912" cy="712788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3857625" y="3397251"/>
              <a:ext cx="573087" cy="712788"/>
            </a:xfrm>
            <a:custGeom>
              <a:rect b="b" l="l" r="r" t="t"/>
              <a:pathLst>
                <a:path extrusionOk="0" h="296" w="239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208" y="0"/>
                    <a:pt x="239" y="34"/>
                    <a:pt x="239" y="95"/>
                  </a:cubicBezTo>
                  <a:cubicBezTo>
                    <a:pt x="239" y="156"/>
                    <a:pt x="208" y="193"/>
                    <a:pt x="139" y="193"/>
                  </a:cubicBezTo>
                  <a:cubicBezTo>
                    <a:pt x="27" y="193"/>
                    <a:pt x="27" y="193"/>
                    <a:pt x="27" y="193"/>
                  </a:cubicBezTo>
                  <a:cubicBezTo>
                    <a:pt x="27" y="296"/>
                    <a:pt x="27" y="296"/>
                    <a:pt x="27" y="296"/>
                  </a:cubicBezTo>
                  <a:cubicBezTo>
                    <a:pt x="0" y="296"/>
                    <a:pt x="0" y="296"/>
                    <a:pt x="0" y="296"/>
                  </a:cubicBezTo>
                  <a:lnTo>
                    <a:pt x="0" y="0"/>
                  </a:lnTo>
                  <a:close/>
                  <a:moveTo>
                    <a:pt x="139" y="167"/>
                  </a:moveTo>
                  <a:cubicBezTo>
                    <a:pt x="187" y="167"/>
                    <a:pt x="211" y="143"/>
                    <a:pt x="211" y="96"/>
                  </a:cubicBezTo>
                  <a:cubicBezTo>
                    <a:pt x="211" y="49"/>
                    <a:pt x="185" y="26"/>
                    <a:pt x="138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167"/>
                    <a:pt x="27" y="167"/>
                    <a:pt x="27" y="167"/>
                  </a:cubicBezTo>
                  <a:lnTo>
                    <a:pt x="139" y="167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4505325" y="3378201"/>
              <a:ext cx="614362" cy="746125"/>
            </a:xfrm>
            <a:custGeom>
              <a:rect b="b" l="l" r="r" t="t"/>
              <a:pathLst>
                <a:path extrusionOk="0" h="310" w="256">
                  <a:moveTo>
                    <a:pt x="0" y="155"/>
                  </a:moveTo>
                  <a:cubicBezTo>
                    <a:pt x="0" y="68"/>
                    <a:pt x="25" y="0"/>
                    <a:pt x="137" y="0"/>
                  </a:cubicBezTo>
                  <a:cubicBezTo>
                    <a:pt x="252" y="0"/>
                    <a:pt x="256" y="78"/>
                    <a:pt x="256" y="160"/>
                  </a:cubicBezTo>
                  <a:cubicBezTo>
                    <a:pt x="27" y="160"/>
                    <a:pt x="27" y="160"/>
                    <a:pt x="27" y="160"/>
                  </a:cubicBezTo>
                  <a:cubicBezTo>
                    <a:pt x="27" y="232"/>
                    <a:pt x="45" y="286"/>
                    <a:pt x="139" y="286"/>
                  </a:cubicBezTo>
                  <a:cubicBezTo>
                    <a:pt x="189" y="286"/>
                    <a:pt x="212" y="272"/>
                    <a:pt x="236" y="254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24" y="294"/>
                    <a:pt x="192" y="310"/>
                    <a:pt x="139" y="310"/>
                  </a:cubicBezTo>
                  <a:cubicBezTo>
                    <a:pt x="22" y="310"/>
                    <a:pt x="0" y="242"/>
                    <a:pt x="0" y="155"/>
                  </a:cubicBezTo>
                  <a:close/>
                  <a:moveTo>
                    <a:pt x="27" y="135"/>
                  </a:moveTo>
                  <a:cubicBezTo>
                    <a:pt x="229" y="135"/>
                    <a:pt x="229" y="135"/>
                    <a:pt x="229" y="135"/>
                  </a:cubicBezTo>
                  <a:cubicBezTo>
                    <a:pt x="226" y="76"/>
                    <a:pt x="223" y="25"/>
                    <a:pt x="136" y="25"/>
                  </a:cubicBezTo>
                  <a:cubicBezTo>
                    <a:pt x="53" y="25"/>
                    <a:pt x="30" y="70"/>
                    <a:pt x="27" y="135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855788" y="3394076"/>
              <a:ext cx="312737" cy="873125"/>
            </a:xfrm>
            <a:custGeom>
              <a:rect b="b" l="l" r="r" t="t"/>
              <a:pathLst>
                <a:path extrusionOk="0" h="362" w="130">
                  <a:moveTo>
                    <a:pt x="10" y="362"/>
                  </a:moveTo>
                  <a:cubicBezTo>
                    <a:pt x="126" y="362"/>
                    <a:pt x="130" y="310"/>
                    <a:pt x="130" y="237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237"/>
                    <a:pt x="103" y="237"/>
                    <a:pt x="103" y="237"/>
                  </a:cubicBezTo>
                  <a:cubicBezTo>
                    <a:pt x="103" y="292"/>
                    <a:pt x="105" y="336"/>
                    <a:pt x="10" y="336"/>
                  </a:cubicBezTo>
                  <a:cubicBezTo>
                    <a:pt x="7" y="336"/>
                    <a:pt x="3" y="336"/>
                    <a:pt x="0" y="336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3" y="362"/>
                    <a:pt x="7" y="362"/>
                    <a:pt x="10" y="362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373688" y="4022726"/>
              <a:ext cx="90487" cy="92075"/>
            </a:xfrm>
            <a:custGeom>
              <a:rect b="b" l="l" r="r" t="t"/>
              <a:pathLst>
                <a:path extrusionOk="0" h="38" w="38">
                  <a:moveTo>
                    <a:pt x="19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30" y="0"/>
                    <a:pt x="38" y="8"/>
                    <a:pt x="38" y="19"/>
                  </a:cubicBezTo>
                  <a:cubicBezTo>
                    <a:pt x="38" y="29"/>
                    <a:pt x="30" y="38"/>
                    <a:pt x="19" y="38"/>
                  </a:cubicBezTo>
                  <a:close/>
                  <a:moveTo>
                    <a:pt x="19" y="2"/>
                  </a:moveTo>
                  <a:cubicBezTo>
                    <a:pt x="10" y="2"/>
                    <a:pt x="3" y="10"/>
                    <a:pt x="3" y="19"/>
                  </a:cubicBezTo>
                  <a:cubicBezTo>
                    <a:pt x="3" y="28"/>
                    <a:pt x="10" y="35"/>
                    <a:pt x="19" y="35"/>
                  </a:cubicBezTo>
                  <a:cubicBezTo>
                    <a:pt x="28" y="35"/>
                    <a:pt x="36" y="28"/>
                    <a:pt x="36" y="19"/>
                  </a:cubicBezTo>
                  <a:cubicBezTo>
                    <a:pt x="36" y="10"/>
                    <a:pt x="28" y="2"/>
                    <a:pt x="19" y="2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5402263" y="4041776"/>
              <a:ext cx="41275" cy="53975"/>
            </a:xfrm>
            <a:custGeom>
              <a:rect b="b" l="l" r="r" t="t"/>
              <a:pathLst>
                <a:path extrusionOk="0" h="22" w="17">
                  <a:moveTo>
                    <a:pt x="8" y="13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7" y="2"/>
                    <a:pt x="17" y="7"/>
                  </a:cubicBezTo>
                  <a:cubicBezTo>
                    <a:pt x="17" y="10"/>
                    <a:pt x="15" y="12"/>
                    <a:pt x="12" y="13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lnTo>
                    <a:pt x="8" y="13"/>
                  </a:lnTo>
                  <a:close/>
                  <a:moveTo>
                    <a:pt x="9" y="11"/>
                  </a:moveTo>
                  <a:cubicBezTo>
                    <a:pt x="12" y="11"/>
                    <a:pt x="14" y="10"/>
                    <a:pt x="14" y="7"/>
                  </a:cubicBezTo>
                  <a:cubicBezTo>
                    <a:pt x="14" y="4"/>
                    <a:pt x="12" y="3"/>
                    <a:pt x="9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1"/>
                    <a:pt x="2" y="11"/>
                    <a:pt x="2" y="11"/>
                  </a:cubicBezTo>
                  <a:lnTo>
                    <a:pt x="9" y="1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08">
          <p15:clr>
            <a:srgbClr val="F26B43"/>
          </p15:clr>
        </p15:guide>
        <p15:guide id="2" orient="horz" pos="744">
          <p15:clr>
            <a:srgbClr val="F26B43"/>
          </p15:clr>
        </p15:guide>
        <p15:guide id="3" pos="7344">
          <p15:clr>
            <a:srgbClr val="F26B43"/>
          </p15:clr>
        </p15:guide>
        <p15:guide id="4" orient="horz" pos="41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comments" Target="../comments/comment1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comments" Target="../comments/comment2.xml"/><Relationship Id="rId4" Type="http://schemas.openxmlformats.org/officeDocument/2006/relationships/hyperlink" Target="https://review.opencontrail.org/c/Juniper/contrail-container-builder/+/55610" TargetMode="External"/><Relationship Id="rId5" Type="http://schemas.openxmlformats.org/officeDocument/2006/relationships/hyperlink" Target="https://contrail-jws.atlassian.net/browse/CEM-1107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iki.opnfv.org/display/SAM/Rapid+scripting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ntrail-jws.atlassian.net/browse/CEM-10093" TargetMode="External"/><Relationship Id="rId4" Type="http://schemas.openxmlformats.org/officeDocument/2006/relationships/hyperlink" Target="https://docs.google.com/spreadsheets/d/1f2XrI5PoVCyyOAHnkpE96vjQI8HUziwxI0NNwKy1cnI/edit?folder=1CEWpBQajM0i49bPJcg7BnTj-5zU4RaPg#gid=0" TargetMode="External"/><Relationship Id="rId5" Type="http://schemas.openxmlformats.org/officeDocument/2006/relationships/hyperlink" Target="https://docs.google.com/spreadsheets/d/1oT_S7eyyJyunYWq3_pbXBc3P7hNMJTf_W2QPrQFO8Ko/edit#gid=0" TargetMode="External"/><Relationship Id="rId6" Type="http://schemas.openxmlformats.org/officeDocument/2006/relationships/hyperlink" Target="https://drive.google.com/drive/u/0/folders/1CEWpBQajM0i49bPJcg7BnTj-5zU4RaP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0"/>
          <p:cNvSpPr txBox="1"/>
          <p:nvPr>
            <p:ph idx="1" type="body"/>
          </p:nvPr>
        </p:nvSpPr>
        <p:spPr>
          <a:xfrm>
            <a:off x="2608578" y="4033289"/>
            <a:ext cx="6492600" cy="23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r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Przemek, Kiran (Juniper)</a:t>
            </a:r>
            <a:endParaRPr/>
          </a:p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Franck, Christophine (RedHat)</a:t>
            </a:r>
            <a:endParaRPr/>
          </a:p>
        </p:txBody>
      </p:sp>
      <p:sp>
        <p:nvSpPr>
          <p:cNvPr id="325" name="Google Shape;325;p30"/>
          <p:cNvSpPr txBox="1"/>
          <p:nvPr>
            <p:ph type="ctrTitle"/>
          </p:nvPr>
        </p:nvSpPr>
        <p:spPr>
          <a:xfrm>
            <a:off x="2608578" y="2140298"/>
            <a:ext cx="6492600" cy="126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Investigation of DPDK Isolcpu performance degradation	</a:t>
            </a:r>
            <a:endParaRPr/>
          </a:p>
        </p:txBody>
      </p:sp>
      <p:sp>
        <p:nvSpPr>
          <p:cNvPr id="326" name="Google Shape;326;p30"/>
          <p:cNvSpPr txBox="1"/>
          <p:nvPr>
            <p:ph idx="2" type="subTitle"/>
          </p:nvPr>
        </p:nvSpPr>
        <p:spPr>
          <a:xfrm>
            <a:off x="2608578" y="3475811"/>
            <a:ext cx="6492600" cy="37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CEM-10093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9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None/>
            </a:pPr>
            <a:r>
              <a:rPr lang="en-US"/>
              <a:t>HARDWARE SETUP</a:t>
            </a:r>
            <a:endParaRPr/>
          </a:p>
        </p:txBody>
      </p:sp>
      <p:sp>
        <p:nvSpPr>
          <p:cNvPr id="397" name="Google Shape;397;p39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8" name="Google Shape;398;p39"/>
          <p:cNvSpPr txBox="1"/>
          <p:nvPr/>
        </p:nvSpPr>
        <p:spPr>
          <a:xfrm>
            <a:off x="1694201" y="6722052"/>
            <a:ext cx="108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rgbClr val="646464"/>
                </a:solidFill>
                <a:latin typeface="Lato"/>
                <a:ea typeface="Lato"/>
                <a:cs typeface="Lato"/>
                <a:sym typeface="Lato"/>
              </a:rPr>
              <a:t>…</a:t>
            </a:r>
            <a:endParaRPr/>
          </a:p>
        </p:txBody>
      </p:sp>
      <p:sp>
        <p:nvSpPr>
          <p:cNvPr id="399" name="Google Shape;399;p39"/>
          <p:cNvSpPr txBox="1"/>
          <p:nvPr/>
        </p:nvSpPr>
        <p:spPr>
          <a:xfrm>
            <a:off x="732221" y="1496853"/>
            <a:ext cx="10860000" cy="45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46464"/>
                </a:solidFill>
                <a:latin typeface="Lato"/>
                <a:ea typeface="Lato"/>
                <a:cs typeface="Lato"/>
                <a:sym typeface="Lato"/>
              </a:rPr>
              <a:t>Here we see the sibling threads (siblings are physical node + 20)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4646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# cat /sys/devices/system/cpu/cpu0/topology/thread_siblings</a:t>
            </a:r>
            <a:endParaRPr sz="160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00,00100001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0 &lt;--&gt; 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# cat /sys/devices/system/cpu/cpu1/topology/thread_siblings</a:t>
            </a:r>
            <a:endParaRPr sz="160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00,00200002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1 &lt;--&gt; 21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# cat /sys/devices/system/cpu/cpu3/topology/thread_siblings</a:t>
            </a:r>
            <a:endParaRPr sz="160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00,00800008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3 &lt;--&gt; 23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# cat /sys/devices/system/cpu/cpu4/topology/thread_siblings</a:t>
            </a:r>
            <a:endParaRPr sz="160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00,01000010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4 &lt;--&gt; 24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t/>
            </a:r>
            <a:endParaRPr b="0" i="0" sz="1800" u="none" cap="none" strike="noStrike">
              <a:solidFill>
                <a:srgbClr val="64646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0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None/>
            </a:pPr>
            <a:r>
              <a:rPr lang="en-US"/>
              <a:t>CPU ISOLATION RULES</a:t>
            </a:r>
            <a:endParaRPr/>
          </a:p>
        </p:txBody>
      </p:sp>
      <p:sp>
        <p:nvSpPr>
          <p:cNvPr id="405" name="Google Shape;405;p40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6" name="Google Shape;406;p40"/>
          <p:cNvSpPr txBox="1"/>
          <p:nvPr/>
        </p:nvSpPr>
        <p:spPr>
          <a:xfrm>
            <a:off x="1694201" y="6722052"/>
            <a:ext cx="108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rgbClr val="646464"/>
                </a:solidFill>
                <a:latin typeface="Lato"/>
                <a:ea typeface="Lato"/>
                <a:cs typeface="Lato"/>
                <a:sym typeface="Lato"/>
              </a:rPr>
              <a:t>…</a:t>
            </a:r>
            <a:endParaRPr/>
          </a:p>
        </p:txBody>
      </p:sp>
      <p:sp>
        <p:nvSpPr>
          <p:cNvPr id="407" name="Google Shape;407;p40"/>
          <p:cNvSpPr txBox="1"/>
          <p:nvPr/>
        </p:nvSpPr>
        <p:spPr>
          <a:xfrm>
            <a:off x="732221" y="1496853"/>
            <a:ext cx="108600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46464"/>
                </a:solidFill>
                <a:latin typeface="Lato"/>
                <a:ea typeface="Lato"/>
                <a:cs typeface="Lato"/>
                <a:sym typeface="Lato"/>
              </a:rPr>
              <a:t>Some other CPU isolation rules are enforced with GRUB: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/etc/default/grub.conf</a:t>
            </a:r>
            <a:endParaRPr sz="160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TRIPLEO_HEAT_TEMPLATE_KERNEL_ARGS=" default_hugepagesz=1GB hugepagesz=1G hugepages=64 hugepagesz=2M hugepages=8192 isolcpus=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-9,11-19,21-29,31-39</a:t>
            </a:r>
            <a:r>
              <a:rPr lang="en-US" sz="16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GRUB_CMDLINE_LINUX_DEFAULT="${GRUB_CMDLINE_LINUX_DEFAULT:+$GRUB_CMDLINE_LINUX_DEFAULT }\$tuned_params"                                                              GRUB_INITRD_OVERLAY="${GRUB_INITRD_OVERLAY:+$GRUB_INITRD_OVERLAY }\$tuned_initrd"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4646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46464"/>
                </a:solidFill>
                <a:latin typeface="Lato"/>
                <a:ea typeface="Lato"/>
                <a:cs typeface="Lato"/>
                <a:sym typeface="Lato"/>
              </a:rPr>
              <a:t>Some CPU Isolation rules are enforced with Tuned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/etc/tuned/cpu-partitioning-variables.conf</a:t>
            </a:r>
            <a:endParaRPr sz="160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isolated_cores=</a:t>
            </a:r>
            <a:r>
              <a:rPr b="1" lang="en-US" sz="16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1-9,11-19,21-29,31-39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46464"/>
                </a:solidFill>
                <a:latin typeface="Lato"/>
                <a:ea typeface="Lato"/>
                <a:cs typeface="Lato"/>
                <a:sym typeface="Lato"/>
              </a:rPr>
              <a:t>CPU allocated for Operating System are also enforced with Tuned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/etc/systemd/system.conf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CPUAffinity=</a:t>
            </a:r>
            <a:r>
              <a:rPr b="1" lang="en-US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0 10 20 30</a:t>
            </a:r>
            <a:endParaRPr/>
          </a:p>
        </p:txBody>
      </p:sp>
      <p:sp>
        <p:nvSpPr>
          <p:cNvPr id="408" name="Google Shape;408;p40"/>
          <p:cNvSpPr/>
          <p:nvPr/>
        </p:nvSpPr>
        <p:spPr>
          <a:xfrm>
            <a:off x="8955150" y="165500"/>
            <a:ext cx="1997700" cy="1162500"/>
          </a:xfrm>
          <a:prstGeom prst="wedgeRectCallout">
            <a:avLst>
              <a:gd fmla="val -171060" name="adj1"/>
              <a:gd fmla="val 13776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Changed during tests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1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None/>
            </a:pPr>
            <a:r>
              <a:rPr lang="en-US"/>
              <a:t>CPU ISOLATION RULES</a:t>
            </a:r>
            <a:endParaRPr/>
          </a:p>
        </p:txBody>
      </p:sp>
      <p:sp>
        <p:nvSpPr>
          <p:cNvPr id="414" name="Google Shape;414;p41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5" name="Google Shape;415;p41"/>
          <p:cNvSpPr txBox="1"/>
          <p:nvPr/>
        </p:nvSpPr>
        <p:spPr>
          <a:xfrm>
            <a:off x="1694201" y="6722052"/>
            <a:ext cx="108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rgbClr val="646464"/>
                </a:solidFill>
                <a:latin typeface="Lato"/>
                <a:ea typeface="Lato"/>
                <a:cs typeface="Lato"/>
                <a:sym typeface="Lato"/>
              </a:rPr>
              <a:t>…</a:t>
            </a:r>
            <a:endParaRPr/>
          </a:p>
        </p:txBody>
      </p:sp>
      <p:sp>
        <p:nvSpPr>
          <p:cNvPr id="416" name="Google Shape;416;p41"/>
          <p:cNvSpPr txBox="1"/>
          <p:nvPr/>
        </p:nvSpPr>
        <p:spPr>
          <a:xfrm>
            <a:off x="732221" y="1496853"/>
            <a:ext cx="10860000" cy="20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46464"/>
                </a:solidFill>
                <a:latin typeface="Lato"/>
                <a:ea typeface="Lato"/>
                <a:cs typeface="Lato"/>
                <a:sym typeface="Lato"/>
              </a:rPr>
              <a:t>These rules are visible into Kernel boot command run at system startup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# cat /proc/cmdline</a:t>
            </a:r>
            <a:endParaRPr sz="160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BOOT_IMAGE=/boot/vmlinuz-3.10.0-957.27.2.el7.x86_64 root=UUID=a367fa59-7943-4f7b-88f6-b72f5369f328 ro console=tty0 console=ttyS0,115200n8 crashkernel=auto rhgb quiet default_hugepagesz=1GB hugepagesz=1G hugepages=64 hugepagesz=2M hugepages=8192 isolcpus=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-9,11-19,21-29,31-39</a:t>
            </a:r>
            <a:r>
              <a:rPr lang="en-US" sz="16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 skew_tick=1 nohz=on nohz_full=</a:t>
            </a:r>
            <a:r>
              <a:rPr b="1" lang="en-US" sz="16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1-9,11-19,21-29,31-39</a:t>
            </a:r>
            <a:r>
              <a:rPr lang="en-US" sz="16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 rcu_nocbs=</a:t>
            </a:r>
            <a:r>
              <a:rPr b="1" lang="en-US" sz="16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1-9,11-19,21-29,31-39</a:t>
            </a:r>
            <a:r>
              <a:rPr lang="en-US" sz="16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 tuned.non_isolcpus=</a:t>
            </a:r>
            <a:r>
              <a:rPr b="1" lang="en-US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40100401</a:t>
            </a:r>
            <a:r>
              <a:rPr lang="en-US" sz="16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 intel_pstate=disable nosoftlockup</a:t>
            </a:r>
            <a:endParaRPr sz="160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2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None/>
            </a:pPr>
            <a:r>
              <a:rPr lang="en-US"/>
              <a:t>APPLICATION “AFFINITY RULES”</a:t>
            </a:r>
            <a:endParaRPr/>
          </a:p>
        </p:txBody>
      </p:sp>
      <p:sp>
        <p:nvSpPr>
          <p:cNvPr id="422" name="Google Shape;422;p42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3" name="Google Shape;423;p42"/>
          <p:cNvSpPr txBox="1"/>
          <p:nvPr/>
        </p:nvSpPr>
        <p:spPr>
          <a:xfrm>
            <a:off x="1694201" y="6722052"/>
            <a:ext cx="108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rgbClr val="646464"/>
                </a:solidFill>
                <a:latin typeface="Lato"/>
                <a:ea typeface="Lato"/>
                <a:cs typeface="Lato"/>
                <a:sym typeface="Lato"/>
              </a:rPr>
              <a:t>…</a:t>
            </a:r>
            <a:endParaRPr/>
          </a:p>
        </p:txBody>
      </p:sp>
      <p:sp>
        <p:nvSpPr>
          <p:cNvPr id="424" name="Google Shape;424;p42"/>
          <p:cNvSpPr txBox="1"/>
          <p:nvPr/>
        </p:nvSpPr>
        <p:spPr>
          <a:xfrm>
            <a:off x="732225" y="1496847"/>
            <a:ext cx="10860000" cy="40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46464"/>
                </a:solidFill>
                <a:latin typeface="Lato"/>
                <a:ea typeface="Lato"/>
                <a:cs typeface="Lato"/>
                <a:sym typeface="Lato"/>
              </a:rPr>
              <a:t>CPU are assigned to nova using vcpu_pin_set</a:t>
            </a:r>
            <a:endParaRPr sz="1800">
              <a:solidFill>
                <a:srgbClr val="64646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/etc/nova/nova.conf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vcpu_pin_set="</a:t>
            </a:r>
            <a:r>
              <a:rPr b="1" lang="en-US" sz="1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5,8-9,11-19,25,28-29,31-39</a:t>
            </a:r>
            <a:r>
              <a:rPr lang="en-US" sz="18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endParaRPr sz="180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4646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4646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46464"/>
                </a:solidFill>
                <a:latin typeface="Lato"/>
                <a:ea typeface="Lato"/>
                <a:cs typeface="Lato"/>
                <a:sym typeface="Lato"/>
              </a:rPr>
              <a:t>CPU are assigned to vrouter using CPU_LIST 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/etc/sysconfig/network-scripts/ifcfg-vhost0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CPU_LIST=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1,2,3,4</a:t>
            </a:r>
            <a:endParaRPr b="1"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CPU reserved for vRouter service cores (excluded from Nova and OS reservations)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6, 7 ,26 ,27</a:t>
            </a: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- during tests mainly CPU number 6 was used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3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1" name="Google Shape;431;p43"/>
          <p:cNvSpPr txBox="1"/>
          <p:nvPr>
            <p:ph idx="1" type="body"/>
          </p:nvPr>
        </p:nvSpPr>
        <p:spPr>
          <a:xfrm>
            <a:off x="2962429" y="2046436"/>
            <a:ext cx="6296400" cy="267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Test results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4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8" name="Google Shape;438;p44"/>
          <p:cNvSpPr txBox="1"/>
          <p:nvPr>
            <p:ph idx="1" type="body"/>
          </p:nvPr>
        </p:nvSpPr>
        <p:spPr>
          <a:xfrm>
            <a:off x="661519" y="1605010"/>
            <a:ext cx="10997100" cy="432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Traffic characteristic: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512 flows with random SRC and DST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64 bytes packages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expected average latency &lt;400us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expected drop rate &lt;0.01%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vRouter in Packed mode</a:t>
            </a:r>
            <a:endParaRPr/>
          </a:p>
        </p:txBody>
      </p:sp>
      <p:sp>
        <p:nvSpPr>
          <p:cNvPr id="439" name="Google Shape;439;p44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Tests traffic characteristic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5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46" name="Google Shape;446;p45"/>
          <p:cNvGraphicFramePr/>
          <p:nvPr/>
        </p:nvGraphicFramePr>
        <p:xfrm>
          <a:off x="291325" y="104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{592B31AF-D55A-4619-B9C3-3F1421A0F510}</a:tableStyleId>
              </a:tblPr>
              <a:tblGrid>
                <a:gridCol w="260925"/>
                <a:gridCol w="858800"/>
                <a:gridCol w="973300"/>
                <a:gridCol w="1251400"/>
                <a:gridCol w="809750"/>
                <a:gridCol w="924250"/>
                <a:gridCol w="1136900"/>
                <a:gridCol w="1202325"/>
                <a:gridCol w="1210500"/>
                <a:gridCol w="2702775"/>
              </a:tblGrid>
              <a:tr h="15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EFEFEF"/>
                          </a:solidFill>
                        </a:rPr>
                        <a:t>Scenarios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EFEFEF"/>
                          </a:solidFill>
                        </a:rPr>
                        <a:t>Tests [2 minutes]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679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#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EFEFEF"/>
                          </a:solidFill>
                        </a:rPr>
                        <a:t>Kernel Isolcpu for vRouter enabled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EFEFEF"/>
                          </a:solidFill>
                        </a:rPr>
                        <a:t>Kernel Isolcpu for Nova enabled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EFEFEF"/>
                          </a:solidFill>
                        </a:rPr>
                        <a:t>Tuned cpu-partitioning profile for all cores exept OS enabled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EFEFEF"/>
                          </a:solidFill>
                        </a:rPr>
                        <a:t>Service cores pinned*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EFEFEF"/>
                          </a:solidFill>
                        </a:rPr>
                        <a:t>Image with Yield disabled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EFEFEF"/>
                          </a:solidFill>
                        </a:rPr>
                        <a:t>1,3Mpps per core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EFEFEF"/>
                          </a:solidFill>
                        </a:rPr>
                        <a:t>(expected 0 packet lost)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EFEFEF"/>
                          </a:solidFill>
                        </a:rPr>
                        <a:t>1,5Mpps per core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EFEFEF"/>
                          </a:solidFill>
                        </a:rPr>
                        <a:t>(expected &lt; 0.01% lost)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EFEFEF"/>
                          </a:solidFill>
                        </a:rPr>
                        <a:t>Maximum pps per core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EFEFEF"/>
                          </a:solidFill>
                        </a:rPr>
                        <a:t>(expected &lt; 0.01% lost, max latency &lt;1200us)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EFEFEF"/>
                          </a:solidFill>
                        </a:rPr>
                        <a:t>Notes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275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00B050"/>
                          </a:solidFill>
                        </a:rPr>
                        <a:t>Yes</a:t>
                      </a:r>
                      <a:endParaRPr b="1" sz="800">
                        <a:solidFill>
                          <a:srgbClr val="00B05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00B050"/>
                          </a:solidFill>
                        </a:rPr>
                        <a:t>Yes</a:t>
                      </a:r>
                      <a:endParaRPr b="1" sz="800">
                        <a:solidFill>
                          <a:srgbClr val="00B05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00B050"/>
                          </a:solidFill>
                        </a:rPr>
                        <a:t>Yes</a:t>
                      </a:r>
                      <a:endParaRPr b="1" sz="800">
                        <a:solidFill>
                          <a:srgbClr val="00B05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00B050"/>
                          </a:solidFill>
                        </a:rPr>
                        <a:t>Yes*</a:t>
                      </a:r>
                      <a:endParaRPr b="1" sz="800">
                        <a:solidFill>
                          <a:srgbClr val="00B05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00B050"/>
                          </a:solidFill>
                        </a:rPr>
                        <a:t>Yes</a:t>
                      </a:r>
                      <a:endParaRPr b="1" sz="800">
                        <a:solidFill>
                          <a:srgbClr val="00B05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00B050"/>
                          </a:solidFill>
                        </a:rPr>
                        <a:t>Pass</a:t>
                      </a:r>
                      <a:endParaRPr b="1" sz="800">
                        <a:solidFill>
                          <a:srgbClr val="00B05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00B050"/>
                          </a:solidFill>
                        </a:rPr>
                        <a:t>Pass (almost 1,46)</a:t>
                      </a:r>
                      <a:endParaRPr b="1" sz="800">
                        <a:solidFill>
                          <a:srgbClr val="00B05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00B050"/>
                          </a:solidFill>
                        </a:rPr>
                        <a:t>1,46Mpps (latency stable)</a:t>
                      </a:r>
                      <a:endParaRPr b="1" sz="800">
                        <a:solidFill>
                          <a:srgbClr val="00B05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0B050"/>
                          </a:solidFill>
                        </a:rPr>
                        <a:t>some small RX queue errors to lcore (11,13,14)</a:t>
                      </a:r>
                      <a:endParaRPr sz="800">
                        <a:solidFill>
                          <a:srgbClr val="00B05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6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6AA84F"/>
                          </a:solidFill>
                        </a:rPr>
                        <a:t>2</a:t>
                      </a:r>
                      <a:endParaRPr sz="800">
                        <a:solidFill>
                          <a:srgbClr val="6AA84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6AA84F"/>
                          </a:solidFill>
                        </a:rPr>
                        <a:t>Yes</a:t>
                      </a:r>
                      <a:endParaRPr sz="800">
                        <a:solidFill>
                          <a:srgbClr val="6AA84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6AA84F"/>
                          </a:solidFill>
                        </a:rPr>
                        <a:t>Yes</a:t>
                      </a:r>
                      <a:endParaRPr sz="800">
                        <a:solidFill>
                          <a:srgbClr val="6AA84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6AA84F"/>
                          </a:solidFill>
                        </a:rPr>
                        <a:t>Yes</a:t>
                      </a:r>
                      <a:endParaRPr sz="800">
                        <a:solidFill>
                          <a:srgbClr val="6AA84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6AA84F"/>
                          </a:solidFill>
                        </a:rPr>
                        <a:t>Yes*</a:t>
                      </a:r>
                      <a:endParaRPr sz="800">
                        <a:solidFill>
                          <a:srgbClr val="6AA84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6AA84F"/>
                          </a:solidFill>
                        </a:rPr>
                        <a:t>No</a:t>
                      </a:r>
                      <a:endParaRPr sz="800">
                        <a:solidFill>
                          <a:srgbClr val="6AA84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6AA84F"/>
                          </a:solidFill>
                        </a:rPr>
                        <a:t>Pass</a:t>
                      </a:r>
                      <a:endParaRPr sz="800">
                        <a:solidFill>
                          <a:srgbClr val="6AA84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6AA84F"/>
                          </a:solidFill>
                        </a:rPr>
                        <a:t>Pass (0 packets lost)</a:t>
                      </a:r>
                      <a:endParaRPr sz="800">
                        <a:solidFill>
                          <a:srgbClr val="6AA84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6AA84F"/>
                          </a:solidFill>
                        </a:rPr>
                        <a:t>1,55Mpps</a:t>
                      </a:r>
                      <a:endParaRPr sz="800">
                        <a:solidFill>
                          <a:srgbClr val="6AA84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6AA84F"/>
                          </a:solidFill>
                        </a:rPr>
                        <a:t>Checked twice. I think we get get better numbers increasing core to core ring buffers size to 4k or even 16k as recommended by RH. </a:t>
                      </a:r>
                      <a:endParaRPr sz="800">
                        <a:solidFill>
                          <a:srgbClr val="6AA84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5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F0000"/>
                          </a:solidFill>
                        </a:rPr>
                        <a:t>Yes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F0000"/>
                          </a:solidFill>
                        </a:rPr>
                        <a:t>Yes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F0000"/>
                          </a:solidFill>
                        </a:rPr>
                        <a:t>Yes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F0000"/>
                          </a:solidFill>
                        </a:rPr>
                        <a:t>Partial**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F0000"/>
                          </a:solidFill>
                        </a:rPr>
                        <a:t>No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F0000"/>
                          </a:solidFill>
                        </a:rPr>
                        <a:t>Fail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F0000"/>
                          </a:solidFill>
                        </a:rPr>
                        <a:t>Fail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F0000"/>
                          </a:solidFill>
                        </a:rPr>
                        <a:t>0,37Mpps very high latency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5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F0000"/>
                          </a:solidFill>
                        </a:rPr>
                        <a:t>4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F0000"/>
                          </a:solidFill>
                        </a:rPr>
                        <a:t>Yes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F0000"/>
                          </a:solidFill>
                        </a:rPr>
                        <a:t>Yes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F0000"/>
                          </a:solidFill>
                        </a:rPr>
                        <a:t>Yes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F0000"/>
                          </a:solidFill>
                        </a:rPr>
                        <a:t>Partial**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F0000"/>
                          </a:solidFill>
                        </a:rPr>
                        <a:t>Yes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F0000"/>
                          </a:solidFill>
                        </a:rPr>
                        <a:t>Fail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F0000"/>
                          </a:solidFill>
                        </a:rPr>
                        <a:t>Fail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F0000"/>
                          </a:solidFill>
                        </a:rPr>
                        <a:t>0,33Mpps very high latency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5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F0000"/>
                          </a:solidFill>
                        </a:rPr>
                        <a:t>4a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F0000"/>
                          </a:solidFill>
                        </a:rPr>
                        <a:t>Yes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F0000"/>
                          </a:solidFill>
                        </a:rPr>
                        <a:t>Yes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F0000"/>
                          </a:solidFill>
                        </a:rPr>
                        <a:t>Yes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F0000"/>
                          </a:solidFill>
                        </a:rPr>
                        <a:t>No***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F0000"/>
                          </a:solidFill>
                        </a:rPr>
                        <a:t>Yes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F0000"/>
                          </a:solidFill>
                        </a:rPr>
                        <a:t>Fail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F0000"/>
                          </a:solidFill>
                        </a:rPr>
                        <a:t>Fail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F0000"/>
                          </a:solidFill>
                        </a:rPr>
                        <a:t>0.05Mpps very high latency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Yes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Yes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Yes*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Pass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Fail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1,39Mpps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Yes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Yes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Yes*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Yes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Pass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Fail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1,39Mpps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Yes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Yes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Partial**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Yes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Pass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Fail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1,39Mpps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7a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Yes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Yes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No ***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Yes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Pass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Fail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1,39Mpps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5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Yes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Yes*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Yes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Pass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Pass (almost 1,46)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1,46Mpps (latency stable)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5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Yes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Yes*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Pass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Pass (almost 1,46)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F0000"/>
                          </a:solidFill>
                        </a:rPr>
                        <a:t>1.46Mpps (drop rate unstable)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Yes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No ***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Pass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Pass (almost 1,44)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F0000"/>
                          </a:solidFill>
                        </a:rPr>
                        <a:t>1.44Mpps (drop rate unstable)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on 0,75Mpps more drops than 1,44Mpps!!! results can be random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3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No ***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Fail (500drops)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Fail (VM was NOT able send traffic)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-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Drops affected traffic generator what was expected due lack of </a:t>
                      </a:r>
                      <a:r>
                        <a:rPr lang="en-US" sz="800"/>
                        <a:t>isolation</a:t>
                      </a:r>
                      <a:r>
                        <a:rPr lang="en-US" sz="800"/>
                        <a:t> of VNF. See more on tab 11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Yes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Yes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Yes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Yes****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F0000"/>
                          </a:solidFill>
                        </a:rPr>
                        <a:t>Fail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F0000"/>
                          </a:solidFill>
                        </a:rPr>
                        <a:t>Fail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F0000"/>
                          </a:solidFill>
                        </a:rPr>
                        <a:t>0,23Mpps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Pinning forwarding and service cores on the same CPUs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is not good option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9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0B050"/>
                          </a:solidFill>
                        </a:rPr>
                        <a:t>13</a:t>
                      </a:r>
                      <a:endParaRPr sz="800">
                        <a:solidFill>
                          <a:srgbClr val="00B05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0B050"/>
                          </a:solidFill>
                        </a:rPr>
                        <a:t>Yes</a:t>
                      </a:r>
                      <a:endParaRPr sz="800">
                        <a:solidFill>
                          <a:srgbClr val="00B05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0B050"/>
                          </a:solidFill>
                        </a:rPr>
                        <a:t>Yes</a:t>
                      </a:r>
                      <a:endParaRPr sz="800">
                        <a:solidFill>
                          <a:srgbClr val="00B05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0B050"/>
                          </a:solidFill>
                        </a:rPr>
                        <a:t>Yes</a:t>
                      </a:r>
                      <a:endParaRPr sz="800">
                        <a:solidFill>
                          <a:srgbClr val="00B05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0B050"/>
                          </a:solidFill>
                        </a:rPr>
                        <a:t>pinning only service cores NOT</a:t>
                      </a:r>
                      <a:endParaRPr sz="800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0B050"/>
                          </a:solidFill>
                        </a:rPr>
                        <a:t>eal-intr-thread, rte_amp_async, amp_rt_handle</a:t>
                      </a:r>
                      <a:endParaRPr sz="800">
                        <a:solidFill>
                          <a:srgbClr val="00B05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0B050"/>
                          </a:solidFill>
                        </a:rPr>
                        <a:t>Yes</a:t>
                      </a:r>
                      <a:endParaRPr sz="800">
                        <a:solidFill>
                          <a:srgbClr val="00B05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0B050"/>
                          </a:solidFill>
                        </a:rPr>
                        <a:t>Pass</a:t>
                      </a:r>
                      <a:endParaRPr sz="800">
                        <a:solidFill>
                          <a:srgbClr val="00B05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0B050"/>
                          </a:solidFill>
                        </a:rPr>
                        <a:t>1,44Mpps (0 packet lost, latency stable)</a:t>
                      </a:r>
                      <a:endParaRPr sz="800">
                        <a:solidFill>
                          <a:srgbClr val="00B05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0B050"/>
                          </a:solidFill>
                        </a:rPr>
                        <a:t>1,46Mpps</a:t>
                      </a:r>
                      <a:endParaRPr sz="800">
                        <a:solidFill>
                          <a:srgbClr val="00B05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6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3" name="Google Shape;453;p46"/>
          <p:cNvSpPr txBox="1"/>
          <p:nvPr>
            <p:ph idx="1" type="body"/>
          </p:nvPr>
        </p:nvSpPr>
        <p:spPr>
          <a:xfrm>
            <a:off x="2962429" y="2046436"/>
            <a:ext cx="6296400" cy="267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Recommended configuration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7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0" name="Google Shape;460;p47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Recommended Golden Setup</a:t>
            </a:r>
            <a:endParaRPr/>
          </a:p>
        </p:txBody>
      </p:sp>
      <p:sp>
        <p:nvSpPr>
          <p:cNvPr id="461" name="Google Shape;461;p47"/>
          <p:cNvSpPr txBox="1"/>
          <p:nvPr>
            <p:ph idx="1" type="body"/>
          </p:nvPr>
        </p:nvSpPr>
        <p:spPr>
          <a:xfrm>
            <a:off x="664325" y="1368682"/>
            <a:ext cx="11023800" cy="49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Enable kernel isolcpus for vRouter forwarding and service cores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Enable kernel isolcpus for Nova VMs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Enable tuned isolated_core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Pin vRouter service cores to isolated 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Pin vRouter control cores to operating system cores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Disable Yield in vRouter code (when disabled a little performance degradation noticed but more stable latency)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Increase inter-core ring buffer size from 1k to 4k (optional)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The example of CPU allocation:</a:t>
            </a:r>
            <a:endParaRPr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Operating system: </a:t>
            </a:r>
            <a:r>
              <a:rPr b="1" lang="en-US" sz="1500"/>
              <a:t>0, 10, 20, 30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Nova: </a:t>
            </a:r>
            <a:r>
              <a:rPr b="1" lang="en-US" sz="1500"/>
              <a:t>6-9, 11-19, 26-29, 31-39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v</a:t>
            </a:r>
            <a:r>
              <a:rPr lang="en-US" sz="1500"/>
              <a:t>Router: </a:t>
            </a:r>
            <a:r>
              <a:rPr b="1" lang="en-US" sz="1500"/>
              <a:t>1-5</a:t>
            </a:r>
            <a:r>
              <a:rPr lang="en-US" sz="1500"/>
              <a:t>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Forwarding cores: </a:t>
            </a:r>
            <a:r>
              <a:rPr b="1" lang="en-US" sz="1500"/>
              <a:t>1-4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Service cores: </a:t>
            </a:r>
            <a:r>
              <a:rPr b="1" lang="en-US" sz="1500"/>
              <a:t>5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Control cores: </a:t>
            </a:r>
            <a:r>
              <a:rPr b="1" lang="en-US" sz="1500"/>
              <a:t>Operating system cores 0, 10, 20, 30</a:t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8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Enable kernel isolcpus for vRouter forwarding and service cores</a:t>
            </a:r>
            <a:endParaRPr/>
          </a:p>
        </p:txBody>
      </p:sp>
      <p:sp>
        <p:nvSpPr>
          <p:cNvPr id="468" name="Google Shape;468;p48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9" name="Google Shape;469;p48"/>
          <p:cNvSpPr txBox="1"/>
          <p:nvPr>
            <p:ph idx="1" type="body"/>
          </p:nvPr>
        </p:nvSpPr>
        <p:spPr>
          <a:xfrm>
            <a:off x="664325" y="1368675"/>
            <a:ext cx="11023800" cy="463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/etc/default/grub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Extending </a:t>
            </a:r>
            <a:r>
              <a:rPr lang="en-US"/>
              <a:t>line by</a:t>
            </a:r>
            <a:r>
              <a:rPr lang="en-US"/>
              <a:t> isolcpus parameter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TRIPLEO_HEAT_TEMPLATE_KERNEL_ARGS=" default_hugepagesz=1GB hugepagesz=1G hugepages=64 hugepagesz=2M hugepages=8192 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isolcpus=1-9,11-19,21-29,31-39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cat /proc/cmdline                                                                                                                                  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BOOT_IMAGE=/boot/vmlinuz-3.10.0-957.27.2.el7.x86_64 root=UUID=a367fa59-7943-4f7b-88f6-b72f5369f328 ro console=tty0 console=ttyS0,115200n8 crashkernel=auto rhgb quiet default_hugepagesz=1GB hugepagesz=1G hugepages=64 hugepagesz=2M hugepages=8192 isolcpus=</a:t>
            </a:r>
            <a:r>
              <a:rPr b="1" lang="en-US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1-9,11-19,21-29,31-39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skew_tick=1 nohz=on nohz_full=1-9,11-19,21-29,31-39 rcu_nocbs=1-9,11-19,21-29,31-39 tuned.non_isolcpus=40100401 intel_pstate=disable nosoftlockup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"/>
          <p:cNvSpPr txBox="1"/>
          <p:nvPr>
            <p:ph idx="1" type="body"/>
          </p:nvPr>
        </p:nvSpPr>
        <p:spPr>
          <a:xfrm>
            <a:off x="661519" y="1605010"/>
            <a:ext cx="10997100" cy="432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OBS (part of Orange Group) decided to deploy DPDK computes for high PPS VNFs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They started to test DPDK with Contrail in May 2019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They liaised with Red Hat that recommended using Isolcpu at Kernel level. The main goal is to protect OpenStack VMs.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By doing so, it turned out that we had lower performance but more importantly </a:t>
            </a:r>
            <a:r>
              <a:rPr lang="en-US"/>
              <a:t>unpredictable</a:t>
            </a:r>
            <a:r>
              <a:rPr lang="en-US"/>
              <a:t> and heavy random drops which were a showstopper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OBS came back to Juniper on how to proceed further since vRouter-DPDK not performing well with Red Hat recommendation, hence CEM-10093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1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334" name="Google Shape;334;p31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9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Enable kernel isolcpus for Nova VMs</a:t>
            </a:r>
            <a:endParaRPr/>
          </a:p>
        </p:txBody>
      </p:sp>
      <p:sp>
        <p:nvSpPr>
          <p:cNvPr id="476" name="Google Shape;476;p49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7" name="Google Shape;477;p49"/>
          <p:cNvSpPr txBox="1"/>
          <p:nvPr>
            <p:ph idx="1" type="body"/>
          </p:nvPr>
        </p:nvSpPr>
        <p:spPr>
          <a:xfrm>
            <a:off x="650350" y="1333559"/>
            <a:ext cx="11023800" cy="502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Edit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/etc/nova/nova.conf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vcpu_pin_set="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6-9,11-19,26-29,31-39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0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Enable tuned isolated_core </a:t>
            </a:r>
            <a:endParaRPr/>
          </a:p>
        </p:txBody>
      </p:sp>
      <p:sp>
        <p:nvSpPr>
          <p:cNvPr id="484" name="Google Shape;484;p50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5" name="Google Shape;485;p50"/>
          <p:cNvSpPr txBox="1"/>
          <p:nvPr>
            <p:ph idx="1" type="body"/>
          </p:nvPr>
        </p:nvSpPr>
        <p:spPr>
          <a:xfrm>
            <a:off x="664325" y="1368634"/>
            <a:ext cx="11023800" cy="293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/etc/tuned/cpu-partitioning-variables.conf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isolated_cores=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1-9,11-19,21-29,31-39</a:t>
            </a:r>
            <a:endParaRPr b="1"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Activate tuned </a:t>
            </a:r>
            <a:r>
              <a:rPr lang="en-US"/>
              <a:t>cpu-partitioning profile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tuned-adm profile cpu-partitioning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1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vRouter corec CPU pinning</a:t>
            </a:r>
            <a:endParaRPr/>
          </a:p>
        </p:txBody>
      </p:sp>
      <p:sp>
        <p:nvSpPr>
          <p:cNvPr id="492" name="Google Shape;492;p51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3" name="Google Shape;493;p51"/>
          <p:cNvSpPr txBox="1"/>
          <p:nvPr>
            <p:ph idx="1" type="body"/>
          </p:nvPr>
        </p:nvSpPr>
        <p:spPr>
          <a:xfrm>
            <a:off x="664325" y="1368683"/>
            <a:ext cx="11023800" cy="496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500"/>
              <a:t>Forwarding cores by taskset in 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/etc/sysconfig/network-scripts/ifcfg-vhost0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CPU_LIST=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1,2,3,4</a:t>
            </a:r>
            <a:endParaRPr b="1"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Service cores: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lcore-slave-1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lcore-slave-2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lcore-slave-8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lcore-slave-9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lcore-slave-9 (the same name twice)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	contrail-vroute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500"/>
              <a:t>Taskset pin all service threads to CPU 5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taskset -cp </a:t>
            </a:r>
            <a:r>
              <a:rPr b="1" lang="en-US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107195 &lt;- PID of lcore-slave-[0-9] + main process of contrail-vrouter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Control cores</a:t>
            </a:r>
            <a:r>
              <a:rPr b="1" lang="en-US" sz="10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rte_mp_handle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rte_mp_async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eal-intr-thread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taskset -cp </a:t>
            </a:r>
            <a:r>
              <a:rPr b="1" lang="en-US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0,10,20,30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107196 &lt;- PID of: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rte_mp_handle,rte_mp_async,eal-intr-thread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2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Pin CPUs for contrail-vrouter-agent-dpdk container (optional) </a:t>
            </a:r>
            <a:endParaRPr/>
          </a:p>
        </p:txBody>
      </p:sp>
      <p:sp>
        <p:nvSpPr>
          <p:cNvPr id="500" name="Google Shape;500;p52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1" name="Google Shape;501;p52"/>
          <p:cNvSpPr txBox="1"/>
          <p:nvPr>
            <p:ph idx="1" type="body"/>
          </p:nvPr>
        </p:nvSpPr>
        <p:spPr>
          <a:xfrm>
            <a:off x="664325" y="1368687"/>
            <a:ext cx="11023800" cy="513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</a:t>
            </a:r>
            <a:r>
              <a:rPr lang="en-US"/>
              <a:t>/etc/sysconfig/network-scripts/network-functions-vrouter-dpdk add line (red)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eval "docker run \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--detach \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--cpuset-cpus="1,2,3,4,5,0,10,20,30"\</a:t>
            </a:r>
            <a:endParaRPr b="1" sz="1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--name ${container_name} \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--net host --privileged \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--restart always \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-v /etc/hosts:/etc/hosts:ro \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-v /etc/localtime:/etc/localtime:ro \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-v /dev:/dev \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-v /etc/sysconfig/network-scripts:/etc/sysconfig/network-scripts \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-v /lib/modules:/lib/modules \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-v /var/run:/var/run \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-v /var/lib/contrail:/var/lib/contrail \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-v /var/log/containers/contrail:$log_dir \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-v /var/crashes:/var/crashes \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${env_options} \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${CONTRAIL_VROUTER_AGENT_DPDK_DOCKER_IMAGE}”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3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8" name="Google Shape;508;p53"/>
          <p:cNvSpPr txBox="1"/>
          <p:nvPr>
            <p:ph idx="1" type="body"/>
          </p:nvPr>
        </p:nvSpPr>
        <p:spPr>
          <a:xfrm>
            <a:off x="2962429" y="2046436"/>
            <a:ext cx="6296400" cy="267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Engineering code </a:t>
            </a:r>
            <a:r>
              <a:rPr lang="en-US"/>
              <a:t>improvement requirements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4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vRouter code changes</a:t>
            </a:r>
            <a:endParaRPr/>
          </a:p>
        </p:txBody>
      </p:sp>
      <p:sp>
        <p:nvSpPr>
          <p:cNvPr id="515" name="Google Shape;515;p54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6" name="Google Shape;516;p54"/>
          <p:cNvSpPr txBox="1"/>
          <p:nvPr>
            <p:ph idx="1" type="body"/>
          </p:nvPr>
        </p:nvSpPr>
        <p:spPr>
          <a:xfrm>
            <a:off x="664325" y="1368676"/>
            <a:ext cx="11023800" cy="468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Have an option to specify non-forwarding-coremask for service lcores (and possibly control threads)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Have an option to specify if CPU yield is required (for powersave)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Have an option to specify inter-lcore queue size (more testing is required for this)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5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Additional code changes and tasks for engineering	</a:t>
            </a:r>
            <a:endParaRPr/>
          </a:p>
        </p:txBody>
      </p:sp>
      <p:sp>
        <p:nvSpPr>
          <p:cNvPr id="523" name="Google Shape;523;p55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4" name="Google Shape;524;p55"/>
          <p:cNvSpPr txBox="1"/>
          <p:nvPr>
            <p:ph idx="1" type="body"/>
          </p:nvPr>
        </p:nvSpPr>
        <p:spPr>
          <a:xfrm>
            <a:off x="664325" y="1368627"/>
            <a:ext cx="11023800" cy="264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Container entrypoint.sh options for additional parameters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500"/>
              <a:t>Proposal done by Damian</a:t>
            </a:r>
            <a:r>
              <a:rPr lang="en-US"/>
              <a:t> </a:t>
            </a:r>
            <a:r>
              <a:rPr lang="en-US" sz="1050">
                <a:solidFill>
                  <a:srgbClr val="0052CC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https://review.opencontrail.org/c/Juniper/contrail-container-builder/+/55610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TripleO code change options for additional parameters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Testing by QA team new configuration</a:t>
            </a:r>
            <a:r>
              <a:rPr lang="en-US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https://contrail-jws.atlassian.net/browse/CEM-11078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CPU pinning and isolating </a:t>
            </a:r>
            <a:r>
              <a:rPr lang="en-US"/>
              <a:t>methods</a:t>
            </a:r>
            <a:r>
              <a:rPr lang="en-US"/>
              <a:t> used during tests</a:t>
            </a:r>
            <a:endParaRPr/>
          </a:p>
        </p:txBody>
      </p:sp>
      <p:sp>
        <p:nvSpPr>
          <p:cNvPr id="341" name="Google Shape;341;p32"/>
          <p:cNvSpPr txBox="1"/>
          <p:nvPr>
            <p:ph idx="1" type="body"/>
          </p:nvPr>
        </p:nvSpPr>
        <p:spPr>
          <a:xfrm>
            <a:off x="661519" y="1605010"/>
            <a:ext cx="10997100" cy="432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1" lang="en-US" sz="1800" u="sng"/>
              <a:t>isolcpus</a:t>
            </a:r>
            <a:r>
              <a:rPr lang="en-US" sz="1800"/>
              <a:t> -  Isolate CPUs from the kernel scheduler. This option removes a set of CPUs from the general kernel SMP balancing and scheduler algorithms. So the only way to move a process onto or off an "isolated" CPU is via the CPU affinity syscalls. This is a kernel boot parameter specified in grub.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1" lang="en-US" sz="1800" u="sng"/>
              <a:t>isolated_cores</a:t>
            </a:r>
            <a:r>
              <a:rPr lang="en-US" sz="1800"/>
              <a:t> - This is recommended way to do </a:t>
            </a:r>
            <a:r>
              <a:rPr i="1" lang="en-US" sz="1800"/>
              <a:t>“isolcpus”</a:t>
            </a:r>
            <a:r>
              <a:rPr lang="en-US" sz="1800"/>
              <a:t> in RHEL. Uses the “</a:t>
            </a:r>
            <a:r>
              <a:rPr i="1" lang="en-US" sz="1800"/>
              <a:t>tuned”</a:t>
            </a:r>
            <a:r>
              <a:rPr lang="en-US" sz="1800"/>
              <a:t> daemon in its tuned-profiles. Change the </a:t>
            </a:r>
            <a:r>
              <a:rPr i="1" lang="en-US" sz="1800"/>
              <a:t>“isolated_cores”</a:t>
            </a:r>
            <a:r>
              <a:rPr lang="en-US" sz="1800"/>
              <a:t> variable in /etc/tuned/cpu-partitioning-variables.conf to make systemd not to spawn any processes in these cores.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1" lang="en-US" sz="1800" u="sng"/>
              <a:t>taskset</a:t>
            </a:r>
            <a:r>
              <a:rPr b="1" lang="en-US" sz="1800"/>
              <a:t> </a:t>
            </a:r>
            <a:r>
              <a:rPr lang="en-US" sz="1800"/>
              <a:t>- CPU pinning command to manual pin CPU to threads. This is best-effort and does not guarantee that other threads will not be scheduled on these CPUs.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1" lang="en-US" sz="1800" u="sng"/>
              <a:t>docker</a:t>
            </a:r>
            <a:r>
              <a:rPr lang="en-US" sz="1800"/>
              <a:t> - docker container “--cpuset-cpus” the option to map cores to container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1" lang="en-US" sz="1800" u="sng"/>
              <a:t>nova</a:t>
            </a:r>
            <a:r>
              <a:rPr lang="en-US" sz="1800"/>
              <a:t> - nova </a:t>
            </a:r>
            <a:r>
              <a:rPr lang="en-US" sz="1800"/>
              <a:t>vcpu_pin_set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2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Performance test tool</a:t>
            </a:r>
            <a:endParaRPr/>
          </a:p>
        </p:txBody>
      </p:sp>
      <p:sp>
        <p:nvSpPr>
          <p:cNvPr id="349" name="Google Shape;349;p33"/>
          <p:cNvSpPr txBox="1"/>
          <p:nvPr>
            <p:ph idx="1" type="body"/>
          </p:nvPr>
        </p:nvSpPr>
        <p:spPr>
          <a:xfrm>
            <a:off x="661519" y="1605010"/>
            <a:ext cx="10997100" cy="432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R</a:t>
            </a:r>
            <a:r>
              <a:rPr lang="en-US"/>
              <a:t>apid as traffic generator, Rapid is intel project as wrapper for DPDK PROX </a:t>
            </a:r>
            <a:r>
              <a:rPr lang="en-US" sz="11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https://wiki.opnfv.org/display/SAM/Rapid+scripting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3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1" name="Google Shape;35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575" y="3556200"/>
            <a:ext cx="9470022" cy="227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Debugging</a:t>
            </a:r>
            <a:r>
              <a:rPr lang="en-US"/>
              <a:t> tools</a:t>
            </a:r>
            <a:endParaRPr/>
          </a:p>
        </p:txBody>
      </p:sp>
      <p:sp>
        <p:nvSpPr>
          <p:cNvPr id="358" name="Google Shape;358;p34"/>
          <p:cNvSpPr txBox="1"/>
          <p:nvPr>
            <p:ph idx="1" type="body"/>
          </p:nvPr>
        </p:nvSpPr>
        <p:spPr>
          <a:xfrm>
            <a:off x="661519" y="1605010"/>
            <a:ext cx="10997100" cy="432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ftrace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perf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taskset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vif --rate --get 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pidstat -t -w -p &lt;pid of vrouter&gt;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4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5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JIRA case and tests results </a:t>
            </a:r>
            <a:endParaRPr/>
          </a:p>
        </p:txBody>
      </p:sp>
      <p:sp>
        <p:nvSpPr>
          <p:cNvPr id="366" name="Google Shape;366;p35"/>
          <p:cNvSpPr txBox="1"/>
          <p:nvPr>
            <p:ph idx="1" type="body"/>
          </p:nvPr>
        </p:nvSpPr>
        <p:spPr>
          <a:xfrm>
            <a:off x="661519" y="1605010"/>
            <a:ext cx="10997100" cy="432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JIRA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https://contrail-jws.atlassian.net/browse/CEM-10093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Main tests results table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https://docs.google.com/spreadsheets/d/1f2XrI5PoVCyyOAHnkpE96vjQI8HUziwxI0NNwKy1cnI/edit?folder=1CEWpBQajM0i49bPJcg7BnTj-5zU4RaPg#gid=0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Extra tests (context switching </a:t>
            </a:r>
            <a:r>
              <a:rPr lang="en-US"/>
              <a:t>measurement</a:t>
            </a:r>
            <a:r>
              <a:rPr lang="en-US"/>
              <a:t> numbers)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https://docs.google.com/spreadsheets/d/1oT_S7eyyJyunYWq3_pbXBc3P7hNMJTf_W2QPrQFO8Ko/edit#gid=0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Drive with some results shared with RedHat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https://drive.google.com/drive/u/0/folders/1CEWpBQajM0i49bPJcg7BnTj-5zU4RaPg</a:t>
            </a:r>
            <a:endParaRPr/>
          </a:p>
        </p:txBody>
      </p:sp>
      <p:sp>
        <p:nvSpPr>
          <p:cNvPr id="367" name="Google Shape;367;p35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6"/>
          <p:cNvSpPr txBox="1"/>
          <p:nvPr>
            <p:ph idx="1" type="body"/>
          </p:nvPr>
        </p:nvSpPr>
        <p:spPr>
          <a:xfrm>
            <a:off x="2962429" y="2046436"/>
            <a:ext cx="6296400" cy="267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Test </a:t>
            </a:r>
            <a:r>
              <a:rPr lang="en-US"/>
              <a:t>environment</a:t>
            </a:r>
            <a:r>
              <a:rPr lang="en-US"/>
              <a:t> </a:t>
            </a:r>
            <a:endParaRPr/>
          </a:p>
        </p:txBody>
      </p:sp>
      <p:sp>
        <p:nvSpPr>
          <p:cNvPr id="374" name="Google Shape;374;p36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Contrail and RHEL versions	</a:t>
            </a:r>
            <a:endParaRPr/>
          </a:p>
        </p:txBody>
      </p:sp>
      <p:sp>
        <p:nvSpPr>
          <p:cNvPr id="381" name="Google Shape;381;p37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732221" y="1496853"/>
            <a:ext cx="108600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46464"/>
                </a:solidFill>
                <a:latin typeface="Lato"/>
                <a:ea typeface="Lato"/>
                <a:cs typeface="Lato"/>
                <a:sym typeface="Lato"/>
              </a:rPr>
              <a:t>Contrail version: 1908-47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46464"/>
                </a:solidFill>
                <a:latin typeface="Lato"/>
                <a:ea typeface="Lato"/>
                <a:cs typeface="Lato"/>
                <a:sym typeface="Lato"/>
              </a:rPr>
              <a:t>RHEL:  7.6</a:t>
            </a:r>
            <a:endParaRPr sz="1800">
              <a:solidFill>
                <a:srgbClr val="64646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46464"/>
                </a:solidFill>
                <a:latin typeface="Lato"/>
                <a:ea typeface="Lato"/>
                <a:cs typeface="Lato"/>
                <a:sym typeface="Lato"/>
              </a:rPr>
              <a:t>Kernel: 3.10.0-957.27.2</a:t>
            </a:r>
            <a:endParaRPr sz="1800">
              <a:solidFill>
                <a:srgbClr val="64646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46464"/>
                </a:solidFill>
                <a:latin typeface="Lato"/>
                <a:ea typeface="Lato"/>
                <a:cs typeface="Lato"/>
                <a:sym typeface="Lato"/>
              </a:rPr>
              <a:t>Contrail Cloud: 13.1</a:t>
            </a:r>
            <a:endParaRPr sz="1800">
              <a:solidFill>
                <a:srgbClr val="64646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4646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8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None/>
            </a:pPr>
            <a:r>
              <a:rPr lang="en-US"/>
              <a:t>HARDWARE SETUP</a:t>
            </a:r>
            <a:endParaRPr/>
          </a:p>
        </p:txBody>
      </p:sp>
      <p:sp>
        <p:nvSpPr>
          <p:cNvPr id="388" name="Google Shape;388;p38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9" name="Google Shape;389;p38"/>
          <p:cNvSpPr txBox="1"/>
          <p:nvPr/>
        </p:nvSpPr>
        <p:spPr>
          <a:xfrm>
            <a:off x="1694201" y="6722052"/>
            <a:ext cx="108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rgbClr val="646464"/>
                </a:solidFill>
                <a:latin typeface="Lato"/>
                <a:ea typeface="Lato"/>
                <a:cs typeface="Lato"/>
                <a:sym typeface="Lato"/>
              </a:rPr>
              <a:t>…</a:t>
            </a:r>
            <a:endParaRPr/>
          </a:p>
        </p:txBody>
      </p:sp>
      <p:sp>
        <p:nvSpPr>
          <p:cNvPr id="390" name="Google Shape;390;p38"/>
          <p:cNvSpPr txBox="1"/>
          <p:nvPr/>
        </p:nvSpPr>
        <p:spPr>
          <a:xfrm>
            <a:off x="732221" y="1496853"/>
            <a:ext cx="108600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46464"/>
                </a:solidFill>
                <a:latin typeface="Lato"/>
                <a:ea typeface="Lato"/>
                <a:cs typeface="Lato"/>
                <a:sym typeface="Lato"/>
              </a:rPr>
              <a:t>Here we see the 2 NUMA nodes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4646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# numactl -H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available: 2 nodes (0-1)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node 0 cpus: 0 1 2 3 4 5 6 7 8 9 20 21 22 23 24 25 26 27 28 29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node 0 size: 65425 MB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node 0 free: 21035 MB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node 1 cpus: 10 11 12 13 14 15 16 17 18 19 30 31 32 33 34 35 36 37 38 39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node 1 size: 65536 MB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node 1 free: 22232 MB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node distances: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node   0   1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  0:  10  21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  1:  21  10</a:t>
            </a:r>
            <a:endParaRPr sz="1000"/>
          </a:p>
        </p:txBody>
      </p:sp>
      <p:sp>
        <p:nvSpPr>
          <p:cNvPr id="391" name="Google Shape;391;p38"/>
          <p:cNvSpPr txBox="1"/>
          <p:nvPr/>
        </p:nvSpPr>
        <p:spPr>
          <a:xfrm>
            <a:off x="7506650" y="2451300"/>
            <a:ext cx="4326600" cy="398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Architecture:          x86_64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CPU op-mode(s):        32-bit, 64-bit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Byte Order:            Little Endian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CPU(s):                40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On-line CPU(s) list:   0-39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Thread(s) per core:    2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Core(s) per socket:    10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Socket(s):             2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NUMA node(s):          2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Vendor ID:             GenuineIntel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CPU family:            6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Model:                 79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Model name:            Intel(R) Xeon(R) CPU E5-2630L v4 @ 1.80GHz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Stepping:              1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CPU MHz:               1801.000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CPU max MHz:           1801.0000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CPU min MHz:           1200.0000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uniper white">
  <a:themeElements>
    <a:clrScheme name="Juniper extended">
      <a:dk1>
        <a:srgbClr val="646464"/>
      </a:dk1>
      <a:lt1>
        <a:srgbClr val="FFFFFF"/>
      </a:lt1>
      <a:dk2>
        <a:srgbClr val="B6B8B9"/>
      </a:dk2>
      <a:lt2>
        <a:srgbClr val="FFFFFF"/>
      </a:lt2>
      <a:accent1>
        <a:srgbClr val="84B135"/>
      </a:accent1>
      <a:accent2>
        <a:srgbClr val="0097A5"/>
      </a:accent2>
      <a:accent3>
        <a:srgbClr val="CFDD45"/>
      </a:accent3>
      <a:accent4>
        <a:srgbClr val="44CCDF"/>
      </a:accent4>
      <a:accent5>
        <a:srgbClr val="FFB71B"/>
      </a:accent5>
      <a:accent6>
        <a:srgbClr val="E43D30"/>
      </a:accent6>
      <a:hlink>
        <a:srgbClr val="84B135"/>
      </a:hlink>
      <a:folHlink>
        <a:srgbClr val="75215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