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48" r:id="rId3"/>
    <p:sldMasterId id="21474837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7102475" cy="9369425"/>
  <p:embeddedFontLst>
    <p:embeddedFont>
      <p:font typeface="Lato"/>
      <p:regular r:id="rId19"/>
      <p:bold r:id="rId20"/>
      <p:italic r:id="rId21"/>
      <p:boldItalic r:id="rId22"/>
    </p:embeddedFont>
    <p:embeddedFont>
      <p:font typeface="Lato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LatoLight-bold.fntdata"/><Relationship Id="rId23" Type="http://schemas.openxmlformats.org/officeDocument/2006/relationships/font" Target="fonts/LatoLight-regular.fntdata"/><Relationship Id="rId26" Type="http://schemas.openxmlformats.org/officeDocument/2006/relationships/font" Target="fonts/LatoLight-boldItalic.fntdata"/><Relationship Id="rId25" Type="http://schemas.openxmlformats.org/officeDocument/2006/relationships/font" Target="fonts/LatoLigh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La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7739" cy="468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63" lvl="1" marL="34286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23" lvl="2" marL="68572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584" lvl="3" marL="102858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546" lvl="4" marL="137144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06" lvl="5" marL="171430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468" lvl="6" marL="20571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427" lvl="7" marL="240002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389" lvl="8" marL="274289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3092" y="0"/>
            <a:ext cx="3077739" cy="468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63" lvl="1" marL="34286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23" lvl="2" marL="68572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584" lvl="3" marL="102858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546" lvl="4" marL="137144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06" lvl="5" marL="171430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468" lvl="6" marL="20571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427" lvl="7" marL="240002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389" lvl="8" marL="274289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25488" y="468313"/>
            <a:ext cx="2895600" cy="1628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0248" y="2179948"/>
            <a:ext cx="5681980" cy="6486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99328"/>
            <a:ext cx="3077739" cy="4684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63" lvl="1" marL="34286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23" lvl="2" marL="68572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584" lvl="3" marL="102858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546" lvl="4" marL="137144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06" lvl="5" marL="171430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468" lvl="6" marL="20571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427" lvl="7" marL="240002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389" lvl="8" marL="274289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3092" y="8899328"/>
            <a:ext cx="3077739" cy="468471"/>
          </a:xfrm>
          <a:prstGeom prst="rect">
            <a:avLst/>
          </a:prstGeom>
          <a:noFill/>
          <a:ln>
            <a:noFill/>
          </a:ln>
        </p:spPr>
        <p:txBody>
          <a:bodyPr anchorCtr="0" anchor="b" bIns="47050" lIns="94100" spcFirstLastPara="1" rIns="94100" wrap="square" tIns="47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48650237c4_0_1:notes"/>
          <p:cNvSpPr txBox="1"/>
          <p:nvPr>
            <p:ph idx="1" type="body"/>
          </p:nvPr>
        </p:nvSpPr>
        <p:spPr>
          <a:xfrm>
            <a:off x="710247" y="4509036"/>
            <a:ext cx="5682000" cy="3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50" lIns="94350" spcFirstLastPara="1" rIns="94350" wrap="square" tIns="9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26" name="Google Shape;826;g48650237c4_0_1:notes"/>
          <p:cNvSpPr/>
          <p:nvPr>
            <p:ph idx="2" type="sldImg"/>
          </p:nvPr>
        </p:nvSpPr>
        <p:spPr>
          <a:xfrm>
            <a:off x="710247" y="1171178"/>
            <a:ext cx="5682000" cy="316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48650237c4_0_490:notes"/>
          <p:cNvSpPr/>
          <p:nvPr>
            <p:ph idx="2" type="sldImg"/>
          </p:nvPr>
        </p:nvSpPr>
        <p:spPr>
          <a:xfrm>
            <a:off x="710247" y="1171178"/>
            <a:ext cx="5682000" cy="316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48650237c4_0_490:notes"/>
          <p:cNvSpPr txBox="1"/>
          <p:nvPr>
            <p:ph idx="1" type="body"/>
          </p:nvPr>
        </p:nvSpPr>
        <p:spPr>
          <a:xfrm>
            <a:off x="710247" y="4509036"/>
            <a:ext cx="5682000" cy="3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50" lIns="94350" spcFirstLastPara="1" rIns="94350" wrap="square" tIns="9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60" name="Google Shape;960;g48650237c4_0_490:notes"/>
          <p:cNvSpPr txBox="1"/>
          <p:nvPr>
            <p:ph idx="12" type="sldNum"/>
          </p:nvPr>
        </p:nvSpPr>
        <p:spPr>
          <a:xfrm>
            <a:off x="4023092" y="8899328"/>
            <a:ext cx="3077700" cy="470100"/>
          </a:xfrm>
          <a:prstGeom prst="rect">
            <a:avLst/>
          </a:prstGeom>
        </p:spPr>
        <p:txBody>
          <a:bodyPr anchorCtr="0" anchor="b" bIns="47050" lIns="94100" spcFirstLastPara="1" rIns="94100" wrap="square" tIns="470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48650237c4_0_404:notes"/>
          <p:cNvSpPr/>
          <p:nvPr>
            <p:ph idx="2" type="sldImg"/>
          </p:nvPr>
        </p:nvSpPr>
        <p:spPr>
          <a:xfrm>
            <a:off x="710247" y="1171178"/>
            <a:ext cx="5682000" cy="316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48650237c4_0_404:notes"/>
          <p:cNvSpPr txBox="1"/>
          <p:nvPr>
            <p:ph idx="1" type="body"/>
          </p:nvPr>
        </p:nvSpPr>
        <p:spPr>
          <a:xfrm>
            <a:off x="710247" y="4509036"/>
            <a:ext cx="5682000" cy="3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50" lIns="94350" spcFirstLastPara="1" rIns="94350" wrap="square" tIns="9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70" name="Google Shape;970;g48650237c4_0_404:notes"/>
          <p:cNvSpPr txBox="1"/>
          <p:nvPr>
            <p:ph idx="12" type="sldNum"/>
          </p:nvPr>
        </p:nvSpPr>
        <p:spPr>
          <a:xfrm>
            <a:off x="4023092" y="8899328"/>
            <a:ext cx="3077700" cy="470100"/>
          </a:xfrm>
          <a:prstGeom prst="rect">
            <a:avLst/>
          </a:prstGeom>
        </p:spPr>
        <p:txBody>
          <a:bodyPr anchorCtr="0" anchor="b" bIns="47050" lIns="94100" spcFirstLastPara="1" rIns="94100" wrap="square" tIns="470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48650237c4_0_426:notes"/>
          <p:cNvSpPr/>
          <p:nvPr>
            <p:ph idx="2" type="sldImg"/>
          </p:nvPr>
        </p:nvSpPr>
        <p:spPr>
          <a:xfrm>
            <a:off x="710247" y="1171178"/>
            <a:ext cx="5682000" cy="316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48650237c4_0_426:notes"/>
          <p:cNvSpPr txBox="1"/>
          <p:nvPr>
            <p:ph idx="1" type="body"/>
          </p:nvPr>
        </p:nvSpPr>
        <p:spPr>
          <a:xfrm>
            <a:off x="710247" y="4509036"/>
            <a:ext cx="5682000" cy="3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50" lIns="94350" spcFirstLastPara="1" rIns="94350" wrap="square" tIns="9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78" name="Google Shape;978;g48650237c4_0_426:notes"/>
          <p:cNvSpPr txBox="1"/>
          <p:nvPr>
            <p:ph idx="12" type="sldNum"/>
          </p:nvPr>
        </p:nvSpPr>
        <p:spPr>
          <a:xfrm>
            <a:off x="4023092" y="8899328"/>
            <a:ext cx="3077700" cy="470100"/>
          </a:xfrm>
          <a:prstGeom prst="rect">
            <a:avLst/>
          </a:prstGeom>
        </p:spPr>
        <p:txBody>
          <a:bodyPr anchorCtr="0" anchor="b" bIns="47050" lIns="94100" spcFirstLastPara="1" rIns="94100" wrap="square" tIns="470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48650237c4_0_514:notes"/>
          <p:cNvSpPr/>
          <p:nvPr>
            <p:ph idx="2" type="sldImg"/>
          </p:nvPr>
        </p:nvSpPr>
        <p:spPr>
          <a:xfrm>
            <a:off x="710247" y="1171178"/>
            <a:ext cx="5682000" cy="316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48650237c4_0_514:notes"/>
          <p:cNvSpPr txBox="1"/>
          <p:nvPr>
            <p:ph idx="1" type="body"/>
          </p:nvPr>
        </p:nvSpPr>
        <p:spPr>
          <a:xfrm>
            <a:off x="710247" y="4509036"/>
            <a:ext cx="5682000" cy="3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50" lIns="94350" spcFirstLastPara="1" rIns="94350" wrap="square" tIns="9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86" name="Google Shape;986;g48650237c4_0_514:notes"/>
          <p:cNvSpPr txBox="1"/>
          <p:nvPr>
            <p:ph idx="12" type="sldNum"/>
          </p:nvPr>
        </p:nvSpPr>
        <p:spPr>
          <a:xfrm>
            <a:off x="4023092" y="8899328"/>
            <a:ext cx="3077700" cy="470100"/>
          </a:xfrm>
          <a:prstGeom prst="rect">
            <a:avLst/>
          </a:prstGeom>
        </p:spPr>
        <p:txBody>
          <a:bodyPr anchorCtr="0" anchor="b" bIns="47050" lIns="94100" spcFirstLastPara="1" rIns="94100" wrap="square" tIns="470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48650237c4_0_13:notes"/>
          <p:cNvSpPr/>
          <p:nvPr>
            <p:ph idx="2" type="sldImg"/>
          </p:nvPr>
        </p:nvSpPr>
        <p:spPr>
          <a:xfrm>
            <a:off x="710247" y="1171178"/>
            <a:ext cx="5682000" cy="316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48650237c4_0_13:notes"/>
          <p:cNvSpPr txBox="1"/>
          <p:nvPr>
            <p:ph idx="1" type="body"/>
          </p:nvPr>
        </p:nvSpPr>
        <p:spPr>
          <a:xfrm>
            <a:off x="710247" y="4509036"/>
            <a:ext cx="5682000" cy="3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50" lIns="94350" spcFirstLastPara="1" rIns="94350" wrap="square" tIns="9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34" name="Google Shape;834;g48650237c4_0_13:notes"/>
          <p:cNvSpPr txBox="1"/>
          <p:nvPr>
            <p:ph idx="12" type="sldNum"/>
          </p:nvPr>
        </p:nvSpPr>
        <p:spPr>
          <a:xfrm>
            <a:off x="4023092" y="8899328"/>
            <a:ext cx="3077700" cy="470100"/>
          </a:xfrm>
          <a:prstGeom prst="rect">
            <a:avLst/>
          </a:prstGeom>
        </p:spPr>
        <p:txBody>
          <a:bodyPr anchorCtr="0" anchor="b" bIns="47050" lIns="94100" spcFirstLastPara="1" rIns="94100" wrap="square" tIns="470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48650237c4_0_304:notes"/>
          <p:cNvSpPr/>
          <p:nvPr>
            <p:ph idx="2" type="sldImg"/>
          </p:nvPr>
        </p:nvSpPr>
        <p:spPr>
          <a:xfrm>
            <a:off x="710247" y="1171178"/>
            <a:ext cx="5682000" cy="316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48650237c4_0_304:notes"/>
          <p:cNvSpPr txBox="1"/>
          <p:nvPr>
            <p:ph idx="1" type="body"/>
          </p:nvPr>
        </p:nvSpPr>
        <p:spPr>
          <a:xfrm>
            <a:off x="710247" y="4509036"/>
            <a:ext cx="5682000" cy="3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50" lIns="94350" spcFirstLastPara="1" rIns="94350" wrap="square" tIns="9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42" name="Google Shape;842;g48650237c4_0_304:notes"/>
          <p:cNvSpPr txBox="1"/>
          <p:nvPr>
            <p:ph idx="12" type="sldNum"/>
          </p:nvPr>
        </p:nvSpPr>
        <p:spPr>
          <a:xfrm>
            <a:off x="4023092" y="8899328"/>
            <a:ext cx="3077700" cy="470100"/>
          </a:xfrm>
          <a:prstGeom prst="rect">
            <a:avLst/>
          </a:prstGeom>
        </p:spPr>
        <p:txBody>
          <a:bodyPr anchorCtr="0" anchor="b" bIns="47050" lIns="94100" spcFirstLastPara="1" rIns="94100" wrap="square" tIns="470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48650237c4_0_321:notes"/>
          <p:cNvSpPr/>
          <p:nvPr>
            <p:ph idx="2" type="sldImg"/>
          </p:nvPr>
        </p:nvSpPr>
        <p:spPr>
          <a:xfrm>
            <a:off x="710247" y="1171178"/>
            <a:ext cx="5682000" cy="316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48650237c4_0_321:notes"/>
          <p:cNvSpPr txBox="1"/>
          <p:nvPr>
            <p:ph idx="1" type="body"/>
          </p:nvPr>
        </p:nvSpPr>
        <p:spPr>
          <a:xfrm>
            <a:off x="710247" y="4509036"/>
            <a:ext cx="5682000" cy="3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50" lIns="94350" spcFirstLastPara="1" rIns="94350" wrap="square" tIns="9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54" name="Google Shape;854;g48650237c4_0_321:notes"/>
          <p:cNvSpPr txBox="1"/>
          <p:nvPr>
            <p:ph idx="12" type="sldNum"/>
          </p:nvPr>
        </p:nvSpPr>
        <p:spPr>
          <a:xfrm>
            <a:off x="4023092" y="8899328"/>
            <a:ext cx="3077700" cy="470100"/>
          </a:xfrm>
          <a:prstGeom prst="rect">
            <a:avLst/>
          </a:prstGeom>
        </p:spPr>
        <p:txBody>
          <a:bodyPr anchorCtr="0" anchor="b" bIns="47050" lIns="94100" spcFirstLastPara="1" rIns="94100" wrap="square" tIns="470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48650237c4_0_335:notes"/>
          <p:cNvSpPr/>
          <p:nvPr>
            <p:ph idx="2" type="sldImg"/>
          </p:nvPr>
        </p:nvSpPr>
        <p:spPr>
          <a:xfrm>
            <a:off x="710247" y="1171178"/>
            <a:ext cx="5682000" cy="316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48650237c4_0_335:notes"/>
          <p:cNvSpPr txBox="1"/>
          <p:nvPr>
            <p:ph idx="1" type="body"/>
          </p:nvPr>
        </p:nvSpPr>
        <p:spPr>
          <a:xfrm>
            <a:off x="710247" y="4509036"/>
            <a:ext cx="5682000" cy="3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50" lIns="94350" spcFirstLastPara="1" rIns="94350" wrap="square" tIns="9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62" name="Google Shape;862;g48650237c4_0_335:notes"/>
          <p:cNvSpPr txBox="1"/>
          <p:nvPr>
            <p:ph idx="12" type="sldNum"/>
          </p:nvPr>
        </p:nvSpPr>
        <p:spPr>
          <a:xfrm>
            <a:off x="4023092" y="8899328"/>
            <a:ext cx="3077700" cy="470100"/>
          </a:xfrm>
          <a:prstGeom prst="rect">
            <a:avLst/>
          </a:prstGeom>
        </p:spPr>
        <p:txBody>
          <a:bodyPr anchorCtr="0" anchor="b" bIns="47050" lIns="94100" spcFirstLastPara="1" rIns="94100" wrap="square" tIns="470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48650237c4_0_433:notes"/>
          <p:cNvSpPr/>
          <p:nvPr>
            <p:ph idx="2" type="sldImg"/>
          </p:nvPr>
        </p:nvSpPr>
        <p:spPr>
          <a:xfrm>
            <a:off x="710247" y="1171178"/>
            <a:ext cx="5682000" cy="316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48650237c4_0_433:notes"/>
          <p:cNvSpPr txBox="1"/>
          <p:nvPr>
            <p:ph idx="1" type="body"/>
          </p:nvPr>
        </p:nvSpPr>
        <p:spPr>
          <a:xfrm>
            <a:off x="710247" y="4509036"/>
            <a:ext cx="5682000" cy="3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50" lIns="94350" spcFirstLastPara="1" rIns="94350" wrap="square" tIns="9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70" name="Google Shape;870;g48650237c4_0_433:notes"/>
          <p:cNvSpPr txBox="1"/>
          <p:nvPr>
            <p:ph idx="12" type="sldNum"/>
          </p:nvPr>
        </p:nvSpPr>
        <p:spPr>
          <a:xfrm>
            <a:off x="4023092" y="8899328"/>
            <a:ext cx="3077700" cy="470100"/>
          </a:xfrm>
          <a:prstGeom prst="rect">
            <a:avLst/>
          </a:prstGeom>
        </p:spPr>
        <p:txBody>
          <a:bodyPr anchorCtr="0" anchor="b" bIns="47050" lIns="94100" spcFirstLastPara="1" rIns="94100" wrap="square" tIns="470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48650237c4_0_362:notes"/>
          <p:cNvSpPr/>
          <p:nvPr>
            <p:ph idx="2" type="sldImg"/>
          </p:nvPr>
        </p:nvSpPr>
        <p:spPr>
          <a:xfrm>
            <a:off x="710247" y="1171178"/>
            <a:ext cx="5682000" cy="316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48650237c4_0_362:notes"/>
          <p:cNvSpPr txBox="1"/>
          <p:nvPr>
            <p:ph idx="1" type="body"/>
          </p:nvPr>
        </p:nvSpPr>
        <p:spPr>
          <a:xfrm>
            <a:off x="710247" y="4509036"/>
            <a:ext cx="5682000" cy="3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50" lIns="94350" spcFirstLastPara="1" rIns="94350" wrap="square" tIns="9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78" name="Google Shape;878;g48650237c4_0_362:notes"/>
          <p:cNvSpPr txBox="1"/>
          <p:nvPr>
            <p:ph idx="12" type="sldNum"/>
          </p:nvPr>
        </p:nvSpPr>
        <p:spPr>
          <a:xfrm>
            <a:off x="4023092" y="8899328"/>
            <a:ext cx="3077700" cy="470100"/>
          </a:xfrm>
          <a:prstGeom prst="rect">
            <a:avLst/>
          </a:prstGeom>
        </p:spPr>
        <p:txBody>
          <a:bodyPr anchorCtr="0" anchor="b" bIns="47050" lIns="94100" spcFirstLastPara="1" rIns="94100" wrap="square" tIns="470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48650237c4_0_346:notes"/>
          <p:cNvSpPr/>
          <p:nvPr>
            <p:ph idx="2" type="sldImg"/>
          </p:nvPr>
        </p:nvSpPr>
        <p:spPr>
          <a:xfrm>
            <a:off x="710247" y="1171178"/>
            <a:ext cx="5682000" cy="316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48650237c4_0_346:notes"/>
          <p:cNvSpPr txBox="1"/>
          <p:nvPr>
            <p:ph idx="1" type="body"/>
          </p:nvPr>
        </p:nvSpPr>
        <p:spPr>
          <a:xfrm>
            <a:off x="710247" y="4509036"/>
            <a:ext cx="5682000" cy="3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50" lIns="94350" spcFirstLastPara="1" rIns="94350" wrap="square" tIns="9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05" name="Google Shape;905;g48650237c4_0_346:notes"/>
          <p:cNvSpPr txBox="1"/>
          <p:nvPr>
            <p:ph idx="12" type="sldNum"/>
          </p:nvPr>
        </p:nvSpPr>
        <p:spPr>
          <a:xfrm>
            <a:off x="4023092" y="8899328"/>
            <a:ext cx="3077700" cy="470100"/>
          </a:xfrm>
          <a:prstGeom prst="rect">
            <a:avLst/>
          </a:prstGeom>
        </p:spPr>
        <p:txBody>
          <a:bodyPr anchorCtr="0" anchor="b" bIns="47050" lIns="94100" spcFirstLastPara="1" rIns="94100" wrap="square" tIns="470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48650237c4_0_455:notes"/>
          <p:cNvSpPr/>
          <p:nvPr>
            <p:ph idx="2" type="sldImg"/>
          </p:nvPr>
        </p:nvSpPr>
        <p:spPr>
          <a:xfrm>
            <a:off x="710247" y="1171178"/>
            <a:ext cx="5682000" cy="316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48650237c4_0_455:notes"/>
          <p:cNvSpPr txBox="1"/>
          <p:nvPr>
            <p:ph idx="1" type="body"/>
          </p:nvPr>
        </p:nvSpPr>
        <p:spPr>
          <a:xfrm>
            <a:off x="710247" y="4509036"/>
            <a:ext cx="5682000" cy="3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50" lIns="94350" spcFirstLastPara="1" rIns="94350" wrap="square" tIns="9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27" name="Google Shape;927;g48650237c4_0_455:notes"/>
          <p:cNvSpPr txBox="1"/>
          <p:nvPr>
            <p:ph idx="12" type="sldNum"/>
          </p:nvPr>
        </p:nvSpPr>
        <p:spPr>
          <a:xfrm>
            <a:off x="4023092" y="8899328"/>
            <a:ext cx="3077700" cy="470100"/>
          </a:xfrm>
          <a:prstGeom prst="rect">
            <a:avLst/>
          </a:prstGeom>
        </p:spPr>
        <p:txBody>
          <a:bodyPr anchorCtr="0" anchor="b" bIns="47050" lIns="94100" spcFirstLastPara="1" rIns="94100" wrap="square" tIns="470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8.jpg"/><Relationship Id="rId3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7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jpg"/><Relationship Id="rId3" Type="http://schemas.openxmlformats.org/officeDocument/2006/relationships/image" Target="../media/image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Relationship Id="rId3" Type="http://schemas.openxmlformats.org/officeDocument/2006/relationships/image" Target="../media/image7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Relationship Id="rId3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Relationship Id="rId3" Type="http://schemas.openxmlformats.org/officeDocument/2006/relationships/image" Target="../media/image36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Relationship Id="rId3" Type="http://schemas.openxmlformats.org/officeDocument/2006/relationships/image" Target="../media/image36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jpg"/><Relationship Id="rId3" Type="http://schemas.openxmlformats.org/officeDocument/2006/relationships/image" Target="../media/image9.png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jpg"/><Relationship Id="rId3" Type="http://schemas.openxmlformats.org/officeDocument/2006/relationships/image" Target="../media/image36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jpg"/><Relationship Id="rId3" Type="http://schemas.openxmlformats.org/officeDocument/2006/relationships/image" Target="../media/image36.pn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jpg"/><Relationship Id="rId3" Type="http://schemas.openxmlformats.org/officeDocument/2006/relationships/image" Target="../media/image9.png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Relationship Id="rId3" Type="http://schemas.openxmlformats.org/officeDocument/2006/relationships/image" Target="../media/image36.png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Relationship Id="rId3" Type="http://schemas.openxmlformats.org/officeDocument/2006/relationships/image" Target="../media/image36.png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jpg"/><Relationship Id="rId3" Type="http://schemas.openxmlformats.org/officeDocument/2006/relationships/image" Target="../media/image9.png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8.jpg"/><Relationship Id="rId3" Type="http://schemas.openxmlformats.org/officeDocument/2006/relationships/image" Target="../media/image3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8.jpg"/><Relationship Id="rId3" Type="http://schemas.openxmlformats.org/officeDocument/2006/relationships/image" Target="../media/image36.png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4.jpg"/><Relationship Id="rId3" Type="http://schemas.openxmlformats.org/officeDocument/2006/relationships/image" Target="../media/image9.png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jpg"/><Relationship Id="rId3" Type="http://schemas.openxmlformats.org/officeDocument/2006/relationships/image" Target="../media/image36.png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jpg"/><Relationship Id="rId3" Type="http://schemas.openxmlformats.org/officeDocument/2006/relationships/image" Target="../media/image36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jpg"/><Relationship Id="rId3" Type="http://schemas.openxmlformats.org/officeDocument/2006/relationships/image" Target="../media/image9.png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jpg"/><Relationship Id="rId3" Type="http://schemas.openxmlformats.org/officeDocument/2006/relationships/image" Target="../media/image36.png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jpg"/><Relationship Id="rId3" Type="http://schemas.openxmlformats.org/officeDocument/2006/relationships/image" Target="../media/image36.png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0.jpg"/><Relationship Id="rId3" Type="http://schemas.openxmlformats.org/officeDocument/2006/relationships/image" Target="../media/image25.jpg"/><Relationship Id="rId4" Type="http://schemas.openxmlformats.org/officeDocument/2006/relationships/image" Target="../media/image36.png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6.png"/><Relationship Id="rId3" Type="http://schemas.openxmlformats.org/officeDocument/2006/relationships/image" Target="../media/image31.png"/><Relationship Id="rId4" Type="http://schemas.openxmlformats.org/officeDocument/2006/relationships/image" Target="../media/image36.png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9.jpg"/><Relationship Id="rId3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2.jpg"/><Relationship Id="rId3" Type="http://schemas.openxmlformats.org/officeDocument/2006/relationships/image" Target="../media/image36.png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5_Title Slide">
  <p:cSld name="15_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.jpg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3835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0" y="0"/>
            <a:ext cx="9144000" cy="2245360"/>
          </a:xfrm>
          <a:prstGeom prst="rect">
            <a:avLst/>
          </a:prstGeom>
          <a:gradFill>
            <a:gsLst>
              <a:gs pos="0">
                <a:srgbClr val="222F44">
                  <a:alpha val="69803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 rot="10800000">
            <a:off x="0" y="2898140"/>
            <a:ext cx="9144000" cy="2245360"/>
          </a:xfrm>
          <a:prstGeom prst="rect">
            <a:avLst/>
          </a:prstGeom>
          <a:gradFill>
            <a:gsLst>
              <a:gs pos="0">
                <a:srgbClr val="222F44">
                  <a:alpha val="69803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wht.png"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0667" y="268888"/>
            <a:ext cx="1423822" cy="39002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>
            <p:ph type="title"/>
          </p:nvPr>
        </p:nvSpPr>
        <p:spPr>
          <a:xfrm>
            <a:off x="1" y="2082398"/>
            <a:ext cx="4627563" cy="1923604"/>
          </a:xfrm>
          <a:prstGeom prst="rect">
            <a:avLst/>
          </a:prstGeom>
          <a:solidFill>
            <a:srgbClr val="0A658D">
              <a:alpha val="47843"/>
            </a:srgbClr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563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Arial"/>
              <a:buNone/>
              <a:defRPr b="0" i="0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2910" y="4134122"/>
            <a:ext cx="4622236" cy="3429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563"/>
              </a:spcBef>
              <a:spcAft>
                <a:spcPts val="0"/>
              </a:spcAft>
              <a:buClr>
                <a:srgbClr val="B1E2F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1E2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2" type="body"/>
          </p:nvPr>
        </p:nvSpPr>
        <p:spPr>
          <a:xfrm>
            <a:off x="-5481" y="4554817"/>
            <a:ext cx="4632398" cy="4881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563"/>
              </a:spcBef>
              <a:spcAft>
                <a:spcPts val="0"/>
              </a:spcAft>
              <a:buClr>
                <a:srgbClr val="B1E2F9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B1E2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8" name="Google Shape;18;p2"/>
          <p:cNvCxnSpPr/>
          <p:nvPr/>
        </p:nvCxnSpPr>
        <p:spPr>
          <a:xfrm>
            <a:off x="127000" y="4071938"/>
            <a:ext cx="4343402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_Sub and Content 20th Anniversary">
  <p:cSld name="1_Title_Sub and Content 20th Anniversar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450529" y="1282451"/>
            <a:ext cx="8229601" cy="33944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5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type="title"/>
          </p:nvPr>
        </p:nvSpPr>
        <p:spPr>
          <a:xfrm>
            <a:off x="455083" y="3"/>
            <a:ext cx="7479877" cy="10150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20th_1.png" id="74" name="Google Shape;7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3165" y="612299"/>
            <a:ext cx="687304" cy="39269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1"/>
          <p:cNvSpPr/>
          <p:nvPr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1"/>
          <p:cNvSpPr/>
          <p:nvPr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rgb_black_sm.png" id="77" name="Google Shape;77;p11"/>
          <p:cNvPicPr preferRelativeResize="0"/>
          <p:nvPr/>
        </p:nvPicPr>
        <p:blipFill rotWithShape="1">
          <a:blip r:embed="rId3">
            <a:alphaModFix/>
          </a:blip>
          <a:srcRect b="11574" l="6636" r="6172" t="8796"/>
          <a:stretch/>
        </p:blipFill>
        <p:spPr>
          <a:xfrm>
            <a:off x="8017934" y="4929329"/>
            <a:ext cx="536773" cy="16366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1"/>
          <p:cNvSpPr txBox="1"/>
          <p:nvPr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2017 Juniper Networks, Inc. All rights reserved.</a:t>
            </a:r>
            <a:endParaRPr b="0" i="0" sz="5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02"/>
          <p:cNvSpPr txBox="1"/>
          <p:nvPr>
            <p:ph type="title"/>
          </p:nvPr>
        </p:nvSpPr>
        <p:spPr>
          <a:xfrm>
            <a:off x="371226" y="295421"/>
            <a:ext cx="84387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ato"/>
              <a:buNone/>
              <a:defRPr b="0" i="0" sz="22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1" name="Google Shape;821;p102"/>
          <p:cNvSpPr txBox="1"/>
          <p:nvPr>
            <p:ph idx="1" type="body"/>
          </p:nvPr>
        </p:nvSpPr>
        <p:spPr>
          <a:xfrm>
            <a:off x="383094" y="1203757"/>
            <a:ext cx="84267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22" name="Google Shape;822;p102"/>
          <p:cNvSpPr txBox="1"/>
          <p:nvPr>
            <p:ph idx="11" type="ftr"/>
          </p:nvPr>
        </p:nvSpPr>
        <p:spPr>
          <a:xfrm>
            <a:off x="3898379" y="4979094"/>
            <a:ext cx="1363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23" name="Google Shape;823;p102"/>
          <p:cNvSpPr txBox="1"/>
          <p:nvPr>
            <p:ph idx="12" type="sldNum"/>
          </p:nvPr>
        </p:nvSpPr>
        <p:spPr>
          <a:xfrm>
            <a:off x="8519467" y="4960629"/>
            <a:ext cx="245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and Content">
  <p:cSld name="3_Title and Conte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55085" y="3"/>
            <a:ext cx="8223250" cy="10150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450529" y="1714502"/>
            <a:ext cx="8229601" cy="29624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5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2" type="body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/>
          <p:nvPr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/>
          <p:nvPr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rgb_black_sm.png" id="85" name="Google Shape;85;p12"/>
          <p:cNvPicPr preferRelativeResize="0"/>
          <p:nvPr/>
        </p:nvPicPr>
        <p:blipFill rotWithShape="1">
          <a:blip r:embed="rId2">
            <a:alphaModFix/>
          </a:blip>
          <a:srcRect b="11574" l="6636" r="6172" t="8796"/>
          <a:stretch/>
        </p:blipFill>
        <p:spPr>
          <a:xfrm>
            <a:off x="8017934" y="4929329"/>
            <a:ext cx="536773" cy="16366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 txBox="1"/>
          <p:nvPr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2017 Juniper Networks, Inc. All rights reserved.</a:t>
            </a:r>
            <a:endParaRPr b="0" i="0" sz="5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Title and Content">
  <p:cSld name="9_Title and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450529" y="1714502"/>
            <a:ext cx="8229601" cy="29624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5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2" type="body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type="title"/>
          </p:nvPr>
        </p:nvSpPr>
        <p:spPr>
          <a:xfrm>
            <a:off x="455083" y="3"/>
            <a:ext cx="7479877" cy="10150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20th_1.png" id="91" name="Google Shape;9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3165" y="612299"/>
            <a:ext cx="687304" cy="39269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/>
          <p:nvPr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rgb_black_sm.png" id="94" name="Google Shape;94;p13"/>
          <p:cNvPicPr preferRelativeResize="0"/>
          <p:nvPr/>
        </p:nvPicPr>
        <p:blipFill rotWithShape="1">
          <a:blip r:embed="rId3">
            <a:alphaModFix/>
          </a:blip>
          <a:srcRect b="11574" l="6636" r="6172" t="8796"/>
          <a:stretch/>
        </p:blipFill>
        <p:spPr>
          <a:xfrm>
            <a:off x="8017934" y="4929329"/>
            <a:ext cx="536773" cy="16366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2017 Juniper Networks, Inc. All rights reserved.</a:t>
            </a:r>
            <a:endParaRPr b="0" i="0" sz="5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a_Title Slide">
  <p:cSld name="1a_Title Slide">
    <p:bg>
      <p:bgPr>
        <a:solidFill>
          <a:srgbClr val="0A658D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455085" y="3"/>
            <a:ext cx="8223250" cy="10150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14"/>
          <p:cNvSpPr/>
          <p:nvPr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2017 Juniper Networks, Inc. All rights reserved.</a:t>
            </a:r>
            <a:endParaRPr b="0" i="0" sz="5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wht.png" id="101" name="Google Shape;10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0485" y="4942529"/>
            <a:ext cx="510874" cy="140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a_Title_Subhead">
  <p:cSld name="2a_Title_Subhead">
    <p:bg>
      <p:bgPr>
        <a:solidFill>
          <a:srgbClr val="0A658D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455085" y="3"/>
            <a:ext cx="8223250" cy="10150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B1E2F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1E2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5"/>
          <p:cNvSpPr/>
          <p:nvPr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wht.png" id="107" name="Google Shape;10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0485" y="4942529"/>
            <a:ext cx="510874" cy="14000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2017 Juniper Networks, Inc. All rights reserved.</a:t>
            </a:r>
            <a:endParaRPr b="0" i="0" sz="5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a_Title_Content">
  <p:cSld name="3a_Title_Content">
    <p:bg>
      <p:bgPr>
        <a:solidFill>
          <a:srgbClr val="0A658D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55085" y="3"/>
            <a:ext cx="8223250" cy="10150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50529" y="1282451"/>
            <a:ext cx="8229601" cy="33944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5000"/>
              </a:lnSpc>
              <a:spcBef>
                <a:spcPts val="563"/>
              </a:spcBef>
              <a:spcAft>
                <a:spcPts val="0"/>
              </a:spcAft>
              <a:buClr>
                <a:srgbClr val="B1E2F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B1E2F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B1E2F9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B1E2F9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16"/>
          <p:cNvSpPr/>
          <p:nvPr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wht.png" id="114" name="Google Shape;11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0485" y="4942529"/>
            <a:ext cx="510874" cy="14000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2017 Juniper Networks, Inc. All rights reserved.</a:t>
            </a:r>
            <a:endParaRPr b="0" i="0" sz="5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a_Title_Subhead_Content">
  <p:cSld name="4a_Title_Subhead_Content">
    <p:bg>
      <p:bgPr>
        <a:solidFill>
          <a:srgbClr val="0A658D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455085" y="3"/>
            <a:ext cx="8223250" cy="10150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450529" y="1714502"/>
            <a:ext cx="8229601" cy="29624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5000"/>
              </a:lnSpc>
              <a:spcBef>
                <a:spcPts val="563"/>
              </a:spcBef>
              <a:spcAft>
                <a:spcPts val="0"/>
              </a:spcAft>
              <a:buClr>
                <a:srgbClr val="B1E2F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B1E2F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B1E2F9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B1E2F9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7"/>
          <p:cNvSpPr txBox="1"/>
          <p:nvPr>
            <p:ph idx="2" type="body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B1E2F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1E2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7"/>
          <p:cNvSpPr/>
          <p:nvPr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wht.png" id="122" name="Google Shape;12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0485" y="4942529"/>
            <a:ext cx="510874" cy="14000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2017 Juniper Networks, Inc. All rights reserved.</a:t>
            </a:r>
            <a:endParaRPr b="0" i="0" sz="5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Title Slide">
  <p:cSld name="9_Title Slide">
    <p:bg>
      <p:bgPr>
        <a:solidFill>
          <a:srgbClr val="1E1E1E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455085" y="3"/>
            <a:ext cx="8223250" cy="10150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6" name="Google Shape;126;p18"/>
          <p:cNvSpPr/>
          <p:nvPr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0A658D"/>
          </a:solidFill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0A658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wht.png" id="128" name="Google Shape;12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0485" y="4942529"/>
            <a:ext cx="510874" cy="14000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2017 Juniper Networks, Inc. All rights reserved.</a:t>
            </a:r>
            <a:endParaRPr b="0" i="0" sz="5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Title and Content">
  <p:cSld name="4_Title and Content">
    <p:bg>
      <p:bgPr>
        <a:solidFill>
          <a:srgbClr val="1E1E1E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455085" y="3"/>
            <a:ext cx="8223250" cy="10150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8BD6F7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BD6F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19"/>
          <p:cNvSpPr/>
          <p:nvPr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0A658D"/>
          </a:solidFill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0A658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wht.png" id="135" name="Google Shape;13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0485" y="4942529"/>
            <a:ext cx="510874" cy="14000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2017 Juniper Networks, Inc. All rights reserved.</a:t>
            </a:r>
            <a:endParaRPr b="0" i="0" sz="5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b_Title_Content">
  <p:cSld name="3b_Title_Content">
    <p:bg>
      <p:bgPr>
        <a:solidFill>
          <a:srgbClr val="1E1E1E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55085" y="3"/>
            <a:ext cx="8223250" cy="10150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450529" y="1282451"/>
            <a:ext cx="8229601" cy="33944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5000"/>
              </a:lnSpc>
              <a:spcBef>
                <a:spcPts val="563"/>
              </a:spcBef>
              <a:spcAft>
                <a:spcPts val="0"/>
              </a:spcAft>
              <a:buClr>
                <a:srgbClr val="8AD5F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8AD5F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8AD5F6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8AD5F6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20"/>
          <p:cNvSpPr/>
          <p:nvPr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0A658D"/>
          </a:solidFill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0A658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wht.png" id="142" name="Google Shape;14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0485" y="4942529"/>
            <a:ext cx="510874" cy="14000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2017 Juniper Networks, Inc. All rights reserved.</a:t>
            </a:r>
            <a:endParaRPr b="0" i="0" sz="5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_Sub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455085" y="3"/>
            <a:ext cx="8223250" cy="10150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50529" y="1282451"/>
            <a:ext cx="8229601" cy="33944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5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5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rgb_black_sm.png" id="24" name="Google Shape;24;p3"/>
          <p:cNvPicPr preferRelativeResize="0"/>
          <p:nvPr/>
        </p:nvPicPr>
        <p:blipFill rotWithShape="1">
          <a:blip r:embed="rId2">
            <a:alphaModFix/>
          </a:blip>
          <a:srcRect b="11574" l="6636" r="6172" t="8796"/>
          <a:stretch/>
        </p:blipFill>
        <p:spPr>
          <a:xfrm>
            <a:off x="8017934" y="4929329"/>
            <a:ext cx="536773" cy="16366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/>
          <p:nvPr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2017 Juniper Networks, Inc. All rights reserved.</a:t>
            </a:r>
            <a:endParaRPr b="0" i="0" sz="5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b_Title_Subhead_Content">
  <p:cSld name="4b_Title_Subhead_Content">
    <p:bg>
      <p:bgPr>
        <a:solidFill>
          <a:srgbClr val="1E1E1E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455085" y="3"/>
            <a:ext cx="8223250" cy="10150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450529" y="1714502"/>
            <a:ext cx="8229601" cy="29624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5000"/>
              </a:lnSpc>
              <a:spcBef>
                <a:spcPts val="563"/>
              </a:spcBef>
              <a:spcAft>
                <a:spcPts val="0"/>
              </a:spcAft>
              <a:buClr>
                <a:srgbClr val="8AD5F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8AD5F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8AD5F6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8AD5F6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1"/>
          <p:cNvSpPr txBox="1"/>
          <p:nvPr>
            <p:ph idx="2" type="body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8AD5F6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AD5F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21"/>
          <p:cNvSpPr/>
          <p:nvPr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0A658D"/>
          </a:solidFill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0A658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wht.png" id="150" name="Google Shape;15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0485" y="4942529"/>
            <a:ext cx="510874" cy="14000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2017 Juniper Networks, Inc. All rights reserved.</a:t>
            </a:r>
            <a:endParaRPr b="0" i="0" sz="5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Title Slide">
  <p:cSld name="8_Title Slide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.jpg" id="153" name="Google Shape;153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3835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/>
          <p:nvPr/>
        </p:nvSpPr>
        <p:spPr>
          <a:xfrm>
            <a:off x="0" y="0"/>
            <a:ext cx="9144000" cy="2245360"/>
          </a:xfrm>
          <a:prstGeom prst="rect">
            <a:avLst/>
          </a:prstGeom>
          <a:gradFill>
            <a:gsLst>
              <a:gs pos="0">
                <a:srgbClr val="222F44">
                  <a:alpha val="69803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2"/>
          <p:cNvSpPr/>
          <p:nvPr/>
        </p:nvSpPr>
        <p:spPr>
          <a:xfrm rot="10800000">
            <a:off x="0" y="2898140"/>
            <a:ext cx="9144000" cy="2245360"/>
          </a:xfrm>
          <a:prstGeom prst="rect">
            <a:avLst/>
          </a:prstGeom>
          <a:gradFill>
            <a:gsLst>
              <a:gs pos="0">
                <a:srgbClr val="222F44">
                  <a:alpha val="69803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wht.png" id="156" name="Google Shape;15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0667" y="268888"/>
            <a:ext cx="1423822" cy="39002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>
            <p:ph type="title"/>
          </p:nvPr>
        </p:nvSpPr>
        <p:spPr>
          <a:xfrm>
            <a:off x="1" y="2082398"/>
            <a:ext cx="4627563" cy="1923604"/>
          </a:xfrm>
          <a:prstGeom prst="rect">
            <a:avLst/>
          </a:prstGeom>
          <a:solidFill>
            <a:srgbClr val="0A658D">
              <a:alpha val="47843"/>
            </a:srgbClr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563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Arial"/>
              <a:buNone/>
              <a:defRPr b="0" i="0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2910" y="4134122"/>
            <a:ext cx="4622236" cy="3429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563"/>
              </a:spcBef>
              <a:spcAft>
                <a:spcPts val="0"/>
              </a:spcAft>
              <a:buClr>
                <a:srgbClr val="B1E2F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1E2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22"/>
          <p:cNvSpPr txBox="1"/>
          <p:nvPr>
            <p:ph idx="2" type="body"/>
          </p:nvPr>
        </p:nvSpPr>
        <p:spPr>
          <a:xfrm>
            <a:off x="-5481" y="4554817"/>
            <a:ext cx="4632398" cy="4881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563"/>
              </a:spcBef>
              <a:spcAft>
                <a:spcPts val="0"/>
              </a:spcAft>
              <a:buClr>
                <a:srgbClr val="B1E2F9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B1E2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60" name="Google Shape;160;p22"/>
          <p:cNvCxnSpPr/>
          <p:nvPr/>
        </p:nvCxnSpPr>
        <p:spPr>
          <a:xfrm>
            <a:off x="127000" y="4071938"/>
            <a:ext cx="4343402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med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_Title Slide">
  <p:cSld name="11_Title Slide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.jpg" id="162" name="Google Shape;16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3835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/>
          <p:nvPr/>
        </p:nvSpPr>
        <p:spPr>
          <a:xfrm>
            <a:off x="0" y="0"/>
            <a:ext cx="9144000" cy="2245360"/>
          </a:xfrm>
          <a:prstGeom prst="rect">
            <a:avLst/>
          </a:prstGeom>
          <a:gradFill>
            <a:gsLst>
              <a:gs pos="0">
                <a:srgbClr val="222F44">
                  <a:alpha val="69803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3"/>
          <p:cNvSpPr/>
          <p:nvPr/>
        </p:nvSpPr>
        <p:spPr>
          <a:xfrm rot="10800000">
            <a:off x="0" y="2898140"/>
            <a:ext cx="9144000" cy="2245360"/>
          </a:xfrm>
          <a:prstGeom prst="rect">
            <a:avLst/>
          </a:prstGeom>
          <a:gradFill>
            <a:gsLst>
              <a:gs pos="0">
                <a:srgbClr val="222F44">
                  <a:alpha val="69803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wht.png" id="165" name="Google Shape;16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0667" y="268888"/>
            <a:ext cx="1423822" cy="39002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 txBox="1"/>
          <p:nvPr>
            <p:ph type="title"/>
          </p:nvPr>
        </p:nvSpPr>
        <p:spPr>
          <a:xfrm>
            <a:off x="1" y="2082398"/>
            <a:ext cx="4627563" cy="1923604"/>
          </a:xfrm>
          <a:prstGeom prst="rect">
            <a:avLst/>
          </a:prstGeom>
          <a:solidFill>
            <a:srgbClr val="0A658D">
              <a:alpha val="47843"/>
            </a:srgbClr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563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Arial"/>
              <a:buNone/>
              <a:defRPr b="0" i="0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2910" y="4134122"/>
            <a:ext cx="4622236" cy="3429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563"/>
              </a:spcBef>
              <a:spcAft>
                <a:spcPts val="0"/>
              </a:spcAft>
              <a:buClr>
                <a:srgbClr val="B1E2F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1E2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23"/>
          <p:cNvSpPr txBox="1"/>
          <p:nvPr>
            <p:ph idx="2" type="body"/>
          </p:nvPr>
        </p:nvSpPr>
        <p:spPr>
          <a:xfrm>
            <a:off x="-5481" y="4554817"/>
            <a:ext cx="4632398" cy="4881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563"/>
              </a:spcBef>
              <a:spcAft>
                <a:spcPts val="0"/>
              </a:spcAft>
              <a:buClr>
                <a:srgbClr val="B1E2F9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B1E2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69" name="Google Shape;169;p23"/>
          <p:cNvCxnSpPr/>
          <p:nvPr/>
        </p:nvCxnSpPr>
        <p:spPr>
          <a:xfrm>
            <a:off x="127000" y="4071938"/>
            <a:ext cx="4343402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med"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2_Title Slide">
  <p:cSld name="12_Title Slide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.jpg" id="171" name="Google Shape;17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3835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/>
          <p:nvPr/>
        </p:nvSpPr>
        <p:spPr>
          <a:xfrm>
            <a:off x="0" y="0"/>
            <a:ext cx="9144000" cy="2245360"/>
          </a:xfrm>
          <a:prstGeom prst="rect">
            <a:avLst/>
          </a:prstGeom>
          <a:gradFill>
            <a:gsLst>
              <a:gs pos="0">
                <a:srgbClr val="222F44">
                  <a:alpha val="69803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4"/>
          <p:cNvSpPr/>
          <p:nvPr/>
        </p:nvSpPr>
        <p:spPr>
          <a:xfrm rot="10800000">
            <a:off x="0" y="2898140"/>
            <a:ext cx="9144000" cy="2245360"/>
          </a:xfrm>
          <a:prstGeom prst="rect">
            <a:avLst/>
          </a:prstGeom>
          <a:gradFill>
            <a:gsLst>
              <a:gs pos="0">
                <a:srgbClr val="222F44">
                  <a:alpha val="69803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wht.png" id="174" name="Google Shape;17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0667" y="268888"/>
            <a:ext cx="1423822" cy="39002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 txBox="1"/>
          <p:nvPr>
            <p:ph type="title"/>
          </p:nvPr>
        </p:nvSpPr>
        <p:spPr>
          <a:xfrm>
            <a:off x="1" y="2082398"/>
            <a:ext cx="4627563" cy="1923604"/>
          </a:xfrm>
          <a:prstGeom prst="rect">
            <a:avLst/>
          </a:prstGeom>
          <a:solidFill>
            <a:srgbClr val="0A658D">
              <a:alpha val="47843"/>
            </a:srgbClr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563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Arial"/>
              <a:buNone/>
              <a:defRPr b="0" i="0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2910" y="4134122"/>
            <a:ext cx="4622236" cy="3429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563"/>
              </a:spcBef>
              <a:spcAft>
                <a:spcPts val="0"/>
              </a:spcAft>
              <a:buClr>
                <a:srgbClr val="B1E2F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1E2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Google Shape;177;p24"/>
          <p:cNvSpPr txBox="1"/>
          <p:nvPr>
            <p:ph idx="2" type="body"/>
          </p:nvPr>
        </p:nvSpPr>
        <p:spPr>
          <a:xfrm>
            <a:off x="-5481" y="4554817"/>
            <a:ext cx="4632398" cy="4881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563"/>
              </a:spcBef>
              <a:spcAft>
                <a:spcPts val="0"/>
              </a:spcAft>
              <a:buClr>
                <a:srgbClr val="B1E2F9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B1E2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78" name="Google Shape;178;p24"/>
          <p:cNvCxnSpPr/>
          <p:nvPr/>
        </p:nvCxnSpPr>
        <p:spPr>
          <a:xfrm>
            <a:off x="127000" y="4071938"/>
            <a:ext cx="4343402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med"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3_Title Slide">
  <p:cSld name="13_Title Slide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.jpg" id="180" name="Google Shape;180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3835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/>
          <p:nvPr/>
        </p:nvSpPr>
        <p:spPr>
          <a:xfrm>
            <a:off x="0" y="0"/>
            <a:ext cx="9144000" cy="2245360"/>
          </a:xfrm>
          <a:prstGeom prst="rect">
            <a:avLst/>
          </a:prstGeom>
          <a:gradFill>
            <a:gsLst>
              <a:gs pos="0">
                <a:srgbClr val="222F44">
                  <a:alpha val="69803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5"/>
          <p:cNvSpPr/>
          <p:nvPr/>
        </p:nvSpPr>
        <p:spPr>
          <a:xfrm rot="10800000">
            <a:off x="0" y="2898140"/>
            <a:ext cx="9144000" cy="2245360"/>
          </a:xfrm>
          <a:prstGeom prst="rect">
            <a:avLst/>
          </a:prstGeom>
          <a:gradFill>
            <a:gsLst>
              <a:gs pos="0">
                <a:srgbClr val="222F44">
                  <a:alpha val="69803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wht.png" id="183" name="Google Shape;18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0667" y="268888"/>
            <a:ext cx="1423822" cy="39002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 txBox="1"/>
          <p:nvPr>
            <p:ph type="title"/>
          </p:nvPr>
        </p:nvSpPr>
        <p:spPr>
          <a:xfrm>
            <a:off x="1" y="2082398"/>
            <a:ext cx="4627563" cy="1923604"/>
          </a:xfrm>
          <a:prstGeom prst="rect">
            <a:avLst/>
          </a:prstGeom>
          <a:solidFill>
            <a:srgbClr val="0A658D">
              <a:alpha val="47843"/>
            </a:srgbClr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563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Arial"/>
              <a:buNone/>
              <a:defRPr b="0" i="0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2910" y="4134122"/>
            <a:ext cx="4622236" cy="3429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563"/>
              </a:spcBef>
              <a:spcAft>
                <a:spcPts val="0"/>
              </a:spcAft>
              <a:buClr>
                <a:srgbClr val="B1E2F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1E2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" name="Google Shape;186;p25"/>
          <p:cNvSpPr txBox="1"/>
          <p:nvPr>
            <p:ph idx="2" type="body"/>
          </p:nvPr>
        </p:nvSpPr>
        <p:spPr>
          <a:xfrm>
            <a:off x="-5481" y="4554817"/>
            <a:ext cx="4632398" cy="4881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563"/>
              </a:spcBef>
              <a:spcAft>
                <a:spcPts val="0"/>
              </a:spcAft>
              <a:buClr>
                <a:srgbClr val="B1E2F9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B1E2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87" name="Google Shape;187;p25"/>
          <p:cNvCxnSpPr/>
          <p:nvPr/>
        </p:nvCxnSpPr>
        <p:spPr>
          <a:xfrm>
            <a:off x="127000" y="4071938"/>
            <a:ext cx="4343402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med"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4_Title Slide">
  <p:cSld name="14_Title Slide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.jpg" id="189" name="Google Shape;18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3835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6"/>
          <p:cNvSpPr/>
          <p:nvPr/>
        </p:nvSpPr>
        <p:spPr>
          <a:xfrm>
            <a:off x="0" y="0"/>
            <a:ext cx="9144000" cy="2245360"/>
          </a:xfrm>
          <a:prstGeom prst="rect">
            <a:avLst/>
          </a:prstGeom>
          <a:gradFill>
            <a:gsLst>
              <a:gs pos="0">
                <a:srgbClr val="222F44">
                  <a:alpha val="69803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6"/>
          <p:cNvSpPr/>
          <p:nvPr/>
        </p:nvSpPr>
        <p:spPr>
          <a:xfrm rot="10800000">
            <a:off x="0" y="2898140"/>
            <a:ext cx="9144000" cy="2245360"/>
          </a:xfrm>
          <a:prstGeom prst="rect">
            <a:avLst/>
          </a:prstGeom>
          <a:gradFill>
            <a:gsLst>
              <a:gs pos="0">
                <a:srgbClr val="222F44">
                  <a:alpha val="69803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wht.png" id="192" name="Google Shape;19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0667" y="268888"/>
            <a:ext cx="1423822" cy="39002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 txBox="1"/>
          <p:nvPr>
            <p:ph type="title"/>
          </p:nvPr>
        </p:nvSpPr>
        <p:spPr>
          <a:xfrm>
            <a:off x="1" y="2082398"/>
            <a:ext cx="4627563" cy="1923604"/>
          </a:xfrm>
          <a:prstGeom prst="rect">
            <a:avLst/>
          </a:prstGeom>
          <a:solidFill>
            <a:srgbClr val="0A658D">
              <a:alpha val="47843"/>
            </a:srgbClr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563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Arial"/>
              <a:buNone/>
              <a:defRPr b="0" i="0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2910" y="4134122"/>
            <a:ext cx="4622236" cy="3429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563"/>
              </a:spcBef>
              <a:spcAft>
                <a:spcPts val="0"/>
              </a:spcAft>
              <a:buClr>
                <a:srgbClr val="B1E2F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1E2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26"/>
          <p:cNvSpPr txBox="1"/>
          <p:nvPr>
            <p:ph idx="2" type="body"/>
          </p:nvPr>
        </p:nvSpPr>
        <p:spPr>
          <a:xfrm>
            <a:off x="-5481" y="4554817"/>
            <a:ext cx="4632398" cy="4881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563"/>
              </a:spcBef>
              <a:spcAft>
                <a:spcPts val="0"/>
              </a:spcAft>
              <a:buClr>
                <a:srgbClr val="B1E2F9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B1E2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96" name="Google Shape;196;p26"/>
          <p:cNvCxnSpPr/>
          <p:nvPr/>
        </p:nvCxnSpPr>
        <p:spPr>
          <a:xfrm>
            <a:off x="127000" y="4071938"/>
            <a:ext cx="4343402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med"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ight Title w Content, Left Pic">
  <p:cSld name="Right Title w Content, Left Pic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/>
          <p:nvPr>
            <p:ph idx="2" type="pic"/>
          </p:nvPr>
        </p:nvSpPr>
        <p:spPr>
          <a:xfrm>
            <a:off x="4" y="0"/>
            <a:ext cx="3079748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222F44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22F4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6950" lvl="1" marL="557150" marR="0" rtl="0" algn="l">
              <a:spcBef>
                <a:spcPts val="460"/>
              </a:spcBef>
              <a:spcAft>
                <a:spcPts val="0"/>
              </a:spcAft>
              <a:buClr>
                <a:srgbClr val="222F44"/>
              </a:buClr>
              <a:buSzPts val="2300"/>
              <a:buFont typeface="Arial"/>
              <a:buChar char="–"/>
              <a:defRPr b="0" i="0" sz="2300" u="none" cap="none" strike="noStrike">
                <a:solidFill>
                  <a:srgbClr val="222F4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84055" lvl="2" marL="857155" marR="0" rtl="0" algn="l">
              <a:spcBef>
                <a:spcPts val="360"/>
              </a:spcBef>
              <a:spcAft>
                <a:spcPts val="0"/>
              </a:spcAft>
              <a:buClr>
                <a:srgbClr val="222F4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22F4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84013" lvl="3" marL="1200013" marR="0" rtl="0" algn="l">
              <a:spcBef>
                <a:spcPts val="300"/>
              </a:spcBef>
              <a:spcAft>
                <a:spcPts val="0"/>
              </a:spcAft>
              <a:buClr>
                <a:srgbClr val="222F44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rgbClr val="222F4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83975" lvl="4" marL="1542875" marR="0" rtl="0" algn="l">
              <a:spcBef>
                <a:spcPts val="300"/>
              </a:spcBef>
              <a:spcAft>
                <a:spcPts val="0"/>
              </a:spcAft>
              <a:buClr>
                <a:srgbClr val="222F44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rgbClr val="222F4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83936" lvl="5" marL="188573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83898" lvl="6" marL="222859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83861" lvl="7" marL="2571461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3821" lvl="8" marL="2914322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" name="Google Shape;199;p27"/>
          <p:cNvSpPr txBox="1"/>
          <p:nvPr>
            <p:ph idx="1" type="body"/>
          </p:nvPr>
        </p:nvSpPr>
        <p:spPr>
          <a:xfrm>
            <a:off x="3376085" y="1714502"/>
            <a:ext cx="5304045" cy="29624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5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0" name="Google Shape;200;p27"/>
          <p:cNvSpPr txBox="1"/>
          <p:nvPr>
            <p:ph idx="3" type="body"/>
          </p:nvPr>
        </p:nvSpPr>
        <p:spPr>
          <a:xfrm>
            <a:off x="3378382" y="1072589"/>
            <a:ext cx="5299952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1" name="Google Shape;201;p27"/>
          <p:cNvSpPr txBox="1"/>
          <p:nvPr>
            <p:ph type="title"/>
          </p:nvPr>
        </p:nvSpPr>
        <p:spPr>
          <a:xfrm>
            <a:off x="3376083" y="3"/>
            <a:ext cx="4804834" cy="10150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20th_1.png" id="202" name="Google Shape;20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65585" y="337556"/>
            <a:ext cx="687304" cy="39269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/>
          <p:nvPr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7"/>
          <p:cNvSpPr/>
          <p:nvPr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57125" spcFirstLastPara="1" rIns="57125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FB8"/>
              </a:buClr>
              <a:buSzPts val="700"/>
              <a:buFont typeface="Arial"/>
              <a:buNone/>
            </a:pPr>
            <a:r>
              <a:rPr b="1" lang="en-US" sz="700">
                <a:solidFill>
                  <a:srgbClr val="F5BFB8"/>
                </a:solidFill>
                <a:latin typeface="Arial"/>
                <a:ea typeface="Arial"/>
                <a:cs typeface="Arial"/>
                <a:sym typeface="Arial"/>
              </a:rPr>
              <a:t>JUNIPER NETWORKS CONFIDENTIAL</a:t>
            </a:r>
            <a:endParaRPr b="0" sz="500">
              <a:solidFill>
                <a:srgbClr val="F5BF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rgb_black_sm.png" id="206" name="Google Shape;206;p27"/>
          <p:cNvPicPr preferRelativeResize="0"/>
          <p:nvPr/>
        </p:nvPicPr>
        <p:blipFill rotWithShape="1">
          <a:blip r:embed="rId3">
            <a:alphaModFix/>
          </a:blip>
          <a:srcRect b="11574" l="6636" r="6172" t="8796"/>
          <a:stretch/>
        </p:blipFill>
        <p:spPr>
          <a:xfrm>
            <a:off x="8017934" y="4929329"/>
            <a:ext cx="536773" cy="16366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7"/>
          <p:cNvSpPr txBox="1"/>
          <p:nvPr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2017 Juniper Networks, Inc. All rights reserved.</a:t>
            </a:r>
            <a:endParaRPr b="0" i="0" sz="5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Slide">
  <p:cSld name="Quote Slide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/>
          <p:nvPr>
            <p:ph idx="2" type="pic"/>
          </p:nvPr>
        </p:nvSpPr>
        <p:spPr>
          <a:xfrm>
            <a:off x="4" y="0"/>
            <a:ext cx="3079748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222F44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22F4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6950" lvl="1" marL="557150" marR="0" rtl="0" algn="l">
              <a:spcBef>
                <a:spcPts val="460"/>
              </a:spcBef>
              <a:spcAft>
                <a:spcPts val="0"/>
              </a:spcAft>
              <a:buClr>
                <a:srgbClr val="222F44"/>
              </a:buClr>
              <a:buSzPts val="2300"/>
              <a:buFont typeface="Arial"/>
              <a:buChar char="–"/>
              <a:defRPr b="0" i="0" sz="2300" u="none" cap="none" strike="noStrike">
                <a:solidFill>
                  <a:srgbClr val="222F4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84055" lvl="2" marL="857155" marR="0" rtl="0" algn="l">
              <a:spcBef>
                <a:spcPts val="360"/>
              </a:spcBef>
              <a:spcAft>
                <a:spcPts val="0"/>
              </a:spcAft>
              <a:buClr>
                <a:srgbClr val="222F4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22F4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84013" lvl="3" marL="1200013" marR="0" rtl="0" algn="l">
              <a:spcBef>
                <a:spcPts val="300"/>
              </a:spcBef>
              <a:spcAft>
                <a:spcPts val="0"/>
              </a:spcAft>
              <a:buClr>
                <a:srgbClr val="222F44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rgbClr val="222F4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83975" lvl="4" marL="1542875" marR="0" rtl="0" algn="l">
              <a:spcBef>
                <a:spcPts val="300"/>
              </a:spcBef>
              <a:spcAft>
                <a:spcPts val="0"/>
              </a:spcAft>
              <a:buClr>
                <a:srgbClr val="222F44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rgbClr val="222F4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83936" lvl="5" marL="188573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83898" lvl="6" marL="222859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83861" lvl="7" marL="2571461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3821" lvl="8" marL="2914322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" name="Google Shape;210;p28"/>
          <p:cNvSpPr txBox="1"/>
          <p:nvPr>
            <p:ph idx="1" type="body"/>
          </p:nvPr>
        </p:nvSpPr>
        <p:spPr>
          <a:xfrm>
            <a:off x="3376245" y="1282451"/>
            <a:ext cx="5303884" cy="33944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5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" name="Google Shape;211;p28"/>
          <p:cNvSpPr txBox="1"/>
          <p:nvPr>
            <p:ph type="title"/>
          </p:nvPr>
        </p:nvSpPr>
        <p:spPr>
          <a:xfrm>
            <a:off x="3376084" y="3"/>
            <a:ext cx="5302250" cy="10150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2" name="Google Shape;212;p28"/>
          <p:cNvSpPr/>
          <p:nvPr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8"/>
          <p:cNvSpPr/>
          <p:nvPr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8"/>
          <p:cNvSpPr txBox="1"/>
          <p:nvPr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57125" spcFirstLastPara="1" rIns="57125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FB8"/>
              </a:buClr>
              <a:buSzPts val="700"/>
              <a:buFont typeface="Arial"/>
              <a:buNone/>
            </a:pPr>
            <a:r>
              <a:rPr b="1" lang="en-US" sz="700">
                <a:solidFill>
                  <a:srgbClr val="F5BFB8"/>
                </a:solidFill>
                <a:latin typeface="Arial"/>
                <a:ea typeface="Arial"/>
                <a:cs typeface="Arial"/>
                <a:sym typeface="Arial"/>
              </a:rPr>
              <a:t>JUNIPER NETWORKS CONFIDENTIAL</a:t>
            </a:r>
            <a:endParaRPr b="0" sz="500">
              <a:solidFill>
                <a:srgbClr val="F5BF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rgb_black_sm.png" id="215" name="Google Shape;215;p28"/>
          <p:cNvPicPr preferRelativeResize="0"/>
          <p:nvPr/>
        </p:nvPicPr>
        <p:blipFill rotWithShape="1">
          <a:blip r:embed="rId2">
            <a:alphaModFix/>
          </a:blip>
          <a:srcRect b="11574" l="6636" r="6172" t="8796"/>
          <a:stretch/>
        </p:blipFill>
        <p:spPr>
          <a:xfrm>
            <a:off x="8017934" y="4929329"/>
            <a:ext cx="536773" cy="16366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8"/>
          <p:cNvSpPr txBox="1"/>
          <p:nvPr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2017 Juniper Networks, Inc. All rights reserved.</a:t>
            </a:r>
            <a:endParaRPr b="0" i="0" sz="5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onfidential_Title">
  <p:cSld name="1_Confidential_Title"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455085" y="3"/>
            <a:ext cx="8223250" cy="10150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9" name="Google Shape;219;p29"/>
          <p:cNvSpPr/>
          <p:nvPr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9"/>
          <p:cNvSpPr/>
          <p:nvPr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89201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57125" spcFirstLastPara="1" rIns="57125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FB8"/>
              </a:buClr>
              <a:buSzPts val="700"/>
              <a:buFont typeface="Arial"/>
              <a:buNone/>
            </a:pPr>
            <a:r>
              <a:rPr b="1" lang="en-US" sz="700">
                <a:solidFill>
                  <a:srgbClr val="F5BFB8"/>
                </a:solidFill>
                <a:latin typeface="Arial"/>
                <a:ea typeface="Arial"/>
                <a:cs typeface="Arial"/>
                <a:sym typeface="Arial"/>
              </a:rPr>
              <a:t>JUNIPER NETWORKS CONFIDENTIAL</a:t>
            </a:r>
            <a:endParaRPr b="0" sz="500">
              <a:solidFill>
                <a:srgbClr val="F5BF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rgb_black_sm.png" id="222" name="Google Shape;222;p29"/>
          <p:cNvPicPr preferRelativeResize="0"/>
          <p:nvPr/>
        </p:nvPicPr>
        <p:blipFill rotWithShape="1">
          <a:blip r:embed="rId2">
            <a:alphaModFix/>
          </a:blip>
          <a:srcRect b="11574" l="6636" r="6172" t="8796"/>
          <a:stretch/>
        </p:blipFill>
        <p:spPr>
          <a:xfrm>
            <a:off x="8017934" y="4929329"/>
            <a:ext cx="536773" cy="16366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9"/>
          <p:cNvSpPr txBox="1"/>
          <p:nvPr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2017 Juniper Networks, Inc. All rights reserved.</a:t>
            </a:r>
            <a:endParaRPr b="0" i="0" sz="5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onfidential_Title_20th">
  <p:cSld name="1_Confidential_Title_20th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>
            <a:off x="455083" y="3"/>
            <a:ext cx="7479877" cy="10150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20th_1.png" id="226" name="Google Shape;226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3165" y="612299"/>
            <a:ext cx="687304" cy="392694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0"/>
          <p:cNvSpPr/>
          <p:nvPr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0"/>
          <p:cNvSpPr/>
          <p:nvPr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89201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0"/>
          <p:cNvSpPr txBox="1"/>
          <p:nvPr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57125" spcFirstLastPara="1" rIns="57125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FB8"/>
              </a:buClr>
              <a:buSzPts val="700"/>
              <a:buFont typeface="Arial"/>
              <a:buNone/>
            </a:pPr>
            <a:r>
              <a:rPr b="1" lang="en-US" sz="700">
                <a:solidFill>
                  <a:srgbClr val="F5BFB8"/>
                </a:solidFill>
                <a:latin typeface="Arial"/>
                <a:ea typeface="Arial"/>
                <a:cs typeface="Arial"/>
                <a:sym typeface="Arial"/>
              </a:rPr>
              <a:t>JUNIPER NETWORKS CONFIDENTIAL</a:t>
            </a:r>
            <a:endParaRPr b="0" sz="500">
              <a:solidFill>
                <a:srgbClr val="F5BF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rgb_black_sm.png" id="230" name="Google Shape;230;p30"/>
          <p:cNvPicPr preferRelativeResize="0"/>
          <p:nvPr/>
        </p:nvPicPr>
        <p:blipFill rotWithShape="1">
          <a:blip r:embed="rId3">
            <a:alphaModFix/>
          </a:blip>
          <a:srcRect b="11574" l="6636" r="6172" t="8796"/>
          <a:stretch/>
        </p:blipFill>
        <p:spPr>
          <a:xfrm>
            <a:off x="8017934" y="4929329"/>
            <a:ext cx="536773" cy="16366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0"/>
          <p:cNvSpPr txBox="1"/>
          <p:nvPr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2017 Juniper Networks, Inc. All rights reserved.</a:t>
            </a:r>
            <a:endParaRPr b="0" i="0" sz="5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3_Section Divider">
  <p:cSld name="13_Section Divider">
    <p:bg>
      <p:bgPr>
        <a:solidFill>
          <a:srgbClr val="1E1E1E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jpg"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07424" cy="513835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/>
          <p:nvPr/>
        </p:nvSpPr>
        <p:spPr>
          <a:xfrm rot="10800000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3EBAF1">
                  <a:alpha val="80000"/>
                </a:srgbClr>
              </a:gs>
              <a:gs pos="100000">
                <a:srgbClr val="0A658D">
                  <a:alpha val="9803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1" y="1532466"/>
            <a:ext cx="4185920" cy="1761729"/>
          </a:xfrm>
          <a:prstGeom prst="rect">
            <a:avLst/>
          </a:prstGeom>
          <a:solidFill>
            <a:srgbClr val="1E1E1E">
              <a:alpha val="6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rial"/>
              <a:buNone/>
              <a:defRPr b="0" i="0" sz="3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Confidential_Title_Subhead">
  <p:cSld name="2_Confidential_Title_Subhead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>
            <p:ph type="title"/>
          </p:nvPr>
        </p:nvSpPr>
        <p:spPr>
          <a:xfrm>
            <a:off x="455085" y="3"/>
            <a:ext cx="8223250" cy="10150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4" name="Google Shape;234;p31"/>
          <p:cNvSpPr txBox="1"/>
          <p:nvPr>
            <p:ph idx="1" type="body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5" name="Google Shape;235;p31"/>
          <p:cNvSpPr/>
          <p:nvPr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1"/>
          <p:cNvSpPr/>
          <p:nvPr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89201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57125" spcFirstLastPara="1" rIns="57125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FB8"/>
              </a:buClr>
              <a:buSzPts val="700"/>
              <a:buFont typeface="Arial"/>
              <a:buNone/>
            </a:pPr>
            <a:r>
              <a:rPr b="1" lang="en-US" sz="700">
                <a:solidFill>
                  <a:srgbClr val="F5BFB8"/>
                </a:solidFill>
                <a:latin typeface="Arial"/>
                <a:ea typeface="Arial"/>
                <a:cs typeface="Arial"/>
                <a:sym typeface="Arial"/>
              </a:rPr>
              <a:t>JUNIPER NETWORKS CONFIDENTIAL</a:t>
            </a:r>
            <a:endParaRPr b="0" sz="500">
              <a:solidFill>
                <a:srgbClr val="F5BF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rgb_black_sm.png" id="238" name="Google Shape;238;p31"/>
          <p:cNvPicPr preferRelativeResize="0"/>
          <p:nvPr/>
        </p:nvPicPr>
        <p:blipFill rotWithShape="1">
          <a:blip r:embed="rId2">
            <a:alphaModFix/>
          </a:blip>
          <a:srcRect b="11574" l="6636" r="6172" t="8796"/>
          <a:stretch/>
        </p:blipFill>
        <p:spPr>
          <a:xfrm>
            <a:off x="8017934" y="4929329"/>
            <a:ext cx="536773" cy="16366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1"/>
          <p:cNvSpPr txBox="1"/>
          <p:nvPr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2017 Juniper Networks, Inc. All rights reserved.</a:t>
            </a:r>
            <a:endParaRPr b="0" i="0" sz="5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Confidential_Title_Subhead_20th">
  <p:cSld name="2_Confidential_Title_Subhead_20th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idx="1" type="body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2" name="Google Shape;242;p32"/>
          <p:cNvSpPr txBox="1"/>
          <p:nvPr>
            <p:ph type="title"/>
          </p:nvPr>
        </p:nvSpPr>
        <p:spPr>
          <a:xfrm>
            <a:off x="455083" y="3"/>
            <a:ext cx="7479877" cy="10150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20th_1.png" id="243" name="Google Shape;24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3165" y="612299"/>
            <a:ext cx="687304" cy="392694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2"/>
          <p:cNvSpPr/>
          <p:nvPr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2"/>
          <p:cNvSpPr/>
          <p:nvPr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89201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2"/>
          <p:cNvSpPr txBox="1"/>
          <p:nvPr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57125" spcFirstLastPara="1" rIns="57125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FB8"/>
              </a:buClr>
              <a:buSzPts val="700"/>
              <a:buFont typeface="Arial"/>
              <a:buNone/>
            </a:pPr>
            <a:r>
              <a:rPr b="1" lang="en-US" sz="700">
                <a:solidFill>
                  <a:srgbClr val="F5BFB8"/>
                </a:solidFill>
                <a:latin typeface="Arial"/>
                <a:ea typeface="Arial"/>
                <a:cs typeface="Arial"/>
                <a:sym typeface="Arial"/>
              </a:rPr>
              <a:t>JUNIPER NETWORKS CONFIDENTIAL</a:t>
            </a:r>
            <a:endParaRPr b="0" sz="500">
              <a:solidFill>
                <a:srgbClr val="F5BF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rgb_black_sm.png" id="247" name="Google Shape;247;p32"/>
          <p:cNvPicPr preferRelativeResize="0"/>
          <p:nvPr/>
        </p:nvPicPr>
        <p:blipFill rotWithShape="1">
          <a:blip r:embed="rId3">
            <a:alphaModFix/>
          </a:blip>
          <a:srcRect b="11574" l="6636" r="6172" t="8796"/>
          <a:stretch/>
        </p:blipFill>
        <p:spPr>
          <a:xfrm>
            <a:off x="8017934" y="4929329"/>
            <a:ext cx="536773" cy="163669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2"/>
          <p:cNvSpPr txBox="1"/>
          <p:nvPr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2017 Juniper Networks, Inc. All rights reserved.</a:t>
            </a:r>
            <a:endParaRPr b="0" i="0" sz="5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Confidential_Title_Content">
  <p:cSld name="3_Confidential_Title_Content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type="title"/>
          </p:nvPr>
        </p:nvSpPr>
        <p:spPr>
          <a:xfrm>
            <a:off x="455085" y="3"/>
            <a:ext cx="8223250" cy="10150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1" name="Google Shape;251;p33"/>
          <p:cNvSpPr txBox="1"/>
          <p:nvPr>
            <p:ph idx="1" type="body"/>
          </p:nvPr>
        </p:nvSpPr>
        <p:spPr>
          <a:xfrm>
            <a:off x="450529" y="1282451"/>
            <a:ext cx="8229601" cy="33944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5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" name="Google Shape;252;p33"/>
          <p:cNvSpPr/>
          <p:nvPr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3"/>
          <p:cNvSpPr/>
          <p:nvPr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89201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3"/>
          <p:cNvSpPr txBox="1"/>
          <p:nvPr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57125" spcFirstLastPara="1" rIns="57125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FB8"/>
              </a:buClr>
              <a:buSzPts val="700"/>
              <a:buFont typeface="Arial"/>
              <a:buNone/>
            </a:pPr>
            <a:r>
              <a:rPr b="1" lang="en-US" sz="700">
                <a:solidFill>
                  <a:srgbClr val="F5BFB8"/>
                </a:solidFill>
                <a:latin typeface="Arial"/>
                <a:ea typeface="Arial"/>
                <a:cs typeface="Arial"/>
                <a:sym typeface="Arial"/>
              </a:rPr>
              <a:t>JUNIPER NETWORKS CONFIDENTIAL</a:t>
            </a:r>
            <a:endParaRPr b="0" sz="500">
              <a:solidFill>
                <a:srgbClr val="F5BF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rgb_black_sm.png" id="255" name="Google Shape;255;p33"/>
          <p:cNvPicPr preferRelativeResize="0"/>
          <p:nvPr/>
        </p:nvPicPr>
        <p:blipFill rotWithShape="1">
          <a:blip r:embed="rId2">
            <a:alphaModFix/>
          </a:blip>
          <a:srcRect b="11574" l="6636" r="6172" t="8796"/>
          <a:stretch/>
        </p:blipFill>
        <p:spPr>
          <a:xfrm>
            <a:off x="8017934" y="4929329"/>
            <a:ext cx="536773" cy="16366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3"/>
          <p:cNvSpPr txBox="1"/>
          <p:nvPr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2017 Juniper Networks, Inc. All rights reserved.</a:t>
            </a:r>
            <a:endParaRPr b="0" i="0" sz="5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Sub and Content 20th Anniversary">
  <p:cSld name="Title_Sub and Content 20th Anniversary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>
            <p:ph idx="1" type="body"/>
          </p:nvPr>
        </p:nvSpPr>
        <p:spPr>
          <a:xfrm>
            <a:off x="450529" y="1282451"/>
            <a:ext cx="8229601" cy="33944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5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9" name="Google Shape;259;p34"/>
          <p:cNvSpPr txBox="1"/>
          <p:nvPr>
            <p:ph type="title"/>
          </p:nvPr>
        </p:nvSpPr>
        <p:spPr>
          <a:xfrm>
            <a:off x="455083" y="3"/>
            <a:ext cx="7479877" cy="10150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20th_1.png" id="260" name="Google Shape;260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3165" y="612299"/>
            <a:ext cx="687304" cy="392694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4"/>
          <p:cNvSpPr/>
          <p:nvPr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4"/>
          <p:cNvSpPr/>
          <p:nvPr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89201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4"/>
          <p:cNvSpPr txBox="1"/>
          <p:nvPr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57125" spcFirstLastPara="1" rIns="57125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FB8"/>
              </a:buClr>
              <a:buSzPts val="700"/>
              <a:buFont typeface="Arial"/>
              <a:buNone/>
            </a:pPr>
            <a:r>
              <a:rPr b="1" lang="en-US" sz="700">
                <a:solidFill>
                  <a:srgbClr val="F5BFB8"/>
                </a:solidFill>
                <a:latin typeface="Arial"/>
                <a:ea typeface="Arial"/>
                <a:cs typeface="Arial"/>
                <a:sym typeface="Arial"/>
              </a:rPr>
              <a:t>JUNIPER NETWORKS CONFIDENTIAL</a:t>
            </a:r>
            <a:endParaRPr b="0" sz="500">
              <a:solidFill>
                <a:srgbClr val="F5BF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rgb_black_sm.png" id="264" name="Google Shape;264;p34"/>
          <p:cNvPicPr preferRelativeResize="0"/>
          <p:nvPr/>
        </p:nvPicPr>
        <p:blipFill rotWithShape="1">
          <a:blip r:embed="rId3">
            <a:alphaModFix/>
          </a:blip>
          <a:srcRect b="11574" l="6636" r="6172" t="8796"/>
          <a:stretch/>
        </p:blipFill>
        <p:spPr>
          <a:xfrm>
            <a:off x="8017934" y="4929329"/>
            <a:ext cx="536773" cy="16366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4"/>
          <p:cNvSpPr txBox="1"/>
          <p:nvPr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2017 Juniper Networks, Inc. All rights reserved.</a:t>
            </a:r>
            <a:endParaRPr b="0" i="0" sz="5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Confidential_Title_Subhead_Content">
  <p:cSld name="4_Confidential_Title_Subhead_Content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/>
          <p:nvPr>
            <p:ph type="title"/>
          </p:nvPr>
        </p:nvSpPr>
        <p:spPr>
          <a:xfrm>
            <a:off x="455085" y="3"/>
            <a:ext cx="8223250" cy="10150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8" name="Google Shape;268;p35"/>
          <p:cNvSpPr txBox="1"/>
          <p:nvPr>
            <p:ph idx="1" type="body"/>
          </p:nvPr>
        </p:nvSpPr>
        <p:spPr>
          <a:xfrm>
            <a:off x="450529" y="1714502"/>
            <a:ext cx="8229601" cy="29624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5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9" name="Google Shape;269;p35"/>
          <p:cNvSpPr txBox="1"/>
          <p:nvPr>
            <p:ph idx="2" type="body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0" name="Google Shape;270;p35"/>
          <p:cNvSpPr/>
          <p:nvPr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5"/>
          <p:cNvSpPr/>
          <p:nvPr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89201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5"/>
          <p:cNvSpPr txBox="1"/>
          <p:nvPr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57125" spcFirstLastPara="1" rIns="57125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FB8"/>
              </a:buClr>
              <a:buSzPts val="700"/>
              <a:buFont typeface="Arial"/>
              <a:buNone/>
            </a:pPr>
            <a:r>
              <a:rPr b="1" lang="en-US" sz="700">
                <a:solidFill>
                  <a:srgbClr val="F5BFB8"/>
                </a:solidFill>
                <a:latin typeface="Arial"/>
                <a:ea typeface="Arial"/>
                <a:cs typeface="Arial"/>
                <a:sym typeface="Arial"/>
              </a:rPr>
              <a:t>JUNIPER NETWORKS CONFIDENTIAL</a:t>
            </a:r>
            <a:endParaRPr b="0" sz="500">
              <a:solidFill>
                <a:srgbClr val="F5BF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rgb_black_sm.png" id="273" name="Google Shape;273;p35"/>
          <p:cNvPicPr preferRelativeResize="0"/>
          <p:nvPr/>
        </p:nvPicPr>
        <p:blipFill rotWithShape="1">
          <a:blip r:embed="rId2">
            <a:alphaModFix/>
          </a:blip>
          <a:srcRect b="11574" l="6636" r="6172" t="8796"/>
          <a:stretch/>
        </p:blipFill>
        <p:spPr>
          <a:xfrm>
            <a:off x="8017934" y="4929329"/>
            <a:ext cx="536773" cy="16366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5"/>
          <p:cNvSpPr txBox="1"/>
          <p:nvPr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2017 Juniper Networks, Inc. All rights reserved.</a:t>
            </a:r>
            <a:endParaRPr b="0" i="0" sz="5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Confidential_Title_Subhead_Content_20th">
  <p:cSld name="4_Confidential_Title_Subhead_Content_20th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idx="1" type="body"/>
          </p:nvPr>
        </p:nvSpPr>
        <p:spPr>
          <a:xfrm>
            <a:off x="450529" y="1714502"/>
            <a:ext cx="8229601" cy="29624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5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" name="Google Shape;277;p36"/>
          <p:cNvSpPr txBox="1"/>
          <p:nvPr>
            <p:ph idx="2" type="body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8" name="Google Shape;278;p36"/>
          <p:cNvSpPr txBox="1"/>
          <p:nvPr>
            <p:ph type="title"/>
          </p:nvPr>
        </p:nvSpPr>
        <p:spPr>
          <a:xfrm>
            <a:off x="455083" y="3"/>
            <a:ext cx="7479877" cy="10150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20th_1.png" id="279" name="Google Shape;279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3165" y="612299"/>
            <a:ext cx="687304" cy="392694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6"/>
          <p:cNvSpPr/>
          <p:nvPr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6"/>
          <p:cNvSpPr/>
          <p:nvPr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89201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6"/>
          <p:cNvSpPr txBox="1"/>
          <p:nvPr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57125" spcFirstLastPara="1" rIns="57125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FB8"/>
              </a:buClr>
              <a:buSzPts val="700"/>
              <a:buFont typeface="Arial"/>
              <a:buNone/>
            </a:pPr>
            <a:r>
              <a:rPr b="1" lang="en-US" sz="700">
                <a:solidFill>
                  <a:srgbClr val="F5BFB8"/>
                </a:solidFill>
                <a:latin typeface="Arial"/>
                <a:ea typeface="Arial"/>
                <a:cs typeface="Arial"/>
                <a:sym typeface="Arial"/>
              </a:rPr>
              <a:t>JUNIPER NETWORKS CONFIDENTIAL</a:t>
            </a:r>
            <a:endParaRPr b="0" sz="500">
              <a:solidFill>
                <a:srgbClr val="F5BF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rgb_black_sm.png" id="283" name="Google Shape;283;p36"/>
          <p:cNvPicPr preferRelativeResize="0"/>
          <p:nvPr/>
        </p:nvPicPr>
        <p:blipFill rotWithShape="1">
          <a:blip r:embed="rId3">
            <a:alphaModFix/>
          </a:blip>
          <a:srcRect b="11574" l="6636" r="6172" t="8796"/>
          <a:stretch/>
        </p:blipFill>
        <p:spPr>
          <a:xfrm>
            <a:off x="8017934" y="4929329"/>
            <a:ext cx="536773" cy="16366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6"/>
          <p:cNvSpPr txBox="1"/>
          <p:nvPr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2017 Juniper Networks, Inc. All rights reserved.</a:t>
            </a:r>
            <a:endParaRPr b="0" i="0" sz="5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1a_Title Slide">
  <p:cSld name="1_1a_Title Slide">
    <p:bg>
      <p:bgPr>
        <a:solidFill>
          <a:srgbClr val="0A658D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>
            <p:ph type="title"/>
          </p:nvPr>
        </p:nvSpPr>
        <p:spPr>
          <a:xfrm>
            <a:off x="455085" y="3"/>
            <a:ext cx="8223250" cy="10150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7" name="Google Shape;287;p37"/>
          <p:cNvSpPr/>
          <p:nvPr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7"/>
          <p:cNvSpPr/>
          <p:nvPr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7"/>
          <p:cNvSpPr txBox="1"/>
          <p:nvPr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57125" spcFirstLastPara="1" rIns="57125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FB8"/>
              </a:buClr>
              <a:buSzPts val="700"/>
              <a:buFont typeface="Arial"/>
              <a:buNone/>
            </a:pPr>
            <a:r>
              <a:rPr b="1" lang="en-US" sz="700">
                <a:solidFill>
                  <a:srgbClr val="F5BFB8"/>
                </a:solidFill>
                <a:latin typeface="Arial"/>
                <a:ea typeface="Arial"/>
                <a:cs typeface="Arial"/>
                <a:sym typeface="Arial"/>
              </a:rPr>
              <a:t>JUNIPER NETWORKS CONFIDENTIAL</a:t>
            </a:r>
            <a:endParaRPr b="0" sz="500">
              <a:solidFill>
                <a:srgbClr val="F5BF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wht.png" id="290" name="Google Shape;290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0485" y="4942529"/>
            <a:ext cx="510874" cy="140003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7"/>
          <p:cNvSpPr txBox="1"/>
          <p:nvPr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2017 Juniper Networks, Inc. All rights reserved.</a:t>
            </a:r>
            <a:endParaRPr b="0" i="0" sz="5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2a_Title_Subhead">
  <p:cSld name="1_2a_Title_Subhead">
    <p:bg>
      <p:bgPr>
        <a:solidFill>
          <a:srgbClr val="0A658D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/>
          <p:nvPr>
            <p:ph type="title"/>
          </p:nvPr>
        </p:nvSpPr>
        <p:spPr>
          <a:xfrm>
            <a:off x="455085" y="3"/>
            <a:ext cx="8223250" cy="10150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4" name="Google Shape;294;p38"/>
          <p:cNvSpPr txBox="1"/>
          <p:nvPr>
            <p:ph idx="1" type="body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B1E2F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1E2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5" name="Google Shape;295;p38"/>
          <p:cNvSpPr/>
          <p:nvPr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8"/>
          <p:cNvSpPr/>
          <p:nvPr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8"/>
          <p:cNvSpPr txBox="1"/>
          <p:nvPr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57125" spcFirstLastPara="1" rIns="57125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FB8"/>
              </a:buClr>
              <a:buSzPts val="700"/>
              <a:buFont typeface="Arial"/>
              <a:buNone/>
            </a:pPr>
            <a:r>
              <a:rPr b="1" lang="en-US" sz="700">
                <a:solidFill>
                  <a:srgbClr val="F5BFB8"/>
                </a:solidFill>
                <a:latin typeface="Arial"/>
                <a:ea typeface="Arial"/>
                <a:cs typeface="Arial"/>
                <a:sym typeface="Arial"/>
              </a:rPr>
              <a:t>JUNIPER NETWORKS CONFIDENTIAL</a:t>
            </a:r>
            <a:endParaRPr b="0" sz="500">
              <a:solidFill>
                <a:srgbClr val="F5BF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wht.png" id="298" name="Google Shape;298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0485" y="4942529"/>
            <a:ext cx="510874" cy="140003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8"/>
          <p:cNvSpPr txBox="1"/>
          <p:nvPr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2017 Juniper Networks, Inc. All rights reserved.</a:t>
            </a:r>
            <a:endParaRPr b="0" i="0" sz="5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3a_Title_Content">
  <p:cSld name="1_3a_Title_Content">
    <p:bg>
      <p:bgPr>
        <a:solidFill>
          <a:srgbClr val="0A658D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"/>
          <p:cNvSpPr txBox="1"/>
          <p:nvPr>
            <p:ph type="title"/>
          </p:nvPr>
        </p:nvSpPr>
        <p:spPr>
          <a:xfrm>
            <a:off x="455085" y="3"/>
            <a:ext cx="8223250" cy="10150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2" name="Google Shape;302;p39"/>
          <p:cNvSpPr txBox="1"/>
          <p:nvPr>
            <p:ph idx="1" type="body"/>
          </p:nvPr>
        </p:nvSpPr>
        <p:spPr>
          <a:xfrm>
            <a:off x="450529" y="1282451"/>
            <a:ext cx="8229601" cy="33944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5000"/>
              </a:lnSpc>
              <a:spcBef>
                <a:spcPts val="563"/>
              </a:spcBef>
              <a:spcAft>
                <a:spcPts val="0"/>
              </a:spcAft>
              <a:buClr>
                <a:srgbClr val="B1E2F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B1E2F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B1E2F9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B1E2F9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3" name="Google Shape;303;p39"/>
          <p:cNvSpPr/>
          <p:nvPr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9"/>
          <p:cNvSpPr/>
          <p:nvPr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9"/>
          <p:cNvSpPr txBox="1"/>
          <p:nvPr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57125" spcFirstLastPara="1" rIns="57125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FB8"/>
              </a:buClr>
              <a:buSzPts val="700"/>
              <a:buFont typeface="Arial"/>
              <a:buNone/>
            </a:pPr>
            <a:r>
              <a:rPr b="1" lang="en-US" sz="700">
                <a:solidFill>
                  <a:srgbClr val="F5BFB8"/>
                </a:solidFill>
                <a:latin typeface="Arial"/>
                <a:ea typeface="Arial"/>
                <a:cs typeface="Arial"/>
                <a:sym typeface="Arial"/>
              </a:rPr>
              <a:t>JUNIPER NETWORKS CONFIDENTIAL</a:t>
            </a:r>
            <a:endParaRPr b="0" sz="500">
              <a:solidFill>
                <a:srgbClr val="F5BF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wht.png" id="306" name="Google Shape;306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0485" y="4942529"/>
            <a:ext cx="510874" cy="140003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9"/>
          <p:cNvSpPr txBox="1"/>
          <p:nvPr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2017 Juniper Networks, Inc. All rights reserved.</a:t>
            </a:r>
            <a:endParaRPr b="0" i="0" sz="5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4a_Title_Subhead_Content">
  <p:cSld name="1_4a_Title_Subhead_Content">
    <p:bg>
      <p:bgPr>
        <a:solidFill>
          <a:srgbClr val="0A658D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 txBox="1"/>
          <p:nvPr>
            <p:ph type="title"/>
          </p:nvPr>
        </p:nvSpPr>
        <p:spPr>
          <a:xfrm>
            <a:off x="455085" y="3"/>
            <a:ext cx="8223250" cy="10150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0" name="Google Shape;310;p40"/>
          <p:cNvSpPr txBox="1"/>
          <p:nvPr>
            <p:ph idx="1" type="body"/>
          </p:nvPr>
        </p:nvSpPr>
        <p:spPr>
          <a:xfrm>
            <a:off x="450529" y="1714502"/>
            <a:ext cx="8229601" cy="29624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5000"/>
              </a:lnSpc>
              <a:spcBef>
                <a:spcPts val="563"/>
              </a:spcBef>
              <a:spcAft>
                <a:spcPts val="0"/>
              </a:spcAft>
              <a:buClr>
                <a:srgbClr val="B1E2F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B1E2F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B1E2F9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B1E2F9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1" name="Google Shape;311;p40"/>
          <p:cNvSpPr txBox="1"/>
          <p:nvPr>
            <p:ph idx="2" type="body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B1E2F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1E2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2" name="Google Shape;312;p40"/>
          <p:cNvSpPr/>
          <p:nvPr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40"/>
          <p:cNvSpPr/>
          <p:nvPr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40"/>
          <p:cNvSpPr txBox="1"/>
          <p:nvPr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57125" spcFirstLastPara="1" rIns="57125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FB8"/>
              </a:buClr>
              <a:buSzPts val="700"/>
              <a:buFont typeface="Arial"/>
              <a:buNone/>
            </a:pPr>
            <a:r>
              <a:rPr b="1" lang="en-US" sz="700">
                <a:solidFill>
                  <a:srgbClr val="F5BFB8"/>
                </a:solidFill>
                <a:latin typeface="Arial"/>
                <a:ea typeface="Arial"/>
                <a:cs typeface="Arial"/>
                <a:sym typeface="Arial"/>
              </a:rPr>
              <a:t>JUNIPER NETWORKS CONFIDENTIAL</a:t>
            </a:r>
            <a:endParaRPr b="0" sz="500">
              <a:solidFill>
                <a:srgbClr val="F5BF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wht.png" id="315" name="Google Shape;315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0485" y="4942529"/>
            <a:ext cx="510874" cy="140003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0"/>
          <p:cNvSpPr txBox="1"/>
          <p:nvPr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2017 Juniper Networks, Inc. All rights reserved.</a:t>
            </a:r>
            <a:endParaRPr b="0" i="0" sz="5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90577" y="645747"/>
            <a:ext cx="82296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Title Slide">
  <p:cSld name="10_Title Slide">
    <p:bg>
      <p:bgPr>
        <a:solidFill>
          <a:srgbClr val="1E1E1E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1"/>
          <p:cNvSpPr txBox="1"/>
          <p:nvPr>
            <p:ph type="title"/>
          </p:nvPr>
        </p:nvSpPr>
        <p:spPr>
          <a:xfrm>
            <a:off x="455085" y="3"/>
            <a:ext cx="8223250" cy="10150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9" name="Google Shape;319;p41"/>
          <p:cNvSpPr/>
          <p:nvPr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0A658D"/>
          </a:solidFill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1"/>
          <p:cNvSpPr/>
          <p:nvPr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0A658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1"/>
          <p:cNvSpPr txBox="1"/>
          <p:nvPr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57125" spcFirstLastPara="1" rIns="57125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FB8"/>
              </a:buClr>
              <a:buSzPts val="700"/>
              <a:buFont typeface="Arial"/>
              <a:buNone/>
            </a:pPr>
            <a:r>
              <a:rPr b="1" lang="en-US" sz="700">
                <a:solidFill>
                  <a:srgbClr val="F5BFB8"/>
                </a:solidFill>
                <a:latin typeface="Arial"/>
                <a:ea typeface="Arial"/>
                <a:cs typeface="Arial"/>
                <a:sym typeface="Arial"/>
              </a:rPr>
              <a:t>JUNIPER NETWORKS CONFIDENTIAL</a:t>
            </a:r>
            <a:endParaRPr b="0" sz="500">
              <a:solidFill>
                <a:srgbClr val="F5BF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wht.png" id="322" name="Google Shape;322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0485" y="4942529"/>
            <a:ext cx="510874" cy="140003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1"/>
          <p:cNvSpPr txBox="1"/>
          <p:nvPr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2017 Juniper Networks, Inc. All rights reserved.</a:t>
            </a:r>
            <a:endParaRPr b="0" i="0" sz="5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Title and Content">
  <p:cSld name="5_Title and Content">
    <p:bg>
      <p:bgPr>
        <a:solidFill>
          <a:srgbClr val="1E1E1E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/>
          <p:nvPr>
            <p:ph type="title"/>
          </p:nvPr>
        </p:nvSpPr>
        <p:spPr>
          <a:xfrm>
            <a:off x="455085" y="3"/>
            <a:ext cx="8223250" cy="10150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6" name="Google Shape;326;p42"/>
          <p:cNvSpPr txBox="1"/>
          <p:nvPr>
            <p:ph idx="1" type="body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8BD6F7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BD6F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7" name="Google Shape;327;p42"/>
          <p:cNvSpPr/>
          <p:nvPr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0A658D"/>
          </a:solidFill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2"/>
          <p:cNvSpPr/>
          <p:nvPr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0A658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2"/>
          <p:cNvSpPr txBox="1"/>
          <p:nvPr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57125" spcFirstLastPara="1" rIns="57125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FB8"/>
              </a:buClr>
              <a:buSzPts val="700"/>
              <a:buFont typeface="Arial"/>
              <a:buNone/>
            </a:pPr>
            <a:r>
              <a:rPr b="1" lang="en-US" sz="700">
                <a:solidFill>
                  <a:srgbClr val="F5BFB8"/>
                </a:solidFill>
                <a:latin typeface="Arial"/>
                <a:ea typeface="Arial"/>
                <a:cs typeface="Arial"/>
                <a:sym typeface="Arial"/>
              </a:rPr>
              <a:t>JUNIPER NETWORKS CONFIDENTIAL</a:t>
            </a:r>
            <a:endParaRPr b="0" sz="500">
              <a:solidFill>
                <a:srgbClr val="F5BF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wht.png" id="330" name="Google Shape;330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0485" y="4942529"/>
            <a:ext cx="510874" cy="14000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2"/>
          <p:cNvSpPr txBox="1"/>
          <p:nvPr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2017 Juniper Networks, Inc. All rights reserved.</a:t>
            </a:r>
            <a:endParaRPr b="0" i="0" sz="5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3b_Title_Content">
  <p:cSld name="1_3b_Title_Content">
    <p:bg>
      <p:bgPr>
        <a:solidFill>
          <a:srgbClr val="1E1E1E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3"/>
          <p:cNvSpPr txBox="1"/>
          <p:nvPr>
            <p:ph type="title"/>
          </p:nvPr>
        </p:nvSpPr>
        <p:spPr>
          <a:xfrm>
            <a:off x="455085" y="3"/>
            <a:ext cx="8223250" cy="10150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4" name="Google Shape;334;p43"/>
          <p:cNvSpPr txBox="1"/>
          <p:nvPr>
            <p:ph idx="1" type="body"/>
          </p:nvPr>
        </p:nvSpPr>
        <p:spPr>
          <a:xfrm>
            <a:off x="450529" y="1282451"/>
            <a:ext cx="8229601" cy="33944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5000"/>
              </a:lnSpc>
              <a:spcBef>
                <a:spcPts val="563"/>
              </a:spcBef>
              <a:spcAft>
                <a:spcPts val="0"/>
              </a:spcAft>
              <a:buClr>
                <a:srgbClr val="8AD5F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8AD5F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8AD5F6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8AD5F6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5" name="Google Shape;335;p43"/>
          <p:cNvSpPr/>
          <p:nvPr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0A658D"/>
          </a:solidFill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3"/>
          <p:cNvSpPr/>
          <p:nvPr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0A658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43"/>
          <p:cNvSpPr txBox="1"/>
          <p:nvPr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57125" spcFirstLastPara="1" rIns="57125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FB8"/>
              </a:buClr>
              <a:buSzPts val="700"/>
              <a:buFont typeface="Arial"/>
              <a:buNone/>
            </a:pPr>
            <a:r>
              <a:rPr b="1" lang="en-US" sz="700">
                <a:solidFill>
                  <a:srgbClr val="F5BFB8"/>
                </a:solidFill>
                <a:latin typeface="Arial"/>
                <a:ea typeface="Arial"/>
                <a:cs typeface="Arial"/>
                <a:sym typeface="Arial"/>
              </a:rPr>
              <a:t>JUNIPER NETWORKS CONFIDENTIAL</a:t>
            </a:r>
            <a:endParaRPr b="0" sz="500">
              <a:solidFill>
                <a:srgbClr val="F5BF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wht.png" id="338" name="Google Shape;338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0485" y="4942529"/>
            <a:ext cx="510874" cy="140003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3"/>
          <p:cNvSpPr txBox="1"/>
          <p:nvPr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2017 Juniper Networks, Inc. All rights reserved.</a:t>
            </a:r>
            <a:endParaRPr b="0" i="0" sz="5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4b_Title_Subhead_Content">
  <p:cSld name="1_4b_Title_Subhead_Content">
    <p:bg>
      <p:bgPr>
        <a:solidFill>
          <a:srgbClr val="1E1E1E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4"/>
          <p:cNvSpPr txBox="1"/>
          <p:nvPr>
            <p:ph type="title"/>
          </p:nvPr>
        </p:nvSpPr>
        <p:spPr>
          <a:xfrm>
            <a:off x="455085" y="3"/>
            <a:ext cx="8223250" cy="10150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2" name="Google Shape;342;p44"/>
          <p:cNvSpPr txBox="1"/>
          <p:nvPr>
            <p:ph idx="1" type="body"/>
          </p:nvPr>
        </p:nvSpPr>
        <p:spPr>
          <a:xfrm>
            <a:off x="450529" y="1714502"/>
            <a:ext cx="8229601" cy="29624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5000"/>
              </a:lnSpc>
              <a:spcBef>
                <a:spcPts val="563"/>
              </a:spcBef>
              <a:spcAft>
                <a:spcPts val="0"/>
              </a:spcAft>
              <a:buClr>
                <a:srgbClr val="8AD5F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8AD5F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8AD5F6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8AD5F6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3" name="Google Shape;343;p44"/>
          <p:cNvSpPr txBox="1"/>
          <p:nvPr>
            <p:ph idx="2" type="body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8AD5F6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AD5F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4" name="Google Shape;344;p44"/>
          <p:cNvSpPr/>
          <p:nvPr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0A658D"/>
          </a:solidFill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4"/>
          <p:cNvSpPr/>
          <p:nvPr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0A658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4"/>
          <p:cNvSpPr txBox="1"/>
          <p:nvPr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57125" spcFirstLastPara="1" rIns="57125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FB8"/>
              </a:buClr>
              <a:buSzPts val="700"/>
              <a:buFont typeface="Arial"/>
              <a:buNone/>
            </a:pPr>
            <a:r>
              <a:rPr b="1" lang="en-US" sz="700">
                <a:solidFill>
                  <a:srgbClr val="F5BFB8"/>
                </a:solidFill>
                <a:latin typeface="Arial"/>
                <a:ea typeface="Arial"/>
                <a:cs typeface="Arial"/>
                <a:sym typeface="Arial"/>
              </a:rPr>
              <a:t>JUNIPER NETWORKS CONFIDENTIAL</a:t>
            </a:r>
            <a:endParaRPr b="0" sz="500">
              <a:solidFill>
                <a:srgbClr val="F5BF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wht.png" id="347" name="Google Shape;347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0485" y="4942529"/>
            <a:ext cx="510874" cy="140003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4"/>
          <p:cNvSpPr txBox="1"/>
          <p:nvPr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2017 Juniper Networks, Inc. All rights reserved.</a:t>
            </a:r>
            <a:endParaRPr b="0" i="0" sz="5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onfidential_Need to Know_Title">
  <p:cSld name="1_Confidential_Need to Know_Title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5"/>
          <p:cNvSpPr txBox="1"/>
          <p:nvPr>
            <p:ph type="title"/>
          </p:nvPr>
        </p:nvSpPr>
        <p:spPr>
          <a:xfrm>
            <a:off x="455085" y="3"/>
            <a:ext cx="8223250" cy="10150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1" name="Google Shape;351;p45"/>
          <p:cNvSpPr/>
          <p:nvPr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5"/>
          <p:cNvSpPr/>
          <p:nvPr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891F1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45"/>
          <p:cNvSpPr txBox="1"/>
          <p:nvPr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57125" spcFirstLastPara="1" rIns="57125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FB8"/>
              </a:buClr>
              <a:buSzPts val="700"/>
              <a:buFont typeface="Arial"/>
              <a:buNone/>
            </a:pPr>
            <a:r>
              <a:rPr b="1" lang="en-US" sz="700">
                <a:solidFill>
                  <a:srgbClr val="F5BFB8"/>
                </a:solidFill>
                <a:latin typeface="Arial"/>
                <a:ea typeface="Arial"/>
                <a:cs typeface="Arial"/>
                <a:sym typeface="Arial"/>
              </a:rPr>
              <a:t>JUNIPER NETWORKS CONFIDENTIAL </a:t>
            </a:r>
            <a:r>
              <a:rPr b="1" lang="en-US" sz="700">
                <a:solidFill>
                  <a:srgbClr val="F09F95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lang="en-US" sz="700">
                <a:solidFill>
                  <a:srgbClr val="F5BFB8"/>
                </a:solidFill>
                <a:latin typeface="Arial"/>
                <a:ea typeface="Arial"/>
                <a:cs typeface="Arial"/>
                <a:sym typeface="Arial"/>
              </a:rPr>
              <a:t>NEED TO KNOW</a:t>
            </a:r>
            <a:endParaRPr b="0" sz="500">
              <a:solidFill>
                <a:srgbClr val="F5BF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rgb_black_sm.png" id="354" name="Google Shape;354;p45"/>
          <p:cNvPicPr preferRelativeResize="0"/>
          <p:nvPr/>
        </p:nvPicPr>
        <p:blipFill rotWithShape="1">
          <a:blip r:embed="rId2">
            <a:alphaModFix/>
          </a:blip>
          <a:srcRect b="11574" l="6636" r="6172" t="8796"/>
          <a:stretch/>
        </p:blipFill>
        <p:spPr>
          <a:xfrm>
            <a:off x="8017934" y="4929329"/>
            <a:ext cx="536773" cy="163669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5"/>
          <p:cNvSpPr txBox="1"/>
          <p:nvPr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2017 Juniper Networks, Inc. All rights reserved.</a:t>
            </a:r>
            <a:endParaRPr b="0" i="0" sz="5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Confidential_Need to Know_Title_Subhead">
  <p:cSld name="2_Confidential_Need to Know_Title_Subhead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6"/>
          <p:cNvSpPr txBox="1"/>
          <p:nvPr>
            <p:ph type="title"/>
          </p:nvPr>
        </p:nvSpPr>
        <p:spPr>
          <a:xfrm>
            <a:off x="455085" y="3"/>
            <a:ext cx="8223250" cy="10150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8" name="Google Shape;358;p46"/>
          <p:cNvSpPr txBox="1"/>
          <p:nvPr>
            <p:ph idx="1" type="body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9" name="Google Shape;359;p46"/>
          <p:cNvSpPr/>
          <p:nvPr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46"/>
          <p:cNvSpPr/>
          <p:nvPr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891F1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46"/>
          <p:cNvSpPr txBox="1"/>
          <p:nvPr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57125" spcFirstLastPara="1" rIns="57125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FB8"/>
              </a:buClr>
              <a:buSzPts val="700"/>
              <a:buFont typeface="Arial"/>
              <a:buNone/>
            </a:pPr>
            <a:r>
              <a:rPr b="1" lang="en-US" sz="700">
                <a:solidFill>
                  <a:srgbClr val="F5BFB8"/>
                </a:solidFill>
                <a:latin typeface="Arial"/>
                <a:ea typeface="Arial"/>
                <a:cs typeface="Arial"/>
                <a:sym typeface="Arial"/>
              </a:rPr>
              <a:t>JUNIPER NETWORKS CONFIDENTIAL </a:t>
            </a:r>
            <a:r>
              <a:rPr b="1" lang="en-US" sz="700">
                <a:solidFill>
                  <a:srgbClr val="F09F95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lang="en-US" sz="700">
                <a:solidFill>
                  <a:srgbClr val="F5BFB8"/>
                </a:solidFill>
                <a:latin typeface="Arial"/>
                <a:ea typeface="Arial"/>
                <a:cs typeface="Arial"/>
                <a:sym typeface="Arial"/>
              </a:rPr>
              <a:t>NEED TO KNOW</a:t>
            </a:r>
            <a:endParaRPr b="0" sz="500">
              <a:solidFill>
                <a:srgbClr val="F5BF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rgb_black_sm.png" id="362" name="Google Shape;362;p46"/>
          <p:cNvPicPr preferRelativeResize="0"/>
          <p:nvPr/>
        </p:nvPicPr>
        <p:blipFill rotWithShape="1">
          <a:blip r:embed="rId2">
            <a:alphaModFix/>
          </a:blip>
          <a:srcRect b="11574" l="6636" r="6172" t="8796"/>
          <a:stretch/>
        </p:blipFill>
        <p:spPr>
          <a:xfrm>
            <a:off x="8017934" y="4929329"/>
            <a:ext cx="536773" cy="163669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6"/>
          <p:cNvSpPr txBox="1"/>
          <p:nvPr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2017 Juniper Networks, Inc. All rights reserved.</a:t>
            </a:r>
            <a:endParaRPr b="0" i="0" sz="5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Confidential_Need to Know_Title_Subhead_Content">
  <p:cSld name="3_Confidential_Need to Know_Title_Subhead_Conten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7"/>
          <p:cNvSpPr txBox="1"/>
          <p:nvPr>
            <p:ph type="title"/>
          </p:nvPr>
        </p:nvSpPr>
        <p:spPr>
          <a:xfrm>
            <a:off x="455085" y="3"/>
            <a:ext cx="8223250" cy="10150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6" name="Google Shape;366;p47"/>
          <p:cNvSpPr txBox="1"/>
          <p:nvPr>
            <p:ph idx="1" type="body"/>
          </p:nvPr>
        </p:nvSpPr>
        <p:spPr>
          <a:xfrm>
            <a:off x="450529" y="1714502"/>
            <a:ext cx="8229601" cy="29624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5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7" name="Google Shape;367;p47"/>
          <p:cNvSpPr txBox="1"/>
          <p:nvPr>
            <p:ph idx="2" type="body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8" name="Google Shape;368;p47"/>
          <p:cNvSpPr/>
          <p:nvPr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7"/>
          <p:cNvSpPr/>
          <p:nvPr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891F1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7"/>
          <p:cNvSpPr txBox="1"/>
          <p:nvPr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57125" spcFirstLastPara="1" rIns="57125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FB8"/>
              </a:buClr>
              <a:buSzPts val="700"/>
              <a:buFont typeface="Arial"/>
              <a:buNone/>
            </a:pPr>
            <a:r>
              <a:rPr b="1" lang="en-US" sz="700">
                <a:solidFill>
                  <a:srgbClr val="F5BFB8"/>
                </a:solidFill>
                <a:latin typeface="Arial"/>
                <a:ea typeface="Arial"/>
                <a:cs typeface="Arial"/>
                <a:sym typeface="Arial"/>
              </a:rPr>
              <a:t>JUNIPER NETWORKS CONFIDENTIAL </a:t>
            </a:r>
            <a:r>
              <a:rPr b="1" lang="en-US" sz="700">
                <a:solidFill>
                  <a:srgbClr val="F09F95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lang="en-US" sz="700">
                <a:solidFill>
                  <a:srgbClr val="F5BFB8"/>
                </a:solidFill>
                <a:latin typeface="Arial"/>
                <a:ea typeface="Arial"/>
                <a:cs typeface="Arial"/>
                <a:sym typeface="Arial"/>
              </a:rPr>
              <a:t>NEED TO KNOW</a:t>
            </a:r>
            <a:endParaRPr b="0" sz="500">
              <a:solidFill>
                <a:srgbClr val="F5BF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rgb_black_sm.png" id="371" name="Google Shape;371;p47"/>
          <p:cNvPicPr preferRelativeResize="0"/>
          <p:nvPr/>
        </p:nvPicPr>
        <p:blipFill rotWithShape="1">
          <a:blip r:embed="rId2">
            <a:alphaModFix/>
          </a:blip>
          <a:srcRect b="11574" l="6636" r="6172" t="8796"/>
          <a:stretch/>
        </p:blipFill>
        <p:spPr>
          <a:xfrm>
            <a:off x="8017934" y="4929329"/>
            <a:ext cx="536773" cy="163669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7"/>
          <p:cNvSpPr txBox="1"/>
          <p:nvPr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2017 Juniper Networks, Inc. All rights reserved.</a:t>
            </a:r>
            <a:endParaRPr b="0" i="0" sz="5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Confidential_Need to Know_Title and Content">
  <p:cSld name="4_Confidential_Need to Know_Title and Content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8"/>
          <p:cNvSpPr txBox="1"/>
          <p:nvPr>
            <p:ph type="title"/>
          </p:nvPr>
        </p:nvSpPr>
        <p:spPr>
          <a:xfrm>
            <a:off x="455085" y="3"/>
            <a:ext cx="8223250" cy="10150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5" name="Google Shape;375;p48"/>
          <p:cNvSpPr txBox="1"/>
          <p:nvPr>
            <p:ph idx="1" type="body"/>
          </p:nvPr>
        </p:nvSpPr>
        <p:spPr>
          <a:xfrm>
            <a:off x="450529" y="1714502"/>
            <a:ext cx="8229601" cy="29624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5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6" name="Google Shape;376;p48"/>
          <p:cNvSpPr/>
          <p:nvPr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48"/>
          <p:cNvSpPr/>
          <p:nvPr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891F1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8"/>
          <p:cNvSpPr txBox="1"/>
          <p:nvPr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57125" spcFirstLastPara="1" rIns="57125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FB8"/>
              </a:buClr>
              <a:buSzPts val="700"/>
              <a:buFont typeface="Arial"/>
              <a:buNone/>
            </a:pPr>
            <a:r>
              <a:rPr b="1" lang="en-US" sz="700">
                <a:solidFill>
                  <a:srgbClr val="F5BFB8"/>
                </a:solidFill>
                <a:latin typeface="Arial"/>
                <a:ea typeface="Arial"/>
                <a:cs typeface="Arial"/>
                <a:sym typeface="Arial"/>
              </a:rPr>
              <a:t>JUNIPER NETWORKS CONFIDENTIAL </a:t>
            </a:r>
            <a:r>
              <a:rPr b="1" lang="en-US" sz="700">
                <a:solidFill>
                  <a:srgbClr val="F09F95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lang="en-US" sz="700">
                <a:solidFill>
                  <a:srgbClr val="F5BFB8"/>
                </a:solidFill>
                <a:latin typeface="Arial"/>
                <a:ea typeface="Arial"/>
                <a:cs typeface="Arial"/>
                <a:sym typeface="Arial"/>
              </a:rPr>
              <a:t>NEED TO KNOW</a:t>
            </a:r>
            <a:endParaRPr b="0" sz="500">
              <a:solidFill>
                <a:srgbClr val="F5BF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rgb_black_sm.png" id="379" name="Google Shape;379;p48"/>
          <p:cNvPicPr preferRelativeResize="0"/>
          <p:nvPr/>
        </p:nvPicPr>
        <p:blipFill rotWithShape="1">
          <a:blip r:embed="rId2">
            <a:alphaModFix/>
          </a:blip>
          <a:srcRect b="11574" l="6636" r="6172" t="8796"/>
          <a:stretch/>
        </p:blipFill>
        <p:spPr>
          <a:xfrm>
            <a:off x="8017934" y="4929329"/>
            <a:ext cx="536773" cy="163669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8"/>
          <p:cNvSpPr txBox="1"/>
          <p:nvPr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2017 Juniper Networks, Inc. All rights reserved.</a:t>
            </a:r>
            <a:endParaRPr b="0" i="0" sz="5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a_Confidential_Need to Know_Title">
  <p:cSld name="1a_Confidential_Need to Know_Title">
    <p:bg>
      <p:bgPr>
        <a:solidFill>
          <a:srgbClr val="0A658D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9"/>
          <p:cNvSpPr txBox="1"/>
          <p:nvPr>
            <p:ph type="title"/>
          </p:nvPr>
        </p:nvSpPr>
        <p:spPr>
          <a:xfrm>
            <a:off x="455085" y="3"/>
            <a:ext cx="8223250" cy="10150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3" name="Google Shape;383;p49"/>
          <p:cNvSpPr/>
          <p:nvPr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9"/>
          <p:cNvSpPr/>
          <p:nvPr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89201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9"/>
          <p:cNvSpPr txBox="1"/>
          <p:nvPr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57125" spcFirstLastPara="1" rIns="57125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FB8"/>
              </a:buClr>
              <a:buSzPts val="700"/>
              <a:buFont typeface="Arial"/>
              <a:buNone/>
            </a:pPr>
            <a:r>
              <a:rPr b="1" lang="en-US" sz="700">
                <a:solidFill>
                  <a:srgbClr val="F5BFB8"/>
                </a:solidFill>
                <a:latin typeface="Arial"/>
                <a:ea typeface="Arial"/>
                <a:cs typeface="Arial"/>
                <a:sym typeface="Arial"/>
              </a:rPr>
              <a:t>JUNIPER NETWORKS CONFIDENTIAL </a:t>
            </a:r>
            <a:r>
              <a:rPr b="1" lang="en-US" sz="700">
                <a:solidFill>
                  <a:srgbClr val="F09F95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lang="en-US" sz="700">
                <a:solidFill>
                  <a:srgbClr val="F5BFB8"/>
                </a:solidFill>
                <a:latin typeface="Arial"/>
                <a:ea typeface="Arial"/>
                <a:cs typeface="Arial"/>
                <a:sym typeface="Arial"/>
              </a:rPr>
              <a:t>NEED TO KNOW</a:t>
            </a:r>
            <a:endParaRPr b="0" sz="500">
              <a:solidFill>
                <a:srgbClr val="F5BF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wht.png" id="386" name="Google Shape;386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0485" y="4942529"/>
            <a:ext cx="510874" cy="140003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9"/>
          <p:cNvSpPr txBox="1"/>
          <p:nvPr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2017 Juniper Networks, Inc. All rights reserved.</a:t>
            </a:r>
            <a:endParaRPr b="0" i="0" sz="5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a_Confidential_Need to Know_Title_Subhead">
  <p:cSld name="2a_Confidential_Need to Know_Title_Subhead">
    <p:bg>
      <p:bgPr>
        <a:solidFill>
          <a:srgbClr val="0A658D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0"/>
          <p:cNvSpPr txBox="1"/>
          <p:nvPr>
            <p:ph type="title"/>
          </p:nvPr>
        </p:nvSpPr>
        <p:spPr>
          <a:xfrm>
            <a:off x="455085" y="3"/>
            <a:ext cx="8223250" cy="10150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0" name="Google Shape;390;p50"/>
          <p:cNvSpPr txBox="1"/>
          <p:nvPr>
            <p:ph idx="1" type="body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B1E2F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1E2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1" name="Google Shape;391;p50"/>
          <p:cNvSpPr/>
          <p:nvPr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50"/>
          <p:cNvSpPr/>
          <p:nvPr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89201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50"/>
          <p:cNvSpPr txBox="1"/>
          <p:nvPr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57125" spcFirstLastPara="1" rIns="57125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FB8"/>
              </a:buClr>
              <a:buSzPts val="700"/>
              <a:buFont typeface="Arial"/>
              <a:buNone/>
            </a:pPr>
            <a:r>
              <a:rPr b="1" lang="en-US" sz="700">
                <a:solidFill>
                  <a:srgbClr val="F5BFB8"/>
                </a:solidFill>
                <a:latin typeface="Arial"/>
                <a:ea typeface="Arial"/>
                <a:cs typeface="Arial"/>
                <a:sym typeface="Arial"/>
              </a:rPr>
              <a:t>JUNIPER NETWORKS CONFIDENTIAL </a:t>
            </a:r>
            <a:r>
              <a:rPr b="1" lang="en-US" sz="700">
                <a:solidFill>
                  <a:srgbClr val="F09F95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lang="en-US" sz="700">
                <a:solidFill>
                  <a:srgbClr val="F5BFB8"/>
                </a:solidFill>
                <a:latin typeface="Arial"/>
                <a:ea typeface="Arial"/>
                <a:cs typeface="Arial"/>
                <a:sym typeface="Arial"/>
              </a:rPr>
              <a:t>NEED TO KNOW</a:t>
            </a:r>
            <a:endParaRPr b="0" sz="500">
              <a:solidFill>
                <a:srgbClr val="F5BF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wht.png" id="394" name="Google Shape;394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0485" y="4942529"/>
            <a:ext cx="510874" cy="140003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0"/>
          <p:cNvSpPr txBox="1"/>
          <p:nvPr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2017 Juniper Networks, Inc. All rights reserved.</a:t>
            </a:r>
            <a:endParaRPr b="0" i="0" sz="5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_Optional Background ">
  <p:cSld name="11_Optional Background 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rot="10800000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A658D"/>
              </a:gs>
              <a:gs pos="100000">
                <a:srgbClr val="1E1E1E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455083" y="3"/>
            <a:ext cx="7725834" cy="10150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5.png" id="35" name="Google Shape;35;p6"/>
          <p:cNvPicPr preferRelativeResize="0"/>
          <p:nvPr/>
        </p:nvPicPr>
        <p:blipFill rotWithShape="1">
          <a:blip r:embed="rId2">
            <a:alphaModFix amt="36000"/>
          </a:blip>
          <a:srcRect b="0" l="0" r="0" t="0"/>
          <a:stretch/>
        </p:blipFill>
        <p:spPr>
          <a:xfrm>
            <a:off x="0" y="0"/>
            <a:ext cx="9107424" cy="5138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unos_platform copy.png" id="36" name="Google Shape;36;p6"/>
          <p:cNvPicPr preferRelativeResize="0"/>
          <p:nvPr/>
        </p:nvPicPr>
        <p:blipFill rotWithShape="1">
          <a:blip r:embed="rId3">
            <a:alphaModFix amt="8000"/>
          </a:blip>
          <a:srcRect b="0" l="0" r="-1228" t="0"/>
          <a:stretch/>
        </p:blipFill>
        <p:spPr>
          <a:xfrm flipH="1">
            <a:off x="3583083" y="-16934"/>
            <a:ext cx="5560917" cy="51421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unos_platform.png" id="37" name="Google Shape;37;p6"/>
          <p:cNvPicPr preferRelativeResize="0"/>
          <p:nvPr/>
        </p:nvPicPr>
        <p:blipFill rotWithShape="1">
          <a:blip r:embed="rId4">
            <a:alphaModFix amt="30000"/>
          </a:blip>
          <a:srcRect b="52874" l="-1523" r="8080" t="0"/>
          <a:stretch/>
        </p:blipFill>
        <p:spPr>
          <a:xfrm>
            <a:off x="7200901" y="4076703"/>
            <a:ext cx="1940702" cy="106559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/>
          <p:nvPr/>
        </p:nvSpPr>
        <p:spPr>
          <a:xfrm>
            <a:off x="8628732" y="4927600"/>
            <a:ext cx="515268" cy="149226"/>
          </a:xfrm>
          <a:custGeom>
            <a:rect b="b" l="l" r="r" t="t"/>
            <a:pathLst>
              <a:path extrusionOk="0" h="120000" w="120000">
                <a:moveTo>
                  <a:pt x="10352" y="0"/>
                </a:moveTo>
                <a:lnTo>
                  <a:pt x="119999" y="0"/>
                </a:lnTo>
                <a:cubicBezTo>
                  <a:pt x="119928" y="40000"/>
                  <a:pt x="119857" y="79999"/>
                  <a:pt x="119785" y="120000"/>
                </a:cubicBezTo>
                <a:lnTo>
                  <a:pt x="0" y="120000"/>
                </a:lnTo>
                <a:lnTo>
                  <a:pt x="10352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00">
                <a:solidFill>
                  <a:srgbClr val="D4EAF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500">
              <a:solidFill>
                <a:srgbClr val="D4EA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6"/>
          <p:cNvSpPr/>
          <p:nvPr/>
        </p:nvSpPr>
        <p:spPr>
          <a:xfrm flipH="1">
            <a:off x="0" y="4929717"/>
            <a:ext cx="7904692" cy="146050"/>
          </a:xfrm>
          <a:custGeom>
            <a:rect b="b" l="l" r="r" t="t"/>
            <a:pathLst>
              <a:path extrusionOk="0" h="120000" w="120000">
                <a:moveTo>
                  <a:pt x="626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626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anchorCtr="0" anchor="ctr" bIns="45700" lIns="182875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5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 txBox="1"/>
          <p:nvPr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2016 Juniper Networks, Inc. All rights reserved.</a:t>
            </a:r>
            <a:endParaRPr b="0" i="0" sz="5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6"/>
          <p:cNvSpPr txBox="1"/>
          <p:nvPr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57125" spcFirstLastPara="1" rIns="57125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FB8"/>
              </a:buClr>
              <a:buSzPts val="700"/>
              <a:buFont typeface="Arial"/>
              <a:buNone/>
            </a:pPr>
            <a:r>
              <a:rPr b="1" lang="en-US" sz="700">
                <a:solidFill>
                  <a:srgbClr val="F5BFB8"/>
                </a:solidFill>
                <a:latin typeface="Arial"/>
                <a:ea typeface="Arial"/>
                <a:cs typeface="Arial"/>
                <a:sym typeface="Arial"/>
              </a:rPr>
              <a:t>JUNIPER NETWORKS CONFIDENTIAL</a:t>
            </a:r>
            <a:endParaRPr b="0" sz="500">
              <a:solidFill>
                <a:srgbClr val="F5BF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wht.png" id="42" name="Google Shape;4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32181" y="4939245"/>
            <a:ext cx="489519" cy="133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a_Confidential_Need to Know_Title and Content">
  <p:cSld name="3a_Confidential_Need to Know_Title and Content">
    <p:bg>
      <p:bgPr>
        <a:solidFill>
          <a:srgbClr val="0A658D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1"/>
          <p:cNvSpPr txBox="1"/>
          <p:nvPr>
            <p:ph type="title"/>
          </p:nvPr>
        </p:nvSpPr>
        <p:spPr>
          <a:xfrm>
            <a:off x="455085" y="3"/>
            <a:ext cx="8223250" cy="10150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8" name="Google Shape;398;p51"/>
          <p:cNvSpPr txBox="1"/>
          <p:nvPr>
            <p:ph idx="1" type="body"/>
          </p:nvPr>
        </p:nvSpPr>
        <p:spPr>
          <a:xfrm>
            <a:off x="450529" y="1282451"/>
            <a:ext cx="8229601" cy="33944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5000"/>
              </a:lnSpc>
              <a:spcBef>
                <a:spcPts val="563"/>
              </a:spcBef>
              <a:spcAft>
                <a:spcPts val="0"/>
              </a:spcAft>
              <a:buClr>
                <a:srgbClr val="B1E2F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B1E2F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B1E2F9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B1E2F9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9" name="Google Shape;399;p51"/>
          <p:cNvSpPr/>
          <p:nvPr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51"/>
          <p:cNvSpPr/>
          <p:nvPr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89201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51"/>
          <p:cNvSpPr txBox="1"/>
          <p:nvPr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57125" spcFirstLastPara="1" rIns="57125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FB8"/>
              </a:buClr>
              <a:buSzPts val="700"/>
              <a:buFont typeface="Arial"/>
              <a:buNone/>
            </a:pPr>
            <a:r>
              <a:rPr b="1" lang="en-US" sz="700">
                <a:solidFill>
                  <a:srgbClr val="F5BFB8"/>
                </a:solidFill>
                <a:latin typeface="Arial"/>
                <a:ea typeface="Arial"/>
                <a:cs typeface="Arial"/>
                <a:sym typeface="Arial"/>
              </a:rPr>
              <a:t>JUNIPER NETWORKS CONFIDENTIAL </a:t>
            </a:r>
            <a:r>
              <a:rPr b="1" lang="en-US" sz="700">
                <a:solidFill>
                  <a:srgbClr val="F09F95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lang="en-US" sz="700">
                <a:solidFill>
                  <a:srgbClr val="F5BFB8"/>
                </a:solidFill>
                <a:latin typeface="Arial"/>
                <a:ea typeface="Arial"/>
                <a:cs typeface="Arial"/>
                <a:sym typeface="Arial"/>
              </a:rPr>
              <a:t>NEED TO KNOW</a:t>
            </a:r>
            <a:endParaRPr b="0" sz="500">
              <a:solidFill>
                <a:srgbClr val="F5BF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wht.png" id="402" name="Google Shape;402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0485" y="4942529"/>
            <a:ext cx="510874" cy="140003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51"/>
          <p:cNvSpPr txBox="1"/>
          <p:nvPr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2017 Juniper Networks, Inc. All rights reserved.</a:t>
            </a:r>
            <a:endParaRPr b="0" i="0" sz="5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a_Confidential_Need to Know_Title_Subhead_Content">
  <p:cSld name="4a_Confidential_Need to Know_Title_Subhead_Content">
    <p:bg>
      <p:bgPr>
        <a:solidFill>
          <a:srgbClr val="0A658D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2"/>
          <p:cNvSpPr txBox="1"/>
          <p:nvPr>
            <p:ph type="title"/>
          </p:nvPr>
        </p:nvSpPr>
        <p:spPr>
          <a:xfrm>
            <a:off x="455085" y="3"/>
            <a:ext cx="8223250" cy="10150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6" name="Google Shape;406;p52"/>
          <p:cNvSpPr txBox="1"/>
          <p:nvPr>
            <p:ph idx="1" type="body"/>
          </p:nvPr>
        </p:nvSpPr>
        <p:spPr>
          <a:xfrm>
            <a:off x="450529" y="1714502"/>
            <a:ext cx="8229601" cy="29624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5000"/>
              </a:lnSpc>
              <a:spcBef>
                <a:spcPts val="563"/>
              </a:spcBef>
              <a:spcAft>
                <a:spcPts val="0"/>
              </a:spcAft>
              <a:buClr>
                <a:srgbClr val="B1E2F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B1E2F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B1E2F9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B1E2F9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7" name="Google Shape;407;p52"/>
          <p:cNvSpPr txBox="1"/>
          <p:nvPr>
            <p:ph idx="2" type="body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B1E2F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1E2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8" name="Google Shape;408;p52"/>
          <p:cNvSpPr/>
          <p:nvPr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52"/>
          <p:cNvSpPr/>
          <p:nvPr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89201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52"/>
          <p:cNvSpPr txBox="1"/>
          <p:nvPr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57125" spcFirstLastPara="1" rIns="57125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FB8"/>
              </a:buClr>
              <a:buSzPts val="700"/>
              <a:buFont typeface="Arial"/>
              <a:buNone/>
            </a:pPr>
            <a:r>
              <a:rPr b="1" lang="en-US" sz="700">
                <a:solidFill>
                  <a:srgbClr val="F5BFB8"/>
                </a:solidFill>
                <a:latin typeface="Arial"/>
                <a:ea typeface="Arial"/>
                <a:cs typeface="Arial"/>
                <a:sym typeface="Arial"/>
              </a:rPr>
              <a:t>JUNIPER NETWORKS CONFIDENTIAL </a:t>
            </a:r>
            <a:r>
              <a:rPr b="1" lang="en-US" sz="700">
                <a:solidFill>
                  <a:srgbClr val="F09F95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lang="en-US" sz="700">
                <a:solidFill>
                  <a:srgbClr val="F5BFB8"/>
                </a:solidFill>
                <a:latin typeface="Arial"/>
                <a:ea typeface="Arial"/>
                <a:cs typeface="Arial"/>
                <a:sym typeface="Arial"/>
              </a:rPr>
              <a:t>NEED TO KNOW</a:t>
            </a:r>
            <a:endParaRPr b="0" sz="500">
              <a:solidFill>
                <a:srgbClr val="F5BF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wht.png" id="411" name="Google Shape;411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0485" y="4942529"/>
            <a:ext cx="510874" cy="140003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2"/>
          <p:cNvSpPr txBox="1"/>
          <p:nvPr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2017 Juniper Networks, Inc. All rights reserved.</a:t>
            </a:r>
            <a:endParaRPr b="0" i="0" sz="5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b_Confidential_Need to Know_Title">
  <p:cSld name="1b_Confidential_Need to Know_Title">
    <p:bg>
      <p:bgPr>
        <a:solidFill>
          <a:srgbClr val="1E1E1E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3"/>
          <p:cNvSpPr txBox="1"/>
          <p:nvPr>
            <p:ph type="title"/>
          </p:nvPr>
        </p:nvSpPr>
        <p:spPr>
          <a:xfrm>
            <a:off x="455085" y="3"/>
            <a:ext cx="8223250" cy="10150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5" name="Google Shape;415;p53"/>
          <p:cNvSpPr/>
          <p:nvPr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0A658D"/>
          </a:solidFill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53"/>
          <p:cNvSpPr/>
          <p:nvPr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89201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53"/>
          <p:cNvSpPr txBox="1"/>
          <p:nvPr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57125" spcFirstLastPara="1" rIns="57125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FB8"/>
              </a:buClr>
              <a:buSzPts val="700"/>
              <a:buFont typeface="Arial"/>
              <a:buNone/>
            </a:pPr>
            <a:r>
              <a:rPr b="1" lang="en-US" sz="700">
                <a:solidFill>
                  <a:srgbClr val="F5BFB8"/>
                </a:solidFill>
                <a:latin typeface="Arial"/>
                <a:ea typeface="Arial"/>
                <a:cs typeface="Arial"/>
                <a:sym typeface="Arial"/>
              </a:rPr>
              <a:t>JUNIPER NETWORKS CONFIDENTIAL </a:t>
            </a:r>
            <a:r>
              <a:rPr b="1" lang="en-US" sz="700">
                <a:solidFill>
                  <a:srgbClr val="F09F95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lang="en-US" sz="700">
                <a:solidFill>
                  <a:srgbClr val="892013"/>
                </a:solidFill>
                <a:latin typeface="Arial"/>
                <a:ea typeface="Arial"/>
                <a:cs typeface="Arial"/>
                <a:sym typeface="Arial"/>
              </a:rPr>
              <a:t>NEED TO KNOW</a:t>
            </a:r>
            <a:endParaRPr b="0" sz="500">
              <a:solidFill>
                <a:srgbClr val="8920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wht.png" id="418" name="Google Shape;418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0485" y="4942529"/>
            <a:ext cx="510874" cy="140003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53"/>
          <p:cNvSpPr txBox="1"/>
          <p:nvPr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2017 Juniper Networks, Inc. All rights reserved.</a:t>
            </a:r>
            <a:endParaRPr b="0" i="0" sz="5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b_Confidential_Need to Know_Title_Subhead">
  <p:cSld name="2b_Confidential_Need to Know_Title_Subhead">
    <p:bg>
      <p:bgPr>
        <a:solidFill>
          <a:srgbClr val="1E1E1E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4"/>
          <p:cNvSpPr txBox="1"/>
          <p:nvPr>
            <p:ph type="title"/>
          </p:nvPr>
        </p:nvSpPr>
        <p:spPr>
          <a:xfrm>
            <a:off x="455085" y="3"/>
            <a:ext cx="8223250" cy="10150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2" name="Google Shape;422;p54"/>
          <p:cNvSpPr txBox="1"/>
          <p:nvPr>
            <p:ph idx="1" type="body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8BD6F7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BD6F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3" name="Google Shape;423;p54"/>
          <p:cNvSpPr/>
          <p:nvPr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0A658D"/>
          </a:solidFill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54"/>
          <p:cNvSpPr/>
          <p:nvPr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89201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54"/>
          <p:cNvSpPr txBox="1"/>
          <p:nvPr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57125" spcFirstLastPara="1" rIns="57125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FB8"/>
              </a:buClr>
              <a:buSzPts val="700"/>
              <a:buFont typeface="Arial"/>
              <a:buNone/>
            </a:pPr>
            <a:r>
              <a:rPr b="1" lang="en-US" sz="700">
                <a:solidFill>
                  <a:srgbClr val="F5BFB8"/>
                </a:solidFill>
                <a:latin typeface="Arial"/>
                <a:ea typeface="Arial"/>
                <a:cs typeface="Arial"/>
                <a:sym typeface="Arial"/>
              </a:rPr>
              <a:t>JUNIPER NETWORKS CONFIDENTIAL </a:t>
            </a:r>
            <a:r>
              <a:rPr b="1" lang="en-US" sz="700">
                <a:solidFill>
                  <a:srgbClr val="F09F95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lang="en-US" sz="700">
                <a:solidFill>
                  <a:srgbClr val="892013"/>
                </a:solidFill>
                <a:latin typeface="Arial"/>
                <a:ea typeface="Arial"/>
                <a:cs typeface="Arial"/>
                <a:sym typeface="Arial"/>
              </a:rPr>
              <a:t>NEED TO KNOW</a:t>
            </a:r>
            <a:endParaRPr b="0" sz="500">
              <a:solidFill>
                <a:srgbClr val="8920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wht.png" id="426" name="Google Shape;426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0485" y="4942529"/>
            <a:ext cx="510874" cy="140003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4"/>
          <p:cNvSpPr txBox="1"/>
          <p:nvPr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2017 Juniper Networks, Inc. All rights reserved.</a:t>
            </a:r>
            <a:endParaRPr b="0" i="0" sz="5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b_Confidential_Need to Know_Title_Subhead_Content">
  <p:cSld name="3b_Confidential_Need to Know_Title_Subhead_Content">
    <p:bg>
      <p:bgPr>
        <a:solidFill>
          <a:srgbClr val="1E1E1E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5"/>
          <p:cNvSpPr txBox="1"/>
          <p:nvPr>
            <p:ph type="title"/>
          </p:nvPr>
        </p:nvSpPr>
        <p:spPr>
          <a:xfrm>
            <a:off x="455085" y="3"/>
            <a:ext cx="8223250" cy="10150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0" name="Google Shape;430;p55"/>
          <p:cNvSpPr txBox="1"/>
          <p:nvPr>
            <p:ph idx="1" type="body"/>
          </p:nvPr>
        </p:nvSpPr>
        <p:spPr>
          <a:xfrm>
            <a:off x="450529" y="1282451"/>
            <a:ext cx="8229601" cy="33944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5000"/>
              </a:lnSpc>
              <a:spcBef>
                <a:spcPts val="563"/>
              </a:spcBef>
              <a:spcAft>
                <a:spcPts val="0"/>
              </a:spcAft>
              <a:buClr>
                <a:srgbClr val="8AD5F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8AD5F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8AD5F6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8AD5F6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1" name="Google Shape;431;p55"/>
          <p:cNvSpPr/>
          <p:nvPr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0A658D"/>
          </a:solidFill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55"/>
          <p:cNvSpPr/>
          <p:nvPr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89201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55"/>
          <p:cNvSpPr txBox="1"/>
          <p:nvPr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57125" spcFirstLastPara="1" rIns="57125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FB8"/>
              </a:buClr>
              <a:buSzPts val="700"/>
              <a:buFont typeface="Arial"/>
              <a:buNone/>
            </a:pPr>
            <a:r>
              <a:rPr b="1" lang="en-US" sz="700">
                <a:solidFill>
                  <a:srgbClr val="F5BFB8"/>
                </a:solidFill>
                <a:latin typeface="Arial"/>
                <a:ea typeface="Arial"/>
                <a:cs typeface="Arial"/>
                <a:sym typeface="Arial"/>
              </a:rPr>
              <a:t>JUNIPER NETWORKS CONFIDENTIAL </a:t>
            </a:r>
            <a:r>
              <a:rPr b="1" lang="en-US" sz="700">
                <a:solidFill>
                  <a:srgbClr val="F09F95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lang="en-US" sz="700">
                <a:solidFill>
                  <a:srgbClr val="892013"/>
                </a:solidFill>
                <a:latin typeface="Arial"/>
                <a:ea typeface="Arial"/>
                <a:cs typeface="Arial"/>
                <a:sym typeface="Arial"/>
              </a:rPr>
              <a:t>NEED TO KNOW</a:t>
            </a:r>
            <a:endParaRPr b="0" sz="500">
              <a:solidFill>
                <a:srgbClr val="8920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wht.png" id="434" name="Google Shape;434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0485" y="4942529"/>
            <a:ext cx="510874" cy="140003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5"/>
          <p:cNvSpPr txBox="1"/>
          <p:nvPr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2017 Juniper Networks, Inc. All rights reserved.</a:t>
            </a:r>
            <a:endParaRPr b="0" i="0" sz="5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b_Confidential_Need to Know_Title and Content">
  <p:cSld name="4b_Confidential_Need to Know_Title and Content">
    <p:bg>
      <p:bgPr>
        <a:solidFill>
          <a:srgbClr val="1E1E1E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6"/>
          <p:cNvSpPr txBox="1"/>
          <p:nvPr>
            <p:ph type="title"/>
          </p:nvPr>
        </p:nvSpPr>
        <p:spPr>
          <a:xfrm>
            <a:off x="455085" y="3"/>
            <a:ext cx="8223250" cy="10150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8" name="Google Shape;438;p56"/>
          <p:cNvSpPr txBox="1"/>
          <p:nvPr>
            <p:ph idx="1" type="body"/>
          </p:nvPr>
        </p:nvSpPr>
        <p:spPr>
          <a:xfrm>
            <a:off x="450529" y="1714502"/>
            <a:ext cx="8229601" cy="29624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5000"/>
              </a:lnSpc>
              <a:spcBef>
                <a:spcPts val="563"/>
              </a:spcBef>
              <a:spcAft>
                <a:spcPts val="0"/>
              </a:spcAft>
              <a:buClr>
                <a:srgbClr val="8AD5F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8AD5F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8AD5F6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8AD5F6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9" name="Google Shape;439;p56"/>
          <p:cNvSpPr txBox="1"/>
          <p:nvPr>
            <p:ph idx="2" type="body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8AD5F6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AD5F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0" name="Google Shape;440;p56"/>
          <p:cNvSpPr/>
          <p:nvPr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0A658D"/>
          </a:solidFill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56"/>
          <p:cNvSpPr/>
          <p:nvPr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89201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56"/>
          <p:cNvSpPr txBox="1"/>
          <p:nvPr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57125" spcFirstLastPara="1" rIns="57125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FB8"/>
              </a:buClr>
              <a:buSzPts val="700"/>
              <a:buFont typeface="Arial"/>
              <a:buNone/>
            </a:pPr>
            <a:r>
              <a:rPr b="1" lang="en-US" sz="700">
                <a:solidFill>
                  <a:srgbClr val="F5BFB8"/>
                </a:solidFill>
                <a:latin typeface="Arial"/>
                <a:ea typeface="Arial"/>
                <a:cs typeface="Arial"/>
                <a:sym typeface="Arial"/>
              </a:rPr>
              <a:t>JUNIPER NETWORKS CONFIDENTIAL </a:t>
            </a:r>
            <a:r>
              <a:rPr b="1" lang="en-US" sz="700">
                <a:solidFill>
                  <a:srgbClr val="F09F95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lang="en-US" sz="700">
                <a:solidFill>
                  <a:srgbClr val="892013"/>
                </a:solidFill>
                <a:latin typeface="Arial"/>
                <a:ea typeface="Arial"/>
                <a:cs typeface="Arial"/>
                <a:sym typeface="Arial"/>
              </a:rPr>
              <a:t>NEED TO KNOW</a:t>
            </a:r>
            <a:endParaRPr b="0" sz="500">
              <a:solidFill>
                <a:srgbClr val="8920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wht.png" id="443" name="Google Shape;443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0485" y="4942529"/>
            <a:ext cx="510874" cy="140003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6"/>
          <p:cNvSpPr txBox="1"/>
          <p:nvPr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2017 Juniper Networks, Inc. All rights reserved.</a:t>
            </a:r>
            <a:endParaRPr b="0" i="0" sz="5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onfidential_Restriced_Access_Title">
  <p:cSld name="1_Confidential_Restriced_Access_Title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7"/>
          <p:cNvSpPr txBox="1"/>
          <p:nvPr>
            <p:ph type="title"/>
          </p:nvPr>
        </p:nvSpPr>
        <p:spPr>
          <a:xfrm>
            <a:off x="455085" y="3"/>
            <a:ext cx="8223250" cy="10150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7" name="Google Shape;447;p57"/>
          <p:cNvSpPr/>
          <p:nvPr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57"/>
          <p:cNvSpPr/>
          <p:nvPr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891F1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57"/>
          <p:cNvSpPr txBox="1"/>
          <p:nvPr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57125" spcFirstLastPara="1" rIns="57125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FB8"/>
              </a:buClr>
              <a:buSzPts val="700"/>
              <a:buFont typeface="Arial"/>
              <a:buNone/>
            </a:pPr>
            <a:r>
              <a:rPr b="1" lang="en-US" sz="700">
                <a:solidFill>
                  <a:srgbClr val="F5BFB8"/>
                </a:solidFill>
                <a:latin typeface="Arial"/>
                <a:ea typeface="Arial"/>
                <a:cs typeface="Arial"/>
                <a:sym typeface="Arial"/>
              </a:rPr>
              <a:t>JUNIPER NETWORKS CONFIDENTIAL </a:t>
            </a:r>
            <a:r>
              <a:rPr b="1" lang="en-US" sz="700">
                <a:solidFill>
                  <a:srgbClr val="F09F95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lang="en-US" sz="700">
                <a:solidFill>
                  <a:srgbClr val="FF838A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r>
              <a:rPr b="1" lang="en-US" sz="700">
                <a:solidFill>
                  <a:srgbClr val="FF838A"/>
                </a:solidFill>
                <a:latin typeface="Arial"/>
                <a:ea typeface="Arial"/>
                <a:cs typeface="Arial"/>
                <a:sym typeface="Arial"/>
              </a:rPr>
              <a:t> ACCESS</a:t>
            </a:r>
            <a:endParaRPr b="0" sz="500">
              <a:solidFill>
                <a:srgbClr val="FF83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rgb_black_sm.png" id="450" name="Google Shape;450;p57"/>
          <p:cNvPicPr preferRelativeResize="0"/>
          <p:nvPr/>
        </p:nvPicPr>
        <p:blipFill rotWithShape="1">
          <a:blip r:embed="rId2">
            <a:alphaModFix/>
          </a:blip>
          <a:srcRect b="11574" l="6636" r="6172" t="8796"/>
          <a:stretch/>
        </p:blipFill>
        <p:spPr>
          <a:xfrm>
            <a:off x="8017934" y="4929329"/>
            <a:ext cx="536773" cy="163669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57"/>
          <p:cNvSpPr txBox="1"/>
          <p:nvPr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2017 Juniper Networks, Inc. All rights reserved.</a:t>
            </a:r>
            <a:endParaRPr b="0" i="0" sz="5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Confidential_Restriced_Access_Title_Subhead">
  <p:cSld name="2_Confidential_Restriced_Access_Title_Subhead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8"/>
          <p:cNvSpPr txBox="1"/>
          <p:nvPr>
            <p:ph type="title"/>
          </p:nvPr>
        </p:nvSpPr>
        <p:spPr>
          <a:xfrm>
            <a:off x="455085" y="3"/>
            <a:ext cx="8223250" cy="10150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4" name="Google Shape;454;p58"/>
          <p:cNvSpPr txBox="1"/>
          <p:nvPr>
            <p:ph idx="1" type="body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5" name="Google Shape;455;p58"/>
          <p:cNvSpPr/>
          <p:nvPr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58"/>
          <p:cNvSpPr/>
          <p:nvPr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891F1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58"/>
          <p:cNvSpPr txBox="1"/>
          <p:nvPr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57125" spcFirstLastPara="1" rIns="57125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FB8"/>
              </a:buClr>
              <a:buSzPts val="700"/>
              <a:buFont typeface="Arial"/>
              <a:buNone/>
            </a:pPr>
            <a:r>
              <a:rPr b="1" lang="en-US" sz="700">
                <a:solidFill>
                  <a:srgbClr val="F5BFB8"/>
                </a:solidFill>
                <a:latin typeface="Arial"/>
                <a:ea typeface="Arial"/>
                <a:cs typeface="Arial"/>
                <a:sym typeface="Arial"/>
              </a:rPr>
              <a:t>JUNIPER NETWORKS CONFIDENTIAL </a:t>
            </a:r>
            <a:r>
              <a:rPr b="1" lang="en-US" sz="700">
                <a:solidFill>
                  <a:srgbClr val="F09F95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lang="en-US" sz="700">
                <a:solidFill>
                  <a:srgbClr val="FF838A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r>
              <a:rPr b="1" lang="en-US" sz="700">
                <a:solidFill>
                  <a:srgbClr val="FF838A"/>
                </a:solidFill>
                <a:latin typeface="Arial"/>
                <a:ea typeface="Arial"/>
                <a:cs typeface="Arial"/>
                <a:sym typeface="Arial"/>
              </a:rPr>
              <a:t> ACCESS</a:t>
            </a:r>
            <a:endParaRPr b="0" sz="500">
              <a:solidFill>
                <a:srgbClr val="FF83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rgb_black_sm.png" id="458" name="Google Shape;458;p58"/>
          <p:cNvPicPr preferRelativeResize="0"/>
          <p:nvPr/>
        </p:nvPicPr>
        <p:blipFill rotWithShape="1">
          <a:blip r:embed="rId2">
            <a:alphaModFix/>
          </a:blip>
          <a:srcRect b="11574" l="6636" r="6172" t="8796"/>
          <a:stretch/>
        </p:blipFill>
        <p:spPr>
          <a:xfrm>
            <a:off x="8017934" y="4929329"/>
            <a:ext cx="536773" cy="163669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58"/>
          <p:cNvSpPr txBox="1"/>
          <p:nvPr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2017 Juniper Networks, Inc. All rights reserved.</a:t>
            </a:r>
            <a:endParaRPr b="0" i="0" sz="5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Confidential_Restriced_Access_Title_Content">
  <p:cSld name="3_Confidential_Restriced_Access_Title_Content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9"/>
          <p:cNvSpPr txBox="1"/>
          <p:nvPr>
            <p:ph type="title"/>
          </p:nvPr>
        </p:nvSpPr>
        <p:spPr>
          <a:xfrm>
            <a:off x="455085" y="3"/>
            <a:ext cx="8223250" cy="10150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2" name="Google Shape;462;p59"/>
          <p:cNvSpPr txBox="1"/>
          <p:nvPr>
            <p:ph idx="1" type="body"/>
          </p:nvPr>
        </p:nvSpPr>
        <p:spPr>
          <a:xfrm>
            <a:off x="450529" y="1714502"/>
            <a:ext cx="8229601" cy="29624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5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3" name="Google Shape;463;p59"/>
          <p:cNvSpPr/>
          <p:nvPr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59"/>
          <p:cNvSpPr/>
          <p:nvPr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891F1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59"/>
          <p:cNvSpPr txBox="1"/>
          <p:nvPr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57125" spcFirstLastPara="1" rIns="57125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FB8"/>
              </a:buClr>
              <a:buSzPts val="700"/>
              <a:buFont typeface="Arial"/>
              <a:buNone/>
            </a:pPr>
            <a:r>
              <a:rPr b="1" lang="en-US" sz="700">
                <a:solidFill>
                  <a:srgbClr val="F5BFB8"/>
                </a:solidFill>
                <a:latin typeface="Arial"/>
                <a:ea typeface="Arial"/>
                <a:cs typeface="Arial"/>
                <a:sym typeface="Arial"/>
              </a:rPr>
              <a:t>JUNIPER NETWORKS CONFIDENTIAL </a:t>
            </a:r>
            <a:r>
              <a:rPr b="1" lang="en-US" sz="700">
                <a:solidFill>
                  <a:srgbClr val="F09F95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lang="en-US" sz="700">
                <a:solidFill>
                  <a:srgbClr val="FF838A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r>
              <a:rPr b="1" lang="en-US" sz="700">
                <a:solidFill>
                  <a:srgbClr val="FF838A"/>
                </a:solidFill>
                <a:latin typeface="Arial"/>
                <a:ea typeface="Arial"/>
                <a:cs typeface="Arial"/>
                <a:sym typeface="Arial"/>
              </a:rPr>
              <a:t> ACCESS</a:t>
            </a:r>
            <a:endParaRPr b="0" sz="500">
              <a:solidFill>
                <a:srgbClr val="FF83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rgb_black_sm.png" id="466" name="Google Shape;466;p59"/>
          <p:cNvPicPr preferRelativeResize="0"/>
          <p:nvPr/>
        </p:nvPicPr>
        <p:blipFill rotWithShape="1">
          <a:blip r:embed="rId2">
            <a:alphaModFix/>
          </a:blip>
          <a:srcRect b="11574" l="6636" r="6172" t="8796"/>
          <a:stretch/>
        </p:blipFill>
        <p:spPr>
          <a:xfrm>
            <a:off x="8017934" y="4929329"/>
            <a:ext cx="536773" cy="163669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9"/>
          <p:cNvSpPr txBox="1"/>
          <p:nvPr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2017 Juniper Networks, Inc. All rights reserved.</a:t>
            </a:r>
            <a:endParaRPr b="0" i="0" sz="5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Confidential_Restriced_Access_Title_Subhead_Content">
  <p:cSld name="4_Confidential_Restriced_Access_Title_Subhead_Content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0"/>
          <p:cNvSpPr txBox="1"/>
          <p:nvPr>
            <p:ph type="title"/>
          </p:nvPr>
        </p:nvSpPr>
        <p:spPr>
          <a:xfrm>
            <a:off x="455085" y="3"/>
            <a:ext cx="8223250" cy="10150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0" name="Google Shape;470;p60"/>
          <p:cNvSpPr txBox="1"/>
          <p:nvPr>
            <p:ph idx="1" type="body"/>
          </p:nvPr>
        </p:nvSpPr>
        <p:spPr>
          <a:xfrm>
            <a:off x="450529" y="1714502"/>
            <a:ext cx="8229601" cy="29624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5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1" name="Google Shape;471;p60"/>
          <p:cNvSpPr txBox="1"/>
          <p:nvPr>
            <p:ph idx="2" type="body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2" name="Google Shape;472;p60"/>
          <p:cNvSpPr/>
          <p:nvPr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60"/>
          <p:cNvSpPr/>
          <p:nvPr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891F1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60"/>
          <p:cNvSpPr txBox="1"/>
          <p:nvPr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57125" spcFirstLastPara="1" rIns="57125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FB8"/>
              </a:buClr>
              <a:buSzPts val="700"/>
              <a:buFont typeface="Arial"/>
              <a:buNone/>
            </a:pPr>
            <a:r>
              <a:rPr b="1" lang="en-US" sz="700">
                <a:solidFill>
                  <a:srgbClr val="F5BFB8"/>
                </a:solidFill>
                <a:latin typeface="Arial"/>
                <a:ea typeface="Arial"/>
                <a:cs typeface="Arial"/>
                <a:sym typeface="Arial"/>
              </a:rPr>
              <a:t>JUNIPER NETWORKS CONFIDENTIAL </a:t>
            </a:r>
            <a:r>
              <a:rPr b="1" lang="en-US" sz="700">
                <a:solidFill>
                  <a:srgbClr val="F09F95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lang="en-US" sz="700">
                <a:solidFill>
                  <a:srgbClr val="FF838A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r>
              <a:rPr b="1" lang="en-US" sz="700">
                <a:solidFill>
                  <a:srgbClr val="FF838A"/>
                </a:solidFill>
                <a:latin typeface="Arial"/>
                <a:ea typeface="Arial"/>
                <a:cs typeface="Arial"/>
                <a:sym typeface="Arial"/>
              </a:rPr>
              <a:t> ACCESS</a:t>
            </a:r>
            <a:endParaRPr b="0" sz="500">
              <a:solidFill>
                <a:srgbClr val="FF83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rgb_black_sm.png" id="475" name="Google Shape;475;p60"/>
          <p:cNvPicPr preferRelativeResize="0"/>
          <p:nvPr/>
        </p:nvPicPr>
        <p:blipFill rotWithShape="1">
          <a:blip r:embed="rId2">
            <a:alphaModFix/>
          </a:blip>
          <a:srcRect b="11574" l="6636" r="6172" t="8796"/>
          <a:stretch/>
        </p:blipFill>
        <p:spPr>
          <a:xfrm>
            <a:off x="8017934" y="4929329"/>
            <a:ext cx="536773" cy="163669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60"/>
          <p:cNvSpPr txBox="1"/>
          <p:nvPr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2017 Juniper Networks, Inc. All rights reserved.</a:t>
            </a:r>
            <a:endParaRPr b="0" i="0" sz="5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455085" y="3"/>
            <a:ext cx="8223250" cy="10150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" name="Google Shape;45;p7"/>
          <p:cNvSpPr/>
          <p:nvPr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7"/>
          <p:cNvSpPr/>
          <p:nvPr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 txBox="1"/>
          <p:nvPr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2017 Juniper Networks, Inc. All rights reserved.</a:t>
            </a:r>
            <a:endParaRPr b="0" i="0" sz="5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rgb_black_sm.png" id="48" name="Google Shape;48;p7"/>
          <p:cNvPicPr preferRelativeResize="0"/>
          <p:nvPr/>
        </p:nvPicPr>
        <p:blipFill rotWithShape="1">
          <a:blip r:embed="rId2">
            <a:alphaModFix/>
          </a:blip>
          <a:srcRect b="11574" l="6636" r="6172" t="8796"/>
          <a:stretch/>
        </p:blipFill>
        <p:spPr>
          <a:xfrm>
            <a:off x="8017934" y="4929329"/>
            <a:ext cx="536773" cy="163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a_Confidential_Restriced_Access_Title">
  <p:cSld name="1a_Confidential_Restriced_Access_Title">
    <p:bg>
      <p:bgPr>
        <a:solidFill>
          <a:srgbClr val="0A658D"/>
        </a:solid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1"/>
          <p:cNvSpPr txBox="1"/>
          <p:nvPr>
            <p:ph type="title"/>
          </p:nvPr>
        </p:nvSpPr>
        <p:spPr>
          <a:xfrm>
            <a:off x="455085" y="3"/>
            <a:ext cx="8223250" cy="10150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9" name="Google Shape;479;p61"/>
          <p:cNvSpPr/>
          <p:nvPr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61"/>
          <p:cNvSpPr/>
          <p:nvPr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89201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61"/>
          <p:cNvSpPr txBox="1"/>
          <p:nvPr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57125" spcFirstLastPara="1" rIns="57125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FB8"/>
              </a:buClr>
              <a:buSzPts val="700"/>
              <a:buFont typeface="Arial"/>
              <a:buNone/>
            </a:pPr>
            <a:r>
              <a:rPr b="1" lang="en-US" sz="700">
                <a:solidFill>
                  <a:srgbClr val="F5BFB8"/>
                </a:solidFill>
                <a:latin typeface="Arial"/>
                <a:ea typeface="Arial"/>
                <a:cs typeface="Arial"/>
                <a:sym typeface="Arial"/>
              </a:rPr>
              <a:t>JUNIPER NETWORKS CONFIDENTIAL </a:t>
            </a:r>
            <a:r>
              <a:rPr b="1" lang="en-US" sz="700">
                <a:solidFill>
                  <a:srgbClr val="F09F95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lang="en-US" sz="700">
                <a:solidFill>
                  <a:srgbClr val="FF838A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r>
              <a:rPr b="1" lang="en-US" sz="700">
                <a:solidFill>
                  <a:srgbClr val="FF838A"/>
                </a:solidFill>
                <a:latin typeface="Arial"/>
                <a:ea typeface="Arial"/>
                <a:cs typeface="Arial"/>
                <a:sym typeface="Arial"/>
              </a:rPr>
              <a:t> ACCESS</a:t>
            </a:r>
            <a:endParaRPr b="0" sz="500">
              <a:solidFill>
                <a:srgbClr val="FF83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wht.png" id="482" name="Google Shape;482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0485" y="4942529"/>
            <a:ext cx="510874" cy="140003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61"/>
          <p:cNvSpPr txBox="1"/>
          <p:nvPr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2017 Juniper Networks, Inc. All rights reserved.</a:t>
            </a:r>
            <a:endParaRPr b="0" i="0" sz="5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a_Confidential_Restriced_Access_Title_Subhead">
  <p:cSld name="2a_Confidential_Restriced_Access_Title_Subhead">
    <p:bg>
      <p:bgPr>
        <a:solidFill>
          <a:srgbClr val="0A658D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2"/>
          <p:cNvSpPr txBox="1"/>
          <p:nvPr>
            <p:ph type="title"/>
          </p:nvPr>
        </p:nvSpPr>
        <p:spPr>
          <a:xfrm>
            <a:off x="455085" y="3"/>
            <a:ext cx="8223250" cy="10150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6" name="Google Shape;486;p62"/>
          <p:cNvSpPr txBox="1"/>
          <p:nvPr>
            <p:ph idx="1" type="body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B1E2F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1E2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7" name="Google Shape;487;p62"/>
          <p:cNvSpPr/>
          <p:nvPr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62"/>
          <p:cNvSpPr/>
          <p:nvPr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89201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62"/>
          <p:cNvSpPr txBox="1"/>
          <p:nvPr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57125" spcFirstLastPara="1" rIns="57125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FB8"/>
              </a:buClr>
              <a:buSzPts val="700"/>
              <a:buFont typeface="Arial"/>
              <a:buNone/>
            </a:pPr>
            <a:r>
              <a:rPr b="1" lang="en-US" sz="700">
                <a:solidFill>
                  <a:srgbClr val="F5BFB8"/>
                </a:solidFill>
                <a:latin typeface="Arial"/>
                <a:ea typeface="Arial"/>
                <a:cs typeface="Arial"/>
                <a:sym typeface="Arial"/>
              </a:rPr>
              <a:t>JUNIPER NETWORKS CONFIDENTIAL </a:t>
            </a:r>
            <a:r>
              <a:rPr b="1" lang="en-US" sz="700">
                <a:solidFill>
                  <a:srgbClr val="F09F95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lang="en-US" sz="700">
                <a:solidFill>
                  <a:srgbClr val="FF838A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r>
              <a:rPr b="1" lang="en-US" sz="700">
                <a:solidFill>
                  <a:srgbClr val="FF838A"/>
                </a:solidFill>
                <a:latin typeface="Arial"/>
                <a:ea typeface="Arial"/>
                <a:cs typeface="Arial"/>
                <a:sym typeface="Arial"/>
              </a:rPr>
              <a:t> ACCESS</a:t>
            </a:r>
            <a:endParaRPr b="0" sz="500">
              <a:solidFill>
                <a:srgbClr val="FF83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wht.png" id="490" name="Google Shape;490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0485" y="4942529"/>
            <a:ext cx="510874" cy="140003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62"/>
          <p:cNvSpPr txBox="1"/>
          <p:nvPr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2017 Juniper Networks, Inc. All rights reserved.</a:t>
            </a:r>
            <a:endParaRPr b="0" i="0" sz="5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a_Confidential_Restriced_Access_Title_Content">
  <p:cSld name="3a_Confidential_Restriced_Access_Title_Content">
    <p:bg>
      <p:bgPr>
        <a:solidFill>
          <a:srgbClr val="0A658D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type="title"/>
          </p:nvPr>
        </p:nvSpPr>
        <p:spPr>
          <a:xfrm>
            <a:off x="455085" y="3"/>
            <a:ext cx="8223250" cy="10150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4" name="Google Shape;494;p63"/>
          <p:cNvSpPr txBox="1"/>
          <p:nvPr>
            <p:ph idx="1" type="body"/>
          </p:nvPr>
        </p:nvSpPr>
        <p:spPr>
          <a:xfrm>
            <a:off x="450529" y="1282451"/>
            <a:ext cx="8229601" cy="33944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5000"/>
              </a:lnSpc>
              <a:spcBef>
                <a:spcPts val="563"/>
              </a:spcBef>
              <a:spcAft>
                <a:spcPts val="0"/>
              </a:spcAft>
              <a:buClr>
                <a:srgbClr val="B1E2F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B1E2F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B1E2F9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B1E2F9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5" name="Google Shape;495;p63"/>
          <p:cNvSpPr/>
          <p:nvPr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63"/>
          <p:cNvSpPr/>
          <p:nvPr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89201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63"/>
          <p:cNvSpPr txBox="1"/>
          <p:nvPr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57125" spcFirstLastPara="1" rIns="57125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FB8"/>
              </a:buClr>
              <a:buSzPts val="700"/>
              <a:buFont typeface="Arial"/>
              <a:buNone/>
            </a:pPr>
            <a:r>
              <a:rPr b="1" lang="en-US" sz="700">
                <a:solidFill>
                  <a:srgbClr val="F5BFB8"/>
                </a:solidFill>
                <a:latin typeface="Arial"/>
                <a:ea typeface="Arial"/>
                <a:cs typeface="Arial"/>
                <a:sym typeface="Arial"/>
              </a:rPr>
              <a:t>JUNIPER NETWORKS CONFIDENTIAL </a:t>
            </a:r>
            <a:r>
              <a:rPr b="1" lang="en-US" sz="700">
                <a:solidFill>
                  <a:srgbClr val="F09F95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lang="en-US" sz="700">
                <a:solidFill>
                  <a:srgbClr val="FF838A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r>
              <a:rPr b="1" lang="en-US" sz="700">
                <a:solidFill>
                  <a:srgbClr val="FF838A"/>
                </a:solidFill>
                <a:latin typeface="Arial"/>
                <a:ea typeface="Arial"/>
                <a:cs typeface="Arial"/>
                <a:sym typeface="Arial"/>
              </a:rPr>
              <a:t> ACCESS</a:t>
            </a:r>
            <a:endParaRPr b="0" sz="500">
              <a:solidFill>
                <a:srgbClr val="FF83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wht.png" id="498" name="Google Shape;498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0485" y="4942529"/>
            <a:ext cx="510874" cy="140003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63"/>
          <p:cNvSpPr txBox="1"/>
          <p:nvPr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2017 Juniper Networks, Inc. All rights reserved.</a:t>
            </a:r>
            <a:endParaRPr b="0" i="0" sz="5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a_Confidential_Restriced_Access_Title_Subhead_Content">
  <p:cSld name="4a_Confidential_Restriced_Access_Title_Subhead_Content">
    <p:bg>
      <p:bgPr>
        <a:solidFill>
          <a:srgbClr val="0A658D"/>
        </a:soli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4"/>
          <p:cNvSpPr txBox="1"/>
          <p:nvPr>
            <p:ph type="title"/>
          </p:nvPr>
        </p:nvSpPr>
        <p:spPr>
          <a:xfrm>
            <a:off x="455085" y="3"/>
            <a:ext cx="8223250" cy="10150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02" name="Google Shape;502;p64"/>
          <p:cNvSpPr txBox="1"/>
          <p:nvPr>
            <p:ph idx="1" type="body"/>
          </p:nvPr>
        </p:nvSpPr>
        <p:spPr>
          <a:xfrm>
            <a:off x="450529" y="1714502"/>
            <a:ext cx="8229601" cy="29624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5000"/>
              </a:lnSpc>
              <a:spcBef>
                <a:spcPts val="563"/>
              </a:spcBef>
              <a:spcAft>
                <a:spcPts val="0"/>
              </a:spcAft>
              <a:buClr>
                <a:srgbClr val="B1E2F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B1E2F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B1E2F9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B1E2F9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3" name="Google Shape;503;p64"/>
          <p:cNvSpPr txBox="1"/>
          <p:nvPr>
            <p:ph idx="2" type="body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B1E2F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1E2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4" name="Google Shape;504;p64"/>
          <p:cNvSpPr/>
          <p:nvPr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64"/>
          <p:cNvSpPr/>
          <p:nvPr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89201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64"/>
          <p:cNvSpPr txBox="1"/>
          <p:nvPr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57125" spcFirstLastPara="1" rIns="57125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FB8"/>
              </a:buClr>
              <a:buSzPts val="700"/>
              <a:buFont typeface="Arial"/>
              <a:buNone/>
            </a:pPr>
            <a:r>
              <a:rPr b="1" lang="en-US" sz="700">
                <a:solidFill>
                  <a:srgbClr val="F5BFB8"/>
                </a:solidFill>
                <a:latin typeface="Arial"/>
                <a:ea typeface="Arial"/>
                <a:cs typeface="Arial"/>
                <a:sym typeface="Arial"/>
              </a:rPr>
              <a:t>JUNIPER NETWORKS CONFIDENTIAL </a:t>
            </a:r>
            <a:r>
              <a:rPr b="1" lang="en-US" sz="700">
                <a:solidFill>
                  <a:srgbClr val="F09F95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lang="en-US" sz="700">
                <a:solidFill>
                  <a:srgbClr val="FF838A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r>
              <a:rPr b="1" lang="en-US" sz="700">
                <a:solidFill>
                  <a:srgbClr val="FF838A"/>
                </a:solidFill>
                <a:latin typeface="Arial"/>
                <a:ea typeface="Arial"/>
                <a:cs typeface="Arial"/>
                <a:sym typeface="Arial"/>
              </a:rPr>
              <a:t> ACCESS</a:t>
            </a:r>
            <a:endParaRPr b="0" sz="500">
              <a:solidFill>
                <a:srgbClr val="FF83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wht.png" id="507" name="Google Shape;507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0485" y="4942529"/>
            <a:ext cx="510874" cy="140003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64"/>
          <p:cNvSpPr txBox="1"/>
          <p:nvPr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2017 Juniper Networks, Inc. All rights reserved.</a:t>
            </a:r>
            <a:endParaRPr b="0" i="0" sz="5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b_Confidential_Restriced_Access_Title">
  <p:cSld name="1b_Confidential_Restriced_Access_Title">
    <p:bg>
      <p:bgPr>
        <a:solidFill>
          <a:srgbClr val="1E1E1E"/>
        </a:soli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5"/>
          <p:cNvSpPr txBox="1"/>
          <p:nvPr>
            <p:ph type="title"/>
          </p:nvPr>
        </p:nvSpPr>
        <p:spPr>
          <a:xfrm>
            <a:off x="455085" y="3"/>
            <a:ext cx="8223250" cy="10150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1" name="Google Shape;511;p65"/>
          <p:cNvSpPr/>
          <p:nvPr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0A658D"/>
          </a:solidFill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65"/>
          <p:cNvSpPr/>
          <p:nvPr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89201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65"/>
          <p:cNvSpPr txBox="1"/>
          <p:nvPr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57125" spcFirstLastPara="1" rIns="57125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FB8"/>
              </a:buClr>
              <a:buSzPts val="700"/>
              <a:buFont typeface="Arial"/>
              <a:buNone/>
            </a:pPr>
            <a:r>
              <a:rPr b="1" lang="en-US" sz="700">
                <a:solidFill>
                  <a:srgbClr val="F5BFB8"/>
                </a:solidFill>
                <a:latin typeface="Arial"/>
                <a:ea typeface="Arial"/>
                <a:cs typeface="Arial"/>
                <a:sym typeface="Arial"/>
              </a:rPr>
              <a:t>JUNIPER NETWORKS CONFIDENTIAL </a:t>
            </a:r>
            <a:r>
              <a:rPr b="1" lang="en-US" sz="700">
                <a:solidFill>
                  <a:srgbClr val="F09F95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lang="en-US" sz="700">
                <a:solidFill>
                  <a:srgbClr val="891F13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r>
              <a:rPr b="1" lang="en-US" sz="700">
                <a:solidFill>
                  <a:srgbClr val="891F13"/>
                </a:solidFill>
                <a:latin typeface="Arial"/>
                <a:ea typeface="Arial"/>
                <a:cs typeface="Arial"/>
                <a:sym typeface="Arial"/>
              </a:rPr>
              <a:t> ACCESS</a:t>
            </a:r>
            <a:endParaRPr b="0" sz="500">
              <a:solidFill>
                <a:srgbClr val="891F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wht.png" id="514" name="Google Shape;514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0485" y="4942529"/>
            <a:ext cx="510874" cy="140003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65"/>
          <p:cNvSpPr txBox="1"/>
          <p:nvPr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2017 Juniper Networks, Inc. All rights reserved.</a:t>
            </a:r>
            <a:endParaRPr b="0" i="0" sz="5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b_Confidential_Restriced_Access_Title_Subhead">
  <p:cSld name="2b_Confidential_Restriced_Access_Title_Subhead">
    <p:bg>
      <p:bgPr>
        <a:solidFill>
          <a:srgbClr val="1E1E1E"/>
        </a:solid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6"/>
          <p:cNvSpPr txBox="1"/>
          <p:nvPr>
            <p:ph type="title"/>
          </p:nvPr>
        </p:nvSpPr>
        <p:spPr>
          <a:xfrm>
            <a:off x="455085" y="3"/>
            <a:ext cx="8223250" cy="10150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8" name="Google Shape;518;p66"/>
          <p:cNvSpPr txBox="1"/>
          <p:nvPr>
            <p:ph idx="1" type="body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8BD6F7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BD6F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9" name="Google Shape;519;p66"/>
          <p:cNvSpPr/>
          <p:nvPr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0A658D"/>
          </a:solidFill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66"/>
          <p:cNvSpPr/>
          <p:nvPr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89201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66"/>
          <p:cNvSpPr txBox="1"/>
          <p:nvPr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57125" spcFirstLastPara="1" rIns="57125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FB8"/>
              </a:buClr>
              <a:buSzPts val="700"/>
              <a:buFont typeface="Arial"/>
              <a:buNone/>
            </a:pPr>
            <a:r>
              <a:rPr b="1" lang="en-US" sz="700">
                <a:solidFill>
                  <a:srgbClr val="F5BFB8"/>
                </a:solidFill>
                <a:latin typeface="Arial"/>
                <a:ea typeface="Arial"/>
                <a:cs typeface="Arial"/>
                <a:sym typeface="Arial"/>
              </a:rPr>
              <a:t>JUNIPER NETWORKS CONFIDENTIAL </a:t>
            </a:r>
            <a:r>
              <a:rPr b="1" lang="en-US" sz="700">
                <a:solidFill>
                  <a:srgbClr val="F09F95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lang="en-US" sz="700">
                <a:solidFill>
                  <a:srgbClr val="891F13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r>
              <a:rPr b="1" lang="en-US" sz="700">
                <a:solidFill>
                  <a:srgbClr val="891F13"/>
                </a:solidFill>
                <a:latin typeface="Arial"/>
                <a:ea typeface="Arial"/>
                <a:cs typeface="Arial"/>
                <a:sym typeface="Arial"/>
              </a:rPr>
              <a:t> ACCESS</a:t>
            </a:r>
            <a:endParaRPr b="0" sz="500">
              <a:solidFill>
                <a:srgbClr val="891F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wht.png" id="522" name="Google Shape;522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0485" y="4942529"/>
            <a:ext cx="510874" cy="140003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66"/>
          <p:cNvSpPr txBox="1"/>
          <p:nvPr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2017 Juniper Networks, Inc. All rights reserved.</a:t>
            </a:r>
            <a:endParaRPr b="0" i="0" sz="5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b_Confidential_Restriced_Access_Title_Content">
  <p:cSld name="3b_Confidential_Restriced_Access_Title_Content">
    <p:bg>
      <p:bgPr>
        <a:solidFill>
          <a:srgbClr val="1E1E1E"/>
        </a:solid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7"/>
          <p:cNvSpPr txBox="1"/>
          <p:nvPr>
            <p:ph type="title"/>
          </p:nvPr>
        </p:nvSpPr>
        <p:spPr>
          <a:xfrm>
            <a:off x="455085" y="3"/>
            <a:ext cx="8223250" cy="10150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6" name="Google Shape;526;p67"/>
          <p:cNvSpPr txBox="1"/>
          <p:nvPr>
            <p:ph idx="1" type="body"/>
          </p:nvPr>
        </p:nvSpPr>
        <p:spPr>
          <a:xfrm>
            <a:off x="450529" y="1282451"/>
            <a:ext cx="8229601" cy="33944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5000"/>
              </a:lnSpc>
              <a:spcBef>
                <a:spcPts val="563"/>
              </a:spcBef>
              <a:spcAft>
                <a:spcPts val="0"/>
              </a:spcAft>
              <a:buClr>
                <a:srgbClr val="8AD5F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8AD5F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8AD5F6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8AD5F6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7" name="Google Shape;527;p67"/>
          <p:cNvSpPr/>
          <p:nvPr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0A658D"/>
          </a:solidFill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67"/>
          <p:cNvSpPr/>
          <p:nvPr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89201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67"/>
          <p:cNvSpPr txBox="1"/>
          <p:nvPr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57125" spcFirstLastPara="1" rIns="57125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FB8"/>
              </a:buClr>
              <a:buSzPts val="700"/>
              <a:buFont typeface="Arial"/>
              <a:buNone/>
            </a:pPr>
            <a:r>
              <a:rPr b="1" lang="en-US" sz="700">
                <a:solidFill>
                  <a:srgbClr val="F5BFB8"/>
                </a:solidFill>
                <a:latin typeface="Arial"/>
                <a:ea typeface="Arial"/>
                <a:cs typeface="Arial"/>
                <a:sym typeface="Arial"/>
              </a:rPr>
              <a:t>JUNIPER NETWORKS CONFIDENTIAL </a:t>
            </a:r>
            <a:r>
              <a:rPr b="1" lang="en-US" sz="700">
                <a:solidFill>
                  <a:srgbClr val="F09F95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lang="en-US" sz="700">
                <a:solidFill>
                  <a:srgbClr val="891F13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r>
              <a:rPr b="1" lang="en-US" sz="700">
                <a:solidFill>
                  <a:srgbClr val="891F13"/>
                </a:solidFill>
                <a:latin typeface="Arial"/>
                <a:ea typeface="Arial"/>
                <a:cs typeface="Arial"/>
                <a:sym typeface="Arial"/>
              </a:rPr>
              <a:t> ACCESS</a:t>
            </a:r>
            <a:endParaRPr b="0" sz="500">
              <a:solidFill>
                <a:srgbClr val="891F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wht.png" id="530" name="Google Shape;530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0485" y="4942529"/>
            <a:ext cx="510874" cy="140003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67"/>
          <p:cNvSpPr txBox="1"/>
          <p:nvPr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2017 Juniper Networks, Inc. All rights reserved.</a:t>
            </a:r>
            <a:endParaRPr b="0" i="0" sz="5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b_Confidential_Restriced_Access_Title_Subhead_Content">
  <p:cSld name="4b_Confidential_Restriced_Access_Title_Subhead_Content">
    <p:bg>
      <p:bgPr>
        <a:solidFill>
          <a:srgbClr val="1E1E1E"/>
        </a:solid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8"/>
          <p:cNvSpPr txBox="1"/>
          <p:nvPr>
            <p:ph type="title"/>
          </p:nvPr>
        </p:nvSpPr>
        <p:spPr>
          <a:xfrm>
            <a:off x="455085" y="3"/>
            <a:ext cx="8223250" cy="10150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4" name="Google Shape;534;p68"/>
          <p:cNvSpPr txBox="1"/>
          <p:nvPr>
            <p:ph idx="1" type="body"/>
          </p:nvPr>
        </p:nvSpPr>
        <p:spPr>
          <a:xfrm>
            <a:off x="450529" y="1714502"/>
            <a:ext cx="8229601" cy="29624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5000"/>
              </a:lnSpc>
              <a:spcBef>
                <a:spcPts val="563"/>
              </a:spcBef>
              <a:spcAft>
                <a:spcPts val="0"/>
              </a:spcAft>
              <a:buClr>
                <a:srgbClr val="8AD5F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8AD5F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8AD5F6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8AD5F6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5" name="Google Shape;535;p68"/>
          <p:cNvSpPr txBox="1"/>
          <p:nvPr>
            <p:ph idx="2" type="body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rgbClr val="8AD5F6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AD5F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6" name="Google Shape;536;p68"/>
          <p:cNvSpPr/>
          <p:nvPr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0A658D"/>
          </a:solidFill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68"/>
          <p:cNvSpPr/>
          <p:nvPr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89201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68"/>
          <p:cNvSpPr txBox="1"/>
          <p:nvPr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2017 Juniper Networks, Inc. All rights reserved.</a:t>
            </a:r>
            <a:endParaRPr b="0" i="0" sz="5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68"/>
          <p:cNvSpPr txBox="1"/>
          <p:nvPr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57125" spcFirstLastPara="1" rIns="57125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FB8"/>
              </a:buClr>
              <a:buSzPts val="700"/>
              <a:buFont typeface="Arial"/>
              <a:buNone/>
            </a:pPr>
            <a:r>
              <a:rPr b="1" lang="en-US" sz="700">
                <a:solidFill>
                  <a:srgbClr val="F5BFB8"/>
                </a:solidFill>
                <a:latin typeface="Arial"/>
                <a:ea typeface="Arial"/>
                <a:cs typeface="Arial"/>
                <a:sym typeface="Arial"/>
              </a:rPr>
              <a:t>JUNIPER NETWORKS CONFIDENTIAL </a:t>
            </a:r>
            <a:r>
              <a:rPr b="1" lang="en-US" sz="700">
                <a:solidFill>
                  <a:srgbClr val="F09F95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lang="en-US" sz="700">
                <a:solidFill>
                  <a:srgbClr val="891F13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r>
              <a:rPr b="1" lang="en-US" sz="700">
                <a:solidFill>
                  <a:srgbClr val="891F13"/>
                </a:solidFill>
                <a:latin typeface="Arial"/>
                <a:ea typeface="Arial"/>
                <a:cs typeface="Arial"/>
                <a:sym typeface="Arial"/>
              </a:rPr>
              <a:t> ACCESS</a:t>
            </a:r>
            <a:endParaRPr b="0" sz="500">
              <a:solidFill>
                <a:srgbClr val="891F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wht.png" id="540" name="Google Shape;540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0485" y="4942529"/>
            <a:ext cx="510874" cy="140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0"/>
          <p:cNvSpPr txBox="1"/>
          <p:nvPr>
            <p:ph type="title"/>
          </p:nvPr>
        </p:nvSpPr>
        <p:spPr>
          <a:xfrm>
            <a:off x="371226" y="295421"/>
            <a:ext cx="84387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ato"/>
              <a:buNone/>
              <a:defRPr b="0" i="0" sz="22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1" name="Google Shape;571;p70"/>
          <p:cNvSpPr txBox="1"/>
          <p:nvPr>
            <p:ph idx="1" type="body"/>
          </p:nvPr>
        </p:nvSpPr>
        <p:spPr>
          <a:xfrm>
            <a:off x="383094" y="1203757"/>
            <a:ext cx="84267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72" name="Google Shape;572;p70"/>
          <p:cNvSpPr txBox="1"/>
          <p:nvPr>
            <p:ph idx="11" type="ftr"/>
          </p:nvPr>
        </p:nvSpPr>
        <p:spPr>
          <a:xfrm>
            <a:off x="3898379" y="4979094"/>
            <a:ext cx="1363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73" name="Google Shape;573;p70"/>
          <p:cNvSpPr txBox="1"/>
          <p:nvPr>
            <p:ph idx="12" type="sldNum"/>
          </p:nvPr>
        </p:nvSpPr>
        <p:spPr>
          <a:xfrm>
            <a:off x="8519467" y="4960629"/>
            <a:ext cx="245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Buildings">
  <p:cSld name="Title Buildings"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5" name="Google Shape;575;p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71"/>
          <p:cNvSpPr txBox="1"/>
          <p:nvPr>
            <p:ph type="ctrTitle"/>
          </p:nvPr>
        </p:nvSpPr>
        <p:spPr>
          <a:xfrm>
            <a:off x="2280492" y="841772"/>
            <a:ext cx="48696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0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7" name="Google Shape;577;p71"/>
          <p:cNvSpPr txBox="1"/>
          <p:nvPr>
            <p:ph idx="1" type="subTitle"/>
          </p:nvPr>
        </p:nvSpPr>
        <p:spPr>
          <a:xfrm>
            <a:off x="2280492" y="2080617"/>
            <a:ext cx="4869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ctr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ctr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ctr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ctr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578" name="Google Shape;578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2160" y="4582402"/>
            <a:ext cx="1666657" cy="234583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71"/>
          <p:cNvSpPr txBox="1"/>
          <p:nvPr>
            <p:ph idx="2" type="body"/>
          </p:nvPr>
        </p:nvSpPr>
        <p:spPr>
          <a:xfrm>
            <a:off x="2280492" y="2423609"/>
            <a:ext cx="48696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20th Anniversary">
  <p:cSld name="Title Slide 20th Anniversar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5083" y="3"/>
            <a:ext cx="7479877" cy="10150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20th_1.png" id="51" name="Google Shape;5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3165" y="612299"/>
            <a:ext cx="687304" cy="39269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/>
          <p:nvPr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8"/>
          <p:cNvSpPr/>
          <p:nvPr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rgb_black_sm.png" id="54" name="Google Shape;54;p8"/>
          <p:cNvPicPr preferRelativeResize="0"/>
          <p:nvPr/>
        </p:nvPicPr>
        <p:blipFill rotWithShape="1">
          <a:blip r:embed="rId3">
            <a:alphaModFix/>
          </a:blip>
          <a:srcRect b="11574" l="6636" r="6172" t="8796"/>
          <a:stretch/>
        </p:blipFill>
        <p:spPr>
          <a:xfrm>
            <a:off x="8017934" y="4929329"/>
            <a:ext cx="536773" cy="16366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2017 Juniper Networks, Inc. All rights reserved.</a:t>
            </a:r>
            <a:endParaRPr b="0" i="0" sz="5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Buildings 1">
  <p:cSld name="Agenda Buildings 1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82" name="Google Shape;582;p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96100" y="0"/>
            <a:ext cx="2247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72"/>
          <p:cNvSpPr txBox="1"/>
          <p:nvPr>
            <p:ph idx="11" type="ftr"/>
          </p:nvPr>
        </p:nvSpPr>
        <p:spPr>
          <a:xfrm>
            <a:off x="3898379" y="4979094"/>
            <a:ext cx="1363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84" name="Google Shape;584;p72"/>
          <p:cNvSpPr txBox="1"/>
          <p:nvPr>
            <p:ph idx="12" type="sldNum"/>
          </p:nvPr>
        </p:nvSpPr>
        <p:spPr>
          <a:xfrm>
            <a:off x="8519467" y="4960629"/>
            <a:ext cx="245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5" name="Google Shape;585;p72"/>
          <p:cNvCxnSpPr/>
          <p:nvPr/>
        </p:nvCxnSpPr>
        <p:spPr>
          <a:xfrm>
            <a:off x="361552" y="976585"/>
            <a:ext cx="63051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86" name="Google Shape;586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0575" y="4947567"/>
            <a:ext cx="525333" cy="145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7" name="Google Shape;587;p72"/>
          <p:cNvCxnSpPr/>
          <p:nvPr/>
        </p:nvCxnSpPr>
        <p:spPr>
          <a:xfrm>
            <a:off x="8471220" y="4947567"/>
            <a:ext cx="0" cy="13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8" name="Google Shape;588;p72"/>
          <p:cNvSpPr txBox="1"/>
          <p:nvPr>
            <p:ph idx="1" type="body"/>
          </p:nvPr>
        </p:nvSpPr>
        <p:spPr>
          <a:xfrm>
            <a:off x="361552" y="1426362"/>
            <a:ext cx="60660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rgbClr val="2D2D2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D2D2D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rgbClr val="2D2D2D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D2D2D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rgbClr val="2D2D2D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2D2D2D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rgbClr val="2D2D2D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2D2D2D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rgbClr val="2D2D2D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2D2D2D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89" name="Google Shape;589;p72"/>
          <p:cNvSpPr txBox="1"/>
          <p:nvPr/>
        </p:nvSpPr>
        <p:spPr>
          <a:xfrm>
            <a:off x="361553" y="550258"/>
            <a:ext cx="513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AGENDA</a:t>
            </a:r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Buildings" type="secHead">
  <p:cSld name="SECTION_HEADER"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92" name="Google Shape;592;p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96100" y="0"/>
            <a:ext cx="2247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73"/>
          <p:cNvSpPr txBox="1"/>
          <p:nvPr>
            <p:ph type="title"/>
          </p:nvPr>
        </p:nvSpPr>
        <p:spPr>
          <a:xfrm>
            <a:off x="413992" y="1282305"/>
            <a:ext cx="6252600" cy="11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None/>
              <a:defRPr b="0" i="0" sz="2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4" name="Google Shape;594;p73"/>
          <p:cNvSpPr txBox="1"/>
          <p:nvPr>
            <p:ph idx="1" type="body"/>
          </p:nvPr>
        </p:nvSpPr>
        <p:spPr>
          <a:xfrm>
            <a:off x="413992" y="2597678"/>
            <a:ext cx="62526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rgbClr val="8F8F8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rgbClr val="8F8F8F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rgbClr val="8F8F8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rgbClr val="8F8F8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F8F8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F8F8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F8F8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F8F8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95" name="Google Shape;595;p73"/>
          <p:cNvSpPr txBox="1"/>
          <p:nvPr>
            <p:ph idx="11" type="ftr"/>
          </p:nvPr>
        </p:nvSpPr>
        <p:spPr>
          <a:xfrm>
            <a:off x="3898379" y="4979094"/>
            <a:ext cx="1363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96" name="Google Shape;596;p73"/>
          <p:cNvSpPr txBox="1"/>
          <p:nvPr>
            <p:ph idx="12" type="sldNum"/>
          </p:nvPr>
        </p:nvSpPr>
        <p:spPr>
          <a:xfrm>
            <a:off x="8519467" y="4960629"/>
            <a:ext cx="245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97" name="Google Shape;597;p73"/>
          <p:cNvCxnSpPr/>
          <p:nvPr/>
        </p:nvCxnSpPr>
        <p:spPr>
          <a:xfrm>
            <a:off x="410590" y="2511470"/>
            <a:ext cx="6305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98" name="Google Shape;598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0575" y="4947567"/>
            <a:ext cx="525333" cy="145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9" name="Google Shape;599;p73"/>
          <p:cNvCxnSpPr/>
          <p:nvPr/>
        </p:nvCxnSpPr>
        <p:spPr>
          <a:xfrm>
            <a:off x="8471220" y="4947567"/>
            <a:ext cx="0" cy="13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Building 2">
  <p:cSld name="Title Building 2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1" name="Google Shape;601;p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74"/>
          <p:cNvSpPr txBox="1"/>
          <p:nvPr>
            <p:ph type="ctrTitle"/>
          </p:nvPr>
        </p:nvSpPr>
        <p:spPr>
          <a:xfrm>
            <a:off x="2280492" y="841772"/>
            <a:ext cx="48696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0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3" name="Google Shape;603;p74"/>
          <p:cNvSpPr txBox="1"/>
          <p:nvPr>
            <p:ph idx="1" type="subTitle"/>
          </p:nvPr>
        </p:nvSpPr>
        <p:spPr>
          <a:xfrm>
            <a:off x="2280492" y="2080617"/>
            <a:ext cx="4869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ctr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ctr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ctr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ctr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604" name="Google Shape;604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2160" y="4582402"/>
            <a:ext cx="1666657" cy="234583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74"/>
          <p:cNvSpPr txBox="1"/>
          <p:nvPr>
            <p:ph idx="2" type="body"/>
          </p:nvPr>
        </p:nvSpPr>
        <p:spPr>
          <a:xfrm>
            <a:off x="2280492" y="2423609"/>
            <a:ext cx="48696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building 2">
  <p:cSld name="Agenda building 2"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5"/>
          <p:cNvSpPr/>
          <p:nvPr/>
        </p:nvSpPr>
        <p:spPr>
          <a:xfrm>
            <a:off x="0" y="-12225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8" name="Google Shape;608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06427" y="-12225"/>
            <a:ext cx="2252742" cy="5155724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75"/>
          <p:cNvSpPr txBox="1"/>
          <p:nvPr>
            <p:ph idx="11" type="ftr"/>
          </p:nvPr>
        </p:nvSpPr>
        <p:spPr>
          <a:xfrm>
            <a:off x="3898379" y="4979094"/>
            <a:ext cx="1363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10" name="Google Shape;610;p75"/>
          <p:cNvSpPr txBox="1"/>
          <p:nvPr>
            <p:ph idx="12" type="sldNum"/>
          </p:nvPr>
        </p:nvSpPr>
        <p:spPr>
          <a:xfrm>
            <a:off x="8519467" y="4960629"/>
            <a:ext cx="245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11" name="Google Shape;611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0575" y="4947567"/>
            <a:ext cx="525333" cy="145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2" name="Google Shape;612;p75"/>
          <p:cNvCxnSpPr/>
          <p:nvPr/>
        </p:nvCxnSpPr>
        <p:spPr>
          <a:xfrm>
            <a:off x="8471220" y="4947567"/>
            <a:ext cx="0" cy="13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3" name="Google Shape;613;p75"/>
          <p:cNvCxnSpPr/>
          <p:nvPr/>
        </p:nvCxnSpPr>
        <p:spPr>
          <a:xfrm>
            <a:off x="361552" y="976585"/>
            <a:ext cx="63051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4" name="Google Shape;614;p75"/>
          <p:cNvSpPr txBox="1"/>
          <p:nvPr>
            <p:ph idx="1" type="body"/>
          </p:nvPr>
        </p:nvSpPr>
        <p:spPr>
          <a:xfrm>
            <a:off x="361552" y="1426362"/>
            <a:ext cx="60660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rgbClr val="2D2D2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D2D2D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rgbClr val="2D2D2D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D2D2D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rgbClr val="2D2D2D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2D2D2D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rgbClr val="2D2D2D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2D2D2D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rgbClr val="2D2D2D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2D2D2D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15" name="Google Shape;615;p75"/>
          <p:cNvSpPr txBox="1"/>
          <p:nvPr/>
        </p:nvSpPr>
        <p:spPr>
          <a:xfrm>
            <a:off x="361553" y="550258"/>
            <a:ext cx="513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AGENDA</a:t>
            </a:r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Section Header Lincoln">
  <p:cSld name="3_Section Header Lincoln"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76"/>
          <p:cNvSpPr/>
          <p:nvPr/>
        </p:nvSpPr>
        <p:spPr>
          <a:xfrm>
            <a:off x="0" y="-12225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18" name="Google Shape;618;p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06427" y="-12225"/>
            <a:ext cx="2252742" cy="5155724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76"/>
          <p:cNvSpPr txBox="1"/>
          <p:nvPr>
            <p:ph type="title"/>
          </p:nvPr>
        </p:nvSpPr>
        <p:spPr>
          <a:xfrm>
            <a:off x="413992" y="1282305"/>
            <a:ext cx="6252600" cy="11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None/>
              <a:defRPr b="0" i="0" sz="2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0" name="Google Shape;620;p76"/>
          <p:cNvSpPr txBox="1"/>
          <p:nvPr>
            <p:ph idx="1" type="body"/>
          </p:nvPr>
        </p:nvSpPr>
        <p:spPr>
          <a:xfrm>
            <a:off x="413992" y="2597678"/>
            <a:ext cx="62526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rgbClr val="8F8F8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rgbClr val="8F8F8F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rgbClr val="8F8F8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rgbClr val="8F8F8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F8F8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F8F8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F8F8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F8F8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21" name="Google Shape;621;p76"/>
          <p:cNvSpPr txBox="1"/>
          <p:nvPr>
            <p:ph idx="11" type="ftr"/>
          </p:nvPr>
        </p:nvSpPr>
        <p:spPr>
          <a:xfrm>
            <a:off x="3898379" y="4979094"/>
            <a:ext cx="1363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22" name="Google Shape;622;p76"/>
          <p:cNvSpPr txBox="1"/>
          <p:nvPr>
            <p:ph idx="12" type="sldNum"/>
          </p:nvPr>
        </p:nvSpPr>
        <p:spPr>
          <a:xfrm>
            <a:off x="8519467" y="4960629"/>
            <a:ext cx="245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23" name="Google Shape;623;p76"/>
          <p:cNvCxnSpPr/>
          <p:nvPr/>
        </p:nvCxnSpPr>
        <p:spPr>
          <a:xfrm>
            <a:off x="410590" y="2511470"/>
            <a:ext cx="6305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624" name="Google Shape;624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0575" y="4947567"/>
            <a:ext cx="525333" cy="145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5" name="Google Shape;625;p76"/>
          <p:cNvCxnSpPr/>
          <p:nvPr/>
        </p:nvCxnSpPr>
        <p:spPr>
          <a:xfrm>
            <a:off x="8471220" y="4947567"/>
            <a:ext cx="0" cy="13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Glass">
  <p:cSld name="Title Glass"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" y="0"/>
            <a:ext cx="914223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77"/>
          <p:cNvSpPr txBox="1"/>
          <p:nvPr>
            <p:ph type="ctrTitle"/>
          </p:nvPr>
        </p:nvSpPr>
        <p:spPr>
          <a:xfrm>
            <a:off x="2280492" y="841772"/>
            <a:ext cx="48696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0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9" name="Google Shape;629;p77"/>
          <p:cNvSpPr txBox="1"/>
          <p:nvPr>
            <p:ph idx="1" type="subTitle"/>
          </p:nvPr>
        </p:nvSpPr>
        <p:spPr>
          <a:xfrm>
            <a:off x="2280492" y="2080617"/>
            <a:ext cx="4869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ctr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ctr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ctr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ctr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630" name="Google Shape;630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2160" y="4582402"/>
            <a:ext cx="1666657" cy="234583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77"/>
          <p:cNvSpPr txBox="1"/>
          <p:nvPr>
            <p:ph idx="2" type="body"/>
          </p:nvPr>
        </p:nvSpPr>
        <p:spPr>
          <a:xfrm>
            <a:off x="2280492" y="2423609"/>
            <a:ext cx="48696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 glass">
  <p:cSld name="Agenda  glass"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34" name="Google Shape;634;p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96100" y="0"/>
            <a:ext cx="2247900" cy="5143501"/>
          </a:xfrm>
          <a:prstGeom prst="rect">
            <a:avLst/>
          </a:prstGeom>
          <a:solidFill>
            <a:srgbClr val="3C3C3C"/>
          </a:solidFill>
          <a:ln>
            <a:noFill/>
          </a:ln>
        </p:spPr>
      </p:pic>
      <p:sp>
        <p:nvSpPr>
          <p:cNvPr id="635" name="Google Shape;635;p78"/>
          <p:cNvSpPr txBox="1"/>
          <p:nvPr>
            <p:ph idx="11" type="ftr"/>
          </p:nvPr>
        </p:nvSpPr>
        <p:spPr>
          <a:xfrm>
            <a:off x="3898379" y="4979094"/>
            <a:ext cx="1363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36" name="Google Shape;636;p78"/>
          <p:cNvSpPr txBox="1"/>
          <p:nvPr>
            <p:ph idx="12" type="sldNum"/>
          </p:nvPr>
        </p:nvSpPr>
        <p:spPr>
          <a:xfrm>
            <a:off x="8519467" y="4960629"/>
            <a:ext cx="245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7" name="Google Shape;637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0575" y="4947567"/>
            <a:ext cx="525333" cy="145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8" name="Google Shape;638;p78"/>
          <p:cNvCxnSpPr/>
          <p:nvPr/>
        </p:nvCxnSpPr>
        <p:spPr>
          <a:xfrm>
            <a:off x="8471220" y="4947567"/>
            <a:ext cx="0" cy="13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39" name="Google Shape;639;p78"/>
          <p:cNvCxnSpPr/>
          <p:nvPr/>
        </p:nvCxnSpPr>
        <p:spPr>
          <a:xfrm>
            <a:off x="361552" y="976585"/>
            <a:ext cx="63051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0" name="Google Shape;640;p78"/>
          <p:cNvSpPr txBox="1"/>
          <p:nvPr>
            <p:ph idx="1" type="body"/>
          </p:nvPr>
        </p:nvSpPr>
        <p:spPr>
          <a:xfrm>
            <a:off x="361552" y="1426362"/>
            <a:ext cx="60660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rgbClr val="2D2D2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D2D2D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rgbClr val="2D2D2D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D2D2D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rgbClr val="2D2D2D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2D2D2D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rgbClr val="2D2D2D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2D2D2D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rgbClr val="2D2D2D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2D2D2D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1" name="Google Shape;641;p78"/>
          <p:cNvSpPr txBox="1"/>
          <p:nvPr/>
        </p:nvSpPr>
        <p:spPr>
          <a:xfrm>
            <a:off x="361553" y="550258"/>
            <a:ext cx="513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AGENDA</a:t>
            </a:r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Section Header glass">
  <p:cSld name="1_Section Header glass"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44" name="Google Shape;644;p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96100" y="0"/>
            <a:ext cx="2247900" cy="5143501"/>
          </a:xfrm>
          <a:prstGeom prst="rect">
            <a:avLst/>
          </a:prstGeom>
          <a:solidFill>
            <a:srgbClr val="3C3C3C"/>
          </a:solidFill>
          <a:ln>
            <a:noFill/>
          </a:ln>
        </p:spPr>
      </p:pic>
      <p:sp>
        <p:nvSpPr>
          <p:cNvPr id="645" name="Google Shape;645;p79"/>
          <p:cNvSpPr txBox="1"/>
          <p:nvPr>
            <p:ph type="title"/>
          </p:nvPr>
        </p:nvSpPr>
        <p:spPr>
          <a:xfrm>
            <a:off x="413992" y="1282305"/>
            <a:ext cx="6252600" cy="11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None/>
              <a:defRPr b="0" i="0" sz="2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6" name="Google Shape;646;p79"/>
          <p:cNvSpPr txBox="1"/>
          <p:nvPr>
            <p:ph idx="1" type="body"/>
          </p:nvPr>
        </p:nvSpPr>
        <p:spPr>
          <a:xfrm>
            <a:off x="413992" y="2597678"/>
            <a:ext cx="62526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rgbClr val="8F8F8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rgbClr val="8F8F8F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rgbClr val="8F8F8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rgbClr val="8F8F8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F8F8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F8F8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F8F8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F8F8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7" name="Google Shape;647;p79"/>
          <p:cNvSpPr txBox="1"/>
          <p:nvPr>
            <p:ph idx="11" type="ftr"/>
          </p:nvPr>
        </p:nvSpPr>
        <p:spPr>
          <a:xfrm>
            <a:off x="3898379" y="4979094"/>
            <a:ext cx="1363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8" name="Google Shape;648;p79"/>
          <p:cNvSpPr txBox="1"/>
          <p:nvPr>
            <p:ph idx="12" type="sldNum"/>
          </p:nvPr>
        </p:nvSpPr>
        <p:spPr>
          <a:xfrm>
            <a:off x="8519467" y="4960629"/>
            <a:ext cx="245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49" name="Google Shape;649;p79"/>
          <p:cNvCxnSpPr/>
          <p:nvPr/>
        </p:nvCxnSpPr>
        <p:spPr>
          <a:xfrm>
            <a:off x="410590" y="2511470"/>
            <a:ext cx="6305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650" name="Google Shape;650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0575" y="4947567"/>
            <a:ext cx="525333" cy="145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1" name="Google Shape;651;p79"/>
          <p:cNvCxnSpPr/>
          <p:nvPr/>
        </p:nvCxnSpPr>
        <p:spPr>
          <a:xfrm>
            <a:off x="8471220" y="4947567"/>
            <a:ext cx="0" cy="13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Field">
  <p:cSld name="Title Field"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3" name="Google Shape;653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3029"/>
            <a:ext cx="9144000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80"/>
          <p:cNvSpPr txBox="1"/>
          <p:nvPr>
            <p:ph type="ctrTitle"/>
          </p:nvPr>
        </p:nvSpPr>
        <p:spPr>
          <a:xfrm>
            <a:off x="2280492" y="841772"/>
            <a:ext cx="48696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0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5" name="Google Shape;655;p80"/>
          <p:cNvSpPr txBox="1"/>
          <p:nvPr>
            <p:ph idx="1" type="subTitle"/>
          </p:nvPr>
        </p:nvSpPr>
        <p:spPr>
          <a:xfrm>
            <a:off x="2280492" y="2080617"/>
            <a:ext cx="4869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ctr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ctr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ctr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ctr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656" name="Google Shape;656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2160" y="4582402"/>
            <a:ext cx="1666657" cy="234583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80"/>
          <p:cNvSpPr txBox="1"/>
          <p:nvPr>
            <p:ph idx="2" type="body"/>
          </p:nvPr>
        </p:nvSpPr>
        <p:spPr>
          <a:xfrm>
            <a:off x="2280492" y="2423609"/>
            <a:ext cx="48696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 Field">
  <p:cSld name="Agenda  Field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8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60" name="Google Shape;660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96100" y="0"/>
            <a:ext cx="224657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81"/>
          <p:cNvSpPr txBox="1"/>
          <p:nvPr>
            <p:ph idx="11" type="ftr"/>
          </p:nvPr>
        </p:nvSpPr>
        <p:spPr>
          <a:xfrm>
            <a:off x="3898379" y="4979094"/>
            <a:ext cx="1363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62" name="Google Shape;662;p81"/>
          <p:cNvSpPr txBox="1"/>
          <p:nvPr>
            <p:ph idx="12" type="sldNum"/>
          </p:nvPr>
        </p:nvSpPr>
        <p:spPr>
          <a:xfrm>
            <a:off x="8519467" y="4960629"/>
            <a:ext cx="245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63" name="Google Shape;663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0575" y="4947567"/>
            <a:ext cx="525333" cy="145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4" name="Google Shape;664;p81"/>
          <p:cNvCxnSpPr/>
          <p:nvPr/>
        </p:nvCxnSpPr>
        <p:spPr>
          <a:xfrm>
            <a:off x="8471220" y="4947567"/>
            <a:ext cx="0" cy="13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65" name="Google Shape;665;p81"/>
          <p:cNvCxnSpPr/>
          <p:nvPr/>
        </p:nvCxnSpPr>
        <p:spPr>
          <a:xfrm>
            <a:off x="361552" y="976585"/>
            <a:ext cx="63051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66" name="Google Shape;666;p81"/>
          <p:cNvSpPr txBox="1"/>
          <p:nvPr>
            <p:ph idx="1" type="body"/>
          </p:nvPr>
        </p:nvSpPr>
        <p:spPr>
          <a:xfrm>
            <a:off x="361552" y="1426362"/>
            <a:ext cx="60660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rgbClr val="2D2D2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D2D2D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rgbClr val="2D2D2D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D2D2D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rgbClr val="2D2D2D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2D2D2D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rgbClr val="2D2D2D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2D2D2D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rgbClr val="2D2D2D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2D2D2D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67" name="Google Shape;667;p81"/>
          <p:cNvSpPr txBox="1"/>
          <p:nvPr/>
        </p:nvSpPr>
        <p:spPr>
          <a:xfrm>
            <a:off x="361553" y="550258"/>
            <a:ext cx="513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AGENDA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and Content">
  <p:cSld name="2_Title and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55085" y="3"/>
            <a:ext cx="8223250" cy="10150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/>
          <p:nvPr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9"/>
          <p:cNvSpPr/>
          <p:nvPr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rgb_black_sm.png" id="61" name="Google Shape;61;p9"/>
          <p:cNvPicPr preferRelativeResize="0"/>
          <p:nvPr/>
        </p:nvPicPr>
        <p:blipFill rotWithShape="1">
          <a:blip r:embed="rId2">
            <a:alphaModFix/>
          </a:blip>
          <a:srcRect b="11574" l="6636" r="6172" t="8796"/>
          <a:stretch/>
        </p:blipFill>
        <p:spPr>
          <a:xfrm>
            <a:off x="8017934" y="4929329"/>
            <a:ext cx="536773" cy="16366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2017 Juniper Networks, Inc. All rights reserved.</a:t>
            </a:r>
            <a:endParaRPr b="0" i="0" sz="5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Section Header Leaves">
  <p:cSld name="3_Section Header Leaves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8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70" name="Google Shape;670;p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96100" y="0"/>
            <a:ext cx="224657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82"/>
          <p:cNvSpPr txBox="1"/>
          <p:nvPr>
            <p:ph type="title"/>
          </p:nvPr>
        </p:nvSpPr>
        <p:spPr>
          <a:xfrm>
            <a:off x="413992" y="1282305"/>
            <a:ext cx="6252600" cy="11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None/>
              <a:defRPr b="0" i="0" sz="2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2" name="Google Shape;672;p82"/>
          <p:cNvSpPr txBox="1"/>
          <p:nvPr>
            <p:ph idx="1" type="body"/>
          </p:nvPr>
        </p:nvSpPr>
        <p:spPr>
          <a:xfrm>
            <a:off x="413992" y="2597678"/>
            <a:ext cx="62526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2D2D2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D2D2D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rgbClr val="8F8F8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rgbClr val="8F8F8F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rgbClr val="8F8F8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rgbClr val="8F8F8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F8F8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F8F8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F8F8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F8F8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73" name="Google Shape;673;p82"/>
          <p:cNvSpPr txBox="1"/>
          <p:nvPr>
            <p:ph idx="11" type="ftr"/>
          </p:nvPr>
        </p:nvSpPr>
        <p:spPr>
          <a:xfrm>
            <a:off x="3898379" y="4979094"/>
            <a:ext cx="1363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74" name="Google Shape;674;p82"/>
          <p:cNvSpPr txBox="1"/>
          <p:nvPr>
            <p:ph idx="12" type="sldNum"/>
          </p:nvPr>
        </p:nvSpPr>
        <p:spPr>
          <a:xfrm>
            <a:off x="8519467" y="4960629"/>
            <a:ext cx="245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75" name="Google Shape;675;p82"/>
          <p:cNvCxnSpPr/>
          <p:nvPr/>
        </p:nvCxnSpPr>
        <p:spPr>
          <a:xfrm>
            <a:off x="410590" y="2511470"/>
            <a:ext cx="6305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676" name="Google Shape;676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0575" y="4947567"/>
            <a:ext cx="525333" cy="145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7" name="Google Shape;677;p82"/>
          <p:cNvCxnSpPr/>
          <p:nvPr/>
        </p:nvCxnSpPr>
        <p:spPr>
          <a:xfrm>
            <a:off x="8471220" y="4947567"/>
            <a:ext cx="0" cy="13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Leaves">
  <p:cSld name="Title Leaves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9" name="Google Shape;679;p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04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83"/>
          <p:cNvSpPr txBox="1"/>
          <p:nvPr>
            <p:ph type="ctrTitle"/>
          </p:nvPr>
        </p:nvSpPr>
        <p:spPr>
          <a:xfrm>
            <a:off x="2280492" y="841772"/>
            <a:ext cx="48696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0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1" name="Google Shape;681;p83"/>
          <p:cNvSpPr txBox="1"/>
          <p:nvPr>
            <p:ph idx="1" type="subTitle"/>
          </p:nvPr>
        </p:nvSpPr>
        <p:spPr>
          <a:xfrm>
            <a:off x="2280492" y="2080617"/>
            <a:ext cx="4869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ctr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ctr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ctr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ctr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682" name="Google Shape;682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2160" y="4582402"/>
            <a:ext cx="1666657" cy="234583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83"/>
          <p:cNvSpPr txBox="1"/>
          <p:nvPr>
            <p:ph idx="2" type="body"/>
          </p:nvPr>
        </p:nvSpPr>
        <p:spPr>
          <a:xfrm>
            <a:off x="2280492" y="2423609"/>
            <a:ext cx="48696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 Leaves">
  <p:cSld name="Agenda  Leaves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8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86" name="Google Shape;686;p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96100" y="0"/>
            <a:ext cx="22479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84"/>
          <p:cNvSpPr txBox="1"/>
          <p:nvPr>
            <p:ph idx="11" type="ftr"/>
          </p:nvPr>
        </p:nvSpPr>
        <p:spPr>
          <a:xfrm>
            <a:off x="3898379" y="4979094"/>
            <a:ext cx="1363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88" name="Google Shape;688;p84"/>
          <p:cNvSpPr txBox="1"/>
          <p:nvPr>
            <p:ph idx="12" type="sldNum"/>
          </p:nvPr>
        </p:nvSpPr>
        <p:spPr>
          <a:xfrm>
            <a:off x="8519467" y="4960629"/>
            <a:ext cx="245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89" name="Google Shape;689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0575" y="4947567"/>
            <a:ext cx="525333" cy="145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0" name="Google Shape;690;p84"/>
          <p:cNvCxnSpPr/>
          <p:nvPr/>
        </p:nvCxnSpPr>
        <p:spPr>
          <a:xfrm>
            <a:off x="8471220" y="4947567"/>
            <a:ext cx="0" cy="13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1" name="Google Shape;691;p84"/>
          <p:cNvCxnSpPr/>
          <p:nvPr/>
        </p:nvCxnSpPr>
        <p:spPr>
          <a:xfrm>
            <a:off x="361552" y="976585"/>
            <a:ext cx="63051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92" name="Google Shape;692;p84"/>
          <p:cNvSpPr txBox="1"/>
          <p:nvPr>
            <p:ph idx="1" type="body"/>
          </p:nvPr>
        </p:nvSpPr>
        <p:spPr>
          <a:xfrm>
            <a:off x="361552" y="1426362"/>
            <a:ext cx="60660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rgbClr val="2D2D2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D2D2D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rgbClr val="2D2D2D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D2D2D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rgbClr val="2D2D2D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2D2D2D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rgbClr val="2D2D2D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2D2D2D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rgbClr val="2D2D2D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2D2D2D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93" name="Google Shape;693;p84"/>
          <p:cNvSpPr txBox="1"/>
          <p:nvPr/>
        </p:nvSpPr>
        <p:spPr>
          <a:xfrm>
            <a:off x="361553" y="550258"/>
            <a:ext cx="513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AGENDA</a:t>
            </a:r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Section Header Leaves">
  <p:cSld name="1_Section Header Leaves"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8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96" name="Google Shape;696;p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96100" y="0"/>
            <a:ext cx="22479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85"/>
          <p:cNvSpPr txBox="1"/>
          <p:nvPr>
            <p:ph type="title"/>
          </p:nvPr>
        </p:nvSpPr>
        <p:spPr>
          <a:xfrm>
            <a:off x="413992" y="1282305"/>
            <a:ext cx="6252600" cy="11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None/>
              <a:defRPr b="0" i="0" sz="2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8" name="Google Shape;698;p85"/>
          <p:cNvSpPr txBox="1"/>
          <p:nvPr>
            <p:ph idx="1" type="body"/>
          </p:nvPr>
        </p:nvSpPr>
        <p:spPr>
          <a:xfrm>
            <a:off x="413992" y="2597678"/>
            <a:ext cx="62526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rgbClr val="8F8F8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rgbClr val="8F8F8F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rgbClr val="8F8F8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rgbClr val="8F8F8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F8F8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F8F8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F8F8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F8F8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99" name="Google Shape;699;p85"/>
          <p:cNvSpPr txBox="1"/>
          <p:nvPr>
            <p:ph idx="11" type="ftr"/>
          </p:nvPr>
        </p:nvSpPr>
        <p:spPr>
          <a:xfrm>
            <a:off x="3898379" y="4979094"/>
            <a:ext cx="1363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00" name="Google Shape;700;p85"/>
          <p:cNvSpPr txBox="1"/>
          <p:nvPr>
            <p:ph idx="12" type="sldNum"/>
          </p:nvPr>
        </p:nvSpPr>
        <p:spPr>
          <a:xfrm>
            <a:off x="8519467" y="4960629"/>
            <a:ext cx="245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1" name="Google Shape;701;p85"/>
          <p:cNvCxnSpPr/>
          <p:nvPr/>
        </p:nvCxnSpPr>
        <p:spPr>
          <a:xfrm>
            <a:off x="410590" y="2511470"/>
            <a:ext cx="6305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702" name="Google Shape;702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0575" y="4947567"/>
            <a:ext cx="525333" cy="145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3" name="Google Shape;703;p85"/>
          <p:cNvCxnSpPr/>
          <p:nvPr/>
        </p:nvCxnSpPr>
        <p:spPr>
          <a:xfrm>
            <a:off x="8471220" y="4947567"/>
            <a:ext cx="0" cy="13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hell 1">
  <p:cSld name="Title shell 1"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" name="Google Shape;705;p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86"/>
          <p:cNvSpPr txBox="1"/>
          <p:nvPr>
            <p:ph type="ctrTitle"/>
          </p:nvPr>
        </p:nvSpPr>
        <p:spPr>
          <a:xfrm>
            <a:off x="2280492" y="841772"/>
            <a:ext cx="48696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0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7" name="Google Shape;707;p86"/>
          <p:cNvSpPr txBox="1"/>
          <p:nvPr>
            <p:ph idx="1" type="subTitle"/>
          </p:nvPr>
        </p:nvSpPr>
        <p:spPr>
          <a:xfrm>
            <a:off x="2280492" y="2080617"/>
            <a:ext cx="4869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ctr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ctr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ctr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ctr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708" name="Google Shape;708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2160" y="4582402"/>
            <a:ext cx="1666657" cy="234583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86"/>
          <p:cNvSpPr txBox="1"/>
          <p:nvPr>
            <p:ph idx="2" type="body"/>
          </p:nvPr>
        </p:nvSpPr>
        <p:spPr>
          <a:xfrm>
            <a:off x="2280492" y="2423609"/>
            <a:ext cx="48696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Shell">
  <p:cSld name="Agenda Shell"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87"/>
          <p:cNvSpPr/>
          <p:nvPr/>
        </p:nvSpPr>
        <p:spPr>
          <a:xfrm>
            <a:off x="0" y="-12225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12" name="Google Shape;712;p8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06427" y="-12225"/>
            <a:ext cx="2252742" cy="5155724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87"/>
          <p:cNvSpPr txBox="1"/>
          <p:nvPr>
            <p:ph idx="11" type="ftr"/>
          </p:nvPr>
        </p:nvSpPr>
        <p:spPr>
          <a:xfrm>
            <a:off x="3898379" y="4979094"/>
            <a:ext cx="1363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14" name="Google Shape;714;p87"/>
          <p:cNvSpPr txBox="1"/>
          <p:nvPr>
            <p:ph idx="12" type="sldNum"/>
          </p:nvPr>
        </p:nvSpPr>
        <p:spPr>
          <a:xfrm>
            <a:off x="8519467" y="4960629"/>
            <a:ext cx="245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15" name="Google Shape;715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0575" y="4947567"/>
            <a:ext cx="525333" cy="145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6" name="Google Shape;716;p87"/>
          <p:cNvCxnSpPr/>
          <p:nvPr/>
        </p:nvCxnSpPr>
        <p:spPr>
          <a:xfrm>
            <a:off x="8471220" y="4947567"/>
            <a:ext cx="0" cy="13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7" name="Google Shape;717;p87"/>
          <p:cNvCxnSpPr/>
          <p:nvPr/>
        </p:nvCxnSpPr>
        <p:spPr>
          <a:xfrm>
            <a:off x="361552" y="976585"/>
            <a:ext cx="63051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8" name="Google Shape;718;p87"/>
          <p:cNvSpPr txBox="1"/>
          <p:nvPr>
            <p:ph idx="1" type="body"/>
          </p:nvPr>
        </p:nvSpPr>
        <p:spPr>
          <a:xfrm>
            <a:off x="361552" y="1426362"/>
            <a:ext cx="60660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rgbClr val="2D2D2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D2D2D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rgbClr val="2D2D2D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D2D2D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rgbClr val="2D2D2D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2D2D2D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rgbClr val="2D2D2D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2D2D2D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rgbClr val="2D2D2D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2D2D2D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19" name="Google Shape;719;p87"/>
          <p:cNvSpPr txBox="1"/>
          <p:nvPr/>
        </p:nvSpPr>
        <p:spPr>
          <a:xfrm>
            <a:off x="361553" y="550258"/>
            <a:ext cx="513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AGENDA</a:t>
            </a:r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Shell">
  <p:cSld name="Section Header Shell"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88"/>
          <p:cNvSpPr/>
          <p:nvPr/>
        </p:nvSpPr>
        <p:spPr>
          <a:xfrm>
            <a:off x="0" y="-12225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22" name="Google Shape;722;p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06427" y="-12225"/>
            <a:ext cx="2252742" cy="515572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88"/>
          <p:cNvSpPr txBox="1"/>
          <p:nvPr>
            <p:ph type="title"/>
          </p:nvPr>
        </p:nvSpPr>
        <p:spPr>
          <a:xfrm>
            <a:off x="413992" y="1282305"/>
            <a:ext cx="6252600" cy="11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None/>
              <a:defRPr b="0" i="0" sz="2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4" name="Google Shape;724;p88"/>
          <p:cNvSpPr txBox="1"/>
          <p:nvPr>
            <p:ph idx="1" type="body"/>
          </p:nvPr>
        </p:nvSpPr>
        <p:spPr>
          <a:xfrm>
            <a:off x="413992" y="2597678"/>
            <a:ext cx="62526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rgbClr val="8F8F8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rgbClr val="8F8F8F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rgbClr val="8F8F8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rgbClr val="8F8F8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F8F8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F8F8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F8F8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F8F8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25" name="Google Shape;725;p88"/>
          <p:cNvSpPr txBox="1"/>
          <p:nvPr>
            <p:ph idx="11" type="ftr"/>
          </p:nvPr>
        </p:nvSpPr>
        <p:spPr>
          <a:xfrm>
            <a:off x="3898379" y="4979094"/>
            <a:ext cx="1363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26" name="Google Shape;726;p88"/>
          <p:cNvSpPr txBox="1"/>
          <p:nvPr>
            <p:ph idx="12" type="sldNum"/>
          </p:nvPr>
        </p:nvSpPr>
        <p:spPr>
          <a:xfrm>
            <a:off x="8519467" y="4960629"/>
            <a:ext cx="245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27" name="Google Shape;727;p88"/>
          <p:cNvCxnSpPr/>
          <p:nvPr/>
        </p:nvCxnSpPr>
        <p:spPr>
          <a:xfrm>
            <a:off x="410590" y="2511470"/>
            <a:ext cx="6305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728" name="Google Shape;728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0575" y="4947567"/>
            <a:ext cx="525333" cy="145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9" name="Google Shape;729;p88"/>
          <p:cNvCxnSpPr/>
          <p:nvPr/>
        </p:nvCxnSpPr>
        <p:spPr>
          <a:xfrm>
            <a:off x="8471220" y="4947567"/>
            <a:ext cx="0" cy="13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ubtitle and Content">
  <p:cSld name="Title Subtitle and Content"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89"/>
          <p:cNvSpPr txBox="1"/>
          <p:nvPr>
            <p:ph type="title"/>
          </p:nvPr>
        </p:nvSpPr>
        <p:spPr>
          <a:xfrm>
            <a:off x="371226" y="295421"/>
            <a:ext cx="84387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ato"/>
              <a:buNone/>
              <a:defRPr b="0" i="0" sz="22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2" name="Google Shape;732;p89"/>
          <p:cNvSpPr txBox="1"/>
          <p:nvPr>
            <p:ph idx="1" type="body"/>
          </p:nvPr>
        </p:nvSpPr>
        <p:spPr>
          <a:xfrm>
            <a:off x="383094" y="1576877"/>
            <a:ext cx="84267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33" name="Google Shape;733;p89"/>
          <p:cNvSpPr txBox="1"/>
          <p:nvPr>
            <p:ph idx="11" type="ftr"/>
          </p:nvPr>
        </p:nvSpPr>
        <p:spPr>
          <a:xfrm>
            <a:off x="3898379" y="4979094"/>
            <a:ext cx="1363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34" name="Google Shape;734;p89"/>
          <p:cNvSpPr txBox="1"/>
          <p:nvPr>
            <p:ph idx="12" type="sldNum"/>
          </p:nvPr>
        </p:nvSpPr>
        <p:spPr>
          <a:xfrm>
            <a:off x="8519467" y="4960629"/>
            <a:ext cx="245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5" name="Google Shape;735;p89"/>
          <p:cNvSpPr txBox="1"/>
          <p:nvPr>
            <p:ph idx="2" type="body"/>
          </p:nvPr>
        </p:nvSpPr>
        <p:spPr>
          <a:xfrm>
            <a:off x="382588" y="1138238"/>
            <a:ext cx="83835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ubtitle and Content">
  <p:cSld name="1_Title Subtitle and Content"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90"/>
          <p:cNvSpPr txBox="1"/>
          <p:nvPr>
            <p:ph type="title"/>
          </p:nvPr>
        </p:nvSpPr>
        <p:spPr>
          <a:xfrm>
            <a:off x="371226" y="295421"/>
            <a:ext cx="84387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ato"/>
              <a:buNone/>
              <a:defRPr b="0" i="0" sz="22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8" name="Google Shape;738;p90"/>
          <p:cNvSpPr txBox="1"/>
          <p:nvPr>
            <p:ph idx="11" type="ftr"/>
          </p:nvPr>
        </p:nvSpPr>
        <p:spPr>
          <a:xfrm>
            <a:off x="3898379" y="4979094"/>
            <a:ext cx="1363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39" name="Google Shape;739;p90"/>
          <p:cNvSpPr txBox="1"/>
          <p:nvPr>
            <p:ph idx="12" type="sldNum"/>
          </p:nvPr>
        </p:nvSpPr>
        <p:spPr>
          <a:xfrm>
            <a:off x="8519467" y="4960629"/>
            <a:ext cx="245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0" name="Google Shape;740;p90"/>
          <p:cNvSpPr txBox="1"/>
          <p:nvPr>
            <p:ph idx="1" type="body"/>
          </p:nvPr>
        </p:nvSpPr>
        <p:spPr>
          <a:xfrm>
            <a:off x="382588" y="1138238"/>
            <a:ext cx="83835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91"/>
          <p:cNvSpPr txBox="1"/>
          <p:nvPr>
            <p:ph type="title"/>
          </p:nvPr>
        </p:nvSpPr>
        <p:spPr>
          <a:xfrm>
            <a:off x="371226" y="295421"/>
            <a:ext cx="84387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ato"/>
              <a:buNone/>
              <a:defRPr b="0" i="0" sz="22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3" name="Google Shape;743;p91"/>
          <p:cNvSpPr txBox="1"/>
          <p:nvPr>
            <p:ph idx="11" type="ftr"/>
          </p:nvPr>
        </p:nvSpPr>
        <p:spPr>
          <a:xfrm>
            <a:off x="3898379" y="4979094"/>
            <a:ext cx="1363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44" name="Google Shape;744;p91"/>
          <p:cNvSpPr txBox="1"/>
          <p:nvPr>
            <p:ph idx="12" type="sldNum"/>
          </p:nvPr>
        </p:nvSpPr>
        <p:spPr>
          <a:xfrm>
            <a:off x="8519467" y="4960629"/>
            <a:ext cx="245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 20th Anniversary">
  <p:cSld name="1_Title and Content 20th Anniversar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type="title"/>
          </p:nvPr>
        </p:nvSpPr>
        <p:spPr>
          <a:xfrm>
            <a:off x="455083" y="3"/>
            <a:ext cx="7479877" cy="10150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20th_1.png" id="66" name="Google Shape;6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3165" y="612299"/>
            <a:ext cx="687304" cy="39269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0"/>
          <p:cNvSpPr/>
          <p:nvPr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0"/>
          <p:cNvSpPr/>
          <p:nvPr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niper_rgb_black_sm.png" id="69" name="Google Shape;69;p10"/>
          <p:cNvPicPr preferRelativeResize="0"/>
          <p:nvPr/>
        </p:nvPicPr>
        <p:blipFill rotWithShape="1">
          <a:blip r:embed="rId3">
            <a:alphaModFix/>
          </a:blip>
          <a:srcRect b="11574" l="6636" r="6172" t="8796"/>
          <a:stretch/>
        </p:blipFill>
        <p:spPr>
          <a:xfrm>
            <a:off x="8017934" y="4929329"/>
            <a:ext cx="536773" cy="16366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0"/>
          <p:cNvSpPr txBox="1"/>
          <p:nvPr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2017 Juniper Networks, Inc. All rights reserved.</a:t>
            </a:r>
            <a:endParaRPr b="0" i="0" sz="5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92"/>
          <p:cNvSpPr txBox="1"/>
          <p:nvPr>
            <p:ph idx="11" type="ftr"/>
          </p:nvPr>
        </p:nvSpPr>
        <p:spPr>
          <a:xfrm>
            <a:off x="3898379" y="4979094"/>
            <a:ext cx="1363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47" name="Google Shape;747;p92"/>
          <p:cNvSpPr txBox="1"/>
          <p:nvPr>
            <p:ph idx="12" type="sldNum"/>
          </p:nvPr>
        </p:nvSpPr>
        <p:spPr>
          <a:xfrm>
            <a:off x="8519467" y="4960629"/>
            <a:ext cx="245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8" name="Google Shape;748;p92"/>
          <p:cNvSpPr/>
          <p:nvPr/>
        </p:nvSpPr>
        <p:spPr>
          <a:xfrm>
            <a:off x="0" y="0"/>
            <a:ext cx="9144000" cy="132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rs Content Field">
  <p:cSld name="Bars Content Field"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0" name="Google Shape;750;p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04411"/>
            <a:ext cx="9144000" cy="239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Google Shape;751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-9330"/>
            <a:ext cx="9144000" cy="220096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93"/>
          <p:cNvSpPr txBox="1"/>
          <p:nvPr>
            <p:ph type="title"/>
          </p:nvPr>
        </p:nvSpPr>
        <p:spPr>
          <a:xfrm>
            <a:off x="371226" y="295421"/>
            <a:ext cx="84387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ato"/>
              <a:buNone/>
              <a:defRPr b="0" i="0" sz="22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3" name="Google Shape;753;p93"/>
          <p:cNvSpPr txBox="1"/>
          <p:nvPr>
            <p:ph idx="1" type="body"/>
          </p:nvPr>
        </p:nvSpPr>
        <p:spPr>
          <a:xfrm>
            <a:off x="383094" y="1203757"/>
            <a:ext cx="84267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54" name="Google Shape;754;p93"/>
          <p:cNvSpPr txBox="1"/>
          <p:nvPr>
            <p:ph idx="11" type="ftr"/>
          </p:nvPr>
        </p:nvSpPr>
        <p:spPr>
          <a:xfrm>
            <a:off x="3898379" y="4979094"/>
            <a:ext cx="1363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55" name="Google Shape;755;p93"/>
          <p:cNvSpPr txBox="1"/>
          <p:nvPr>
            <p:ph idx="12" type="sldNum"/>
          </p:nvPr>
        </p:nvSpPr>
        <p:spPr>
          <a:xfrm>
            <a:off x="8519467" y="4960629"/>
            <a:ext cx="245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6" name="Google Shape;756;p93"/>
          <p:cNvSpPr txBox="1"/>
          <p:nvPr/>
        </p:nvSpPr>
        <p:spPr>
          <a:xfrm>
            <a:off x="371226" y="4950680"/>
            <a:ext cx="2214900" cy="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© 2018 Juniper Networks </a:t>
            </a:r>
            <a:endParaRPr/>
          </a:p>
        </p:txBody>
      </p:sp>
      <p:pic>
        <p:nvPicPr>
          <p:cNvPr id="757" name="Google Shape;757;p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90575" y="4947567"/>
            <a:ext cx="525333" cy="145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8" name="Google Shape;758;p93"/>
          <p:cNvCxnSpPr/>
          <p:nvPr/>
        </p:nvCxnSpPr>
        <p:spPr>
          <a:xfrm>
            <a:off x="8471220" y="4947567"/>
            <a:ext cx="0" cy="13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rs Content Glass">
  <p:cSld name="Bars Content Glass"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0" name="Google Shape;760;p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00334"/>
            <a:ext cx="9144000" cy="243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220096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94"/>
          <p:cNvSpPr txBox="1"/>
          <p:nvPr>
            <p:ph type="title"/>
          </p:nvPr>
        </p:nvSpPr>
        <p:spPr>
          <a:xfrm>
            <a:off x="371226" y="295421"/>
            <a:ext cx="84387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ato"/>
              <a:buNone/>
              <a:defRPr b="0" i="0" sz="22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3" name="Google Shape;763;p94"/>
          <p:cNvSpPr txBox="1"/>
          <p:nvPr>
            <p:ph idx="1" type="body"/>
          </p:nvPr>
        </p:nvSpPr>
        <p:spPr>
          <a:xfrm>
            <a:off x="383094" y="1203757"/>
            <a:ext cx="84267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64" name="Google Shape;764;p94"/>
          <p:cNvSpPr txBox="1"/>
          <p:nvPr>
            <p:ph idx="11" type="ftr"/>
          </p:nvPr>
        </p:nvSpPr>
        <p:spPr>
          <a:xfrm>
            <a:off x="3898379" y="4979094"/>
            <a:ext cx="1363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65" name="Google Shape;765;p94"/>
          <p:cNvSpPr txBox="1"/>
          <p:nvPr>
            <p:ph idx="12" type="sldNum"/>
          </p:nvPr>
        </p:nvSpPr>
        <p:spPr>
          <a:xfrm>
            <a:off x="8519467" y="4960629"/>
            <a:ext cx="245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6" name="Google Shape;766;p94"/>
          <p:cNvSpPr txBox="1"/>
          <p:nvPr/>
        </p:nvSpPr>
        <p:spPr>
          <a:xfrm>
            <a:off x="371226" y="4950680"/>
            <a:ext cx="2214900" cy="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© 2018 Juniper Networks </a:t>
            </a:r>
            <a:endParaRPr/>
          </a:p>
        </p:txBody>
      </p:sp>
      <p:pic>
        <p:nvPicPr>
          <p:cNvPr id="767" name="Google Shape;767;p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90575" y="4947567"/>
            <a:ext cx="525333" cy="145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8" name="Google Shape;768;p94"/>
          <p:cNvCxnSpPr/>
          <p:nvPr/>
        </p:nvCxnSpPr>
        <p:spPr>
          <a:xfrm>
            <a:off x="8471220" y="4947567"/>
            <a:ext cx="0" cy="13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rs Content Leaves">
  <p:cSld name="Bars Content Leaves"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0" name="Google Shape;770;p9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058" y="4907728"/>
            <a:ext cx="9144000" cy="235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1" name="Google Shape;771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7961"/>
            <a:ext cx="9144000" cy="220096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95"/>
          <p:cNvSpPr txBox="1"/>
          <p:nvPr>
            <p:ph type="title"/>
          </p:nvPr>
        </p:nvSpPr>
        <p:spPr>
          <a:xfrm>
            <a:off x="371226" y="295421"/>
            <a:ext cx="84387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ato"/>
              <a:buNone/>
              <a:defRPr b="0" i="0" sz="22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3" name="Google Shape;773;p95"/>
          <p:cNvSpPr txBox="1"/>
          <p:nvPr>
            <p:ph idx="1" type="body"/>
          </p:nvPr>
        </p:nvSpPr>
        <p:spPr>
          <a:xfrm>
            <a:off x="383094" y="1203757"/>
            <a:ext cx="84267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74" name="Google Shape;774;p95"/>
          <p:cNvSpPr txBox="1"/>
          <p:nvPr>
            <p:ph idx="11" type="ftr"/>
          </p:nvPr>
        </p:nvSpPr>
        <p:spPr>
          <a:xfrm>
            <a:off x="3898379" y="4979094"/>
            <a:ext cx="1363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75" name="Google Shape;775;p95"/>
          <p:cNvSpPr txBox="1"/>
          <p:nvPr>
            <p:ph idx="12" type="sldNum"/>
          </p:nvPr>
        </p:nvSpPr>
        <p:spPr>
          <a:xfrm>
            <a:off x="8519467" y="4960629"/>
            <a:ext cx="245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6" name="Google Shape;776;p95"/>
          <p:cNvSpPr txBox="1"/>
          <p:nvPr/>
        </p:nvSpPr>
        <p:spPr>
          <a:xfrm>
            <a:off x="371226" y="4950680"/>
            <a:ext cx="2214900" cy="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© 2018 Juniper Networks </a:t>
            </a:r>
            <a:endParaRPr/>
          </a:p>
        </p:txBody>
      </p:sp>
      <p:pic>
        <p:nvPicPr>
          <p:cNvPr id="777" name="Google Shape;777;p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90575" y="4947567"/>
            <a:ext cx="525333" cy="145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8" name="Google Shape;778;p95"/>
          <p:cNvCxnSpPr/>
          <p:nvPr/>
        </p:nvCxnSpPr>
        <p:spPr>
          <a:xfrm>
            <a:off x="8471220" y="4947567"/>
            <a:ext cx="0" cy="13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rs Content Buildings">
  <p:cSld name="Bars Content Buildings"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0" name="Google Shape;780;p9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00334"/>
            <a:ext cx="9143999" cy="243166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96"/>
          <p:cNvSpPr txBox="1"/>
          <p:nvPr>
            <p:ph type="title"/>
          </p:nvPr>
        </p:nvSpPr>
        <p:spPr>
          <a:xfrm>
            <a:off x="371226" y="295421"/>
            <a:ext cx="84387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ato"/>
              <a:buNone/>
              <a:defRPr b="0" i="0" sz="22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2" name="Google Shape;782;p96"/>
          <p:cNvSpPr txBox="1"/>
          <p:nvPr>
            <p:ph idx="1" type="body"/>
          </p:nvPr>
        </p:nvSpPr>
        <p:spPr>
          <a:xfrm>
            <a:off x="383094" y="1203757"/>
            <a:ext cx="84267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83" name="Google Shape;783;p96"/>
          <p:cNvSpPr txBox="1"/>
          <p:nvPr>
            <p:ph idx="11" type="ftr"/>
          </p:nvPr>
        </p:nvSpPr>
        <p:spPr>
          <a:xfrm>
            <a:off x="3898379" y="4979094"/>
            <a:ext cx="1363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84" name="Google Shape;784;p96"/>
          <p:cNvSpPr txBox="1"/>
          <p:nvPr>
            <p:ph idx="12" type="sldNum"/>
          </p:nvPr>
        </p:nvSpPr>
        <p:spPr>
          <a:xfrm>
            <a:off x="8519467" y="4960629"/>
            <a:ext cx="245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85" name="Google Shape;785;p9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217834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96"/>
          <p:cNvSpPr txBox="1"/>
          <p:nvPr/>
        </p:nvSpPr>
        <p:spPr>
          <a:xfrm>
            <a:off x="371226" y="4950680"/>
            <a:ext cx="2214900" cy="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© 2018 Juniper Networks </a:t>
            </a:r>
            <a:endParaRPr/>
          </a:p>
        </p:txBody>
      </p:sp>
      <p:pic>
        <p:nvPicPr>
          <p:cNvPr id="787" name="Google Shape;787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0575" y="4947567"/>
            <a:ext cx="525333" cy="145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8" name="Google Shape;788;p96"/>
          <p:cNvCxnSpPr/>
          <p:nvPr/>
        </p:nvCxnSpPr>
        <p:spPr>
          <a:xfrm>
            <a:off x="8471220" y="4947567"/>
            <a:ext cx="0" cy="13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97"/>
          <p:cNvSpPr txBox="1"/>
          <p:nvPr>
            <p:ph type="title"/>
          </p:nvPr>
        </p:nvSpPr>
        <p:spPr>
          <a:xfrm>
            <a:off x="371226" y="295421"/>
            <a:ext cx="84387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ato"/>
              <a:buNone/>
              <a:defRPr b="0" i="0" sz="22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1" name="Google Shape;791;p97"/>
          <p:cNvSpPr txBox="1"/>
          <p:nvPr>
            <p:ph idx="1" type="body"/>
          </p:nvPr>
        </p:nvSpPr>
        <p:spPr>
          <a:xfrm>
            <a:off x="385922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92" name="Google Shape;792;p97"/>
          <p:cNvSpPr txBox="1"/>
          <p:nvPr>
            <p:ph idx="2" type="body"/>
          </p:nvPr>
        </p:nvSpPr>
        <p:spPr>
          <a:xfrm>
            <a:off x="4891884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93" name="Google Shape;793;p97"/>
          <p:cNvSpPr txBox="1"/>
          <p:nvPr>
            <p:ph idx="11" type="ftr"/>
          </p:nvPr>
        </p:nvSpPr>
        <p:spPr>
          <a:xfrm>
            <a:off x="3898379" y="4979094"/>
            <a:ext cx="1363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94" name="Google Shape;794;p97"/>
          <p:cNvSpPr txBox="1"/>
          <p:nvPr>
            <p:ph idx="12" type="sldNum"/>
          </p:nvPr>
        </p:nvSpPr>
        <p:spPr>
          <a:xfrm>
            <a:off x="8519467" y="4960629"/>
            <a:ext cx="245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tment 1">
  <p:cSld name="statment 1"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98"/>
          <p:cNvSpPr txBox="1"/>
          <p:nvPr>
            <p:ph idx="11" type="ftr"/>
          </p:nvPr>
        </p:nvSpPr>
        <p:spPr>
          <a:xfrm>
            <a:off x="3898379" y="4979094"/>
            <a:ext cx="1363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97" name="Google Shape;797;p98"/>
          <p:cNvSpPr txBox="1"/>
          <p:nvPr>
            <p:ph idx="12" type="sldNum"/>
          </p:nvPr>
        </p:nvSpPr>
        <p:spPr>
          <a:xfrm>
            <a:off x="8519467" y="4960629"/>
            <a:ext cx="245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98" name="Google Shape;798;p98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799" name="Google Shape;799;p98"/>
            <p:cNvSpPr/>
            <p:nvPr/>
          </p:nvSpPr>
          <p:spPr>
            <a:xfrm>
              <a:off x="0" y="0"/>
              <a:ext cx="9144000" cy="1324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00" name="Google Shape;800;p98"/>
            <p:cNvSpPr/>
            <p:nvPr/>
          </p:nvSpPr>
          <p:spPr>
            <a:xfrm>
              <a:off x="395654" y="4396153"/>
              <a:ext cx="8382300" cy="527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01" name="Google Shape;801;p98"/>
            <p:cNvSpPr/>
            <p:nvPr/>
          </p:nvSpPr>
          <p:spPr>
            <a:xfrm>
              <a:off x="1529860" y="0"/>
              <a:ext cx="4118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802" name="Google Shape;802;p98"/>
          <p:cNvSpPr txBox="1"/>
          <p:nvPr>
            <p:ph idx="1" type="body"/>
          </p:nvPr>
        </p:nvSpPr>
        <p:spPr>
          <a:xfrm>
            <a:off x="1679567" y="489600"/>
            <a:ext cx="38217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23850" lvl="1" marL="9144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tment 2">
  <p:cSld name="Statment 2"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99"/>
          <p:cNvSpPr txBox="1"/>
          <p:nvPr>
            <p:ph idx="11" type="ftr"/>
          </p:nvPr>
        </p:nvSpPr>
        <p:spPr>
          <a:xfrm>
            <a:off x="3898379" y="4979094"/>
            <a:ext cx="1363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05" name="Google Shape;805;p99"/>
          <p:cNvSpPr txBox="1"/>
          <p:nvPr>
            <p:ph idx="12" type="sldNum"/>
          </p:nvPr>
        </p:nvSpPr>
        <p:spPr>
          <a:xfrm>
            <a:off x="8519467" y="4960629"/>
            <a:ext cx="245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6" name="Google Shape;806;p99"/>
          <p:cNvSpPr/>
          <p:nvPr/>
        </p:nvSpPr>
        <p:spPr>
          <a:xfrm>
            <a:off x="0" y="0"/>
            <a:ext cx="9144000" cy="132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7" name="Google Shape;807;p99"/>
          <p:cNvSpPr/>
          <p:nvPr/>
        </p:nvSpPr>
        <p:spPr>
          <a:xfrm>
            <a:off x="1838790" y="1094535"/>
            <a:ext cx="5504100" cy="291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8" name="Google Shape;808;p99"/>
          <p:cNvSpPr txBox="1"/>
          <p:nvPr>
            <p:ph idx="1" type="body"/>
          </p:nvPr>
        </p:nvSpPr>
        <p:spPr>
          <a:xfrm>
            <a:off x="2027582" y="1164458"/>
            <a:ext cx="5126400" cy="27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23850" lvl="1" marL="9144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ubtitle">
  <p:cSld name="Title and Subtitle"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00"/>
          <p:cNvSpPr txBox="1"/>
          <p:nvPr>
            <p:ph type="title"/>
          </p:nvPr>
        </p:nvSpPr>
        <p:spPr>
          <a:xfrm>
            <a:off x="371226" y="295421"/>
            <a:ext cx="84387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ato"/>
              <a:buNone/>
              <a:defRPr b="0" i="0" sz="22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1" name="Google Shape;811;p100"/>
          <p:cNvSpPr txBox="1"/>
          <p:nvPr>
            <p:ph idx="11" type="ftr"/>
          </p:nvPr>
        </p:nvSpPr>
        <p:spPr>
          <a:xfrm>
            <a:off x="3898379" y="4979094"/>
            <a:ext cx="1363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12" name="Google Shape;812;p100"/>
          <p:cNvSpPr txBox="1"/>
          <p:nvPr>
            <p:ph idx="12" type="sldNum"/>
          </p:nvPr>
        </p:nvSpPr>
        <p:spPr>
          <a:xfrm>
            <a:off x="8519467" y="4960629"/>
            <a:ext cx="245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3" name="Google Shape;813;p100"/>
          <p:cNvSpPr txBox="1"/>
          <p:nvPr>
            <p:ph idx="1" type="body"/>
          </p:nvPr>
        </p:nvSpPr>
        <p:spPr>
          <a:xfrm>
            <a:off x="382588" y="1138238"/>
            <a:ext cx="83835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FIDENTIAL">
  <p:cSld name="CONFIDENTIAL"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101"/>
          <p:cNvSpPr txBox="1"/>
          <p:nvPr>
            <p:ph type="title"/>
          </p:nvPr>
        </p:nvSpPr>
        <p:spPr>
          <a:xfrm>
            <a:off x="371226" y="295421"/>
            <a:ext cx="84387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ato"/>
              <a:buNone/>
              <a:defRPr b="0" i="0" sz="22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6" name="Google Shape;816;p101"/>
          <p:cNvSpPr txBox="1"/>
          <p:nvPr>
            <p:ph idx="1" type="body"/>
          </p:nvPr>
        </p:nvSpPr>
        <p:spPr>
          <a:xfrm>
            <a:off x="383094" y="1203757"/>
            <a:ext cx="84267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17" name="Google Shape;817;p101"/>
          <p:cNvSpPr txBox="1"/>
          <p:nvPr>
            <p:ph idx="12" type="sldNum"/>
          </p:nvPr>
        </p:nvSpPr>
        <p:spPr>
          <a:xfrm>
            <a:off x="8519467" y="4960629"/>
            <a:ext cx="245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8" name="Google Shape;818;p101"/>
          <p:cNvSpPr txBox="1"/>
          <p:nvPr/>
        </p:nvSpPr>
        <p:spPr>
          <a:xfrm>
            <a:off x="3847643" y="4973691"/>
            <a:ext cx="1464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Lato"/>
              <a:buNone/>
            </a:pPr>
            <a:r>
              <a:rPr lang="en-US" sz="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CONFIDENTIAL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22.xml"/><Relationship Id="rId66" Type="http://schemas.openxmlformats.org/officeDocument/2006/relationships/slideLayout" Target="../slideLayouts/slideLayout66.xml"/><Relationship Id="rId21" Type="http://schemas.openxmlformats.org/officeDocument/2006/relationships/slideLayout" Target="../slideLayouts/slideLayout21.xml"/><Relationship Id="rId65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24.xml"/><Relationship Id="rId68" Type="http://schemas.openxmlformats.org/officeDocument/2006/relationships/theme" Target="../theme/theme2.xml"/><Relationship Id="rId23" Type="http://schemas.openxmlformats.org/officeDocument/2006/relationships/slideLayout" Target="../slideLayouts/slideLayout23.xml"/><Relationship Id="rId67" Type="http://schemas.openxmlformats.org/officeDocument/2006/relationships/slideLayout" Target="../slideLayouts/slideLayout67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9.xml"/><Relationship Id="rId3" Type="http://schemas.openxmlformats.org/officeDocument/2006/relationships/slideLayout" Target="../slideLayouts/slideLayout70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5.xml"/><Relationship Id="rId31" Type="http://schemas.openxmlformats.org/officeDocument/2006/relationships/slideLayout" Target="../slideLayouts/slideLayout98.xml"/><Relationship Id="rId30" Type="http://schemas.openxmlformats.org/officeDocument/2006/relationships/slideLayout" Target="../slideLayouts/slideLayout97.xml"/><Relationship Id="rId33" Type="http://schemas.openxmlformats.org/officeDocument/2006/relationships/slideLayout" Target="../slideLayouts/slideLayout100.xml"/><Relationship Id="rId32" Type="http://schemas.openxmlformats.org/officeDocument/2006/relationships/slideLayout" Target="../slideLayouts/slideLayout99.xml"/><Relationship Id="rId34" Type="http://schemas.openxmlformats.org/officeDocument/2006/relationships/theme" Target="../theme/theme3.xml"/><Relationship Id="rId20" Type="http://schemas.openxmlformats.org/officeDocument/2006/relationships/slideLayout" Target="../slideLayouts/slideLayout87.xml"/><Relationship Id="rId22" Type="http://schemas.openxmlformats.org/officeDocument/2006/relationships/slideLayout" Target="../slideLayouts/slideLayout89.xml"/><Relationship Id="rId21" Type="http://schemas.openxmlformats.org/officeDocument/2006/relationships/slideLayout" Target="../slideLayouts/slideLayout88.xml"/><Relationship Id="rId24" Type="http://schemas.openxmlformats.org/officeDocument/2006/relationships/slideLayout" Target="../slideLayouts/slideLayout91.xml"/><Relationship Id="rId23" Type="http://schemas.openxmlformats.org/officeDocument/2006/relationships/slideLayout" Target="../slideLayouts/slideLayout90.xml"/><Relationship Id="rId26" Type="http://schemas.openxmlformats.org/officeDocument/2006/relationships/slideLayout" Target="../slideLayouts/slideLayout93.xml"/><Relationship Id="rId25" Type="http://schemas.openxmlformats.org/officeDocument/2006/relationships/slideLayout" Target="../slideLayouts/slideLayout92.xml"/><Relationship Id="rId28" Type="http://schemas.openxmlformats.org/officeDocument/2006/relationships/slideLayout" Target="../slideLayouts/slideLayout95.xml"/><Relationship Id="rId27" Type="http://schemas.openxmlformats.org/officeDocument/2006/relationships/slideLayout" Target="../slideLayouts/slideLayout94.xml"/><Relationship Id="rId29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83.xml"/><Relationship Id="rId19" Type="http://schemas.openxmlformats.org/officeDocument/2006/relationships/slideLayout" Target="../slideLayouts/slideLayout86.xml"/><Relationship Id="rId18" Type="http://schemas.openxmlformats.org/officeDocument/2006/relationships/slideLayout" Target="../slideLayouts/slideLayout8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</p:sldLayoutIdLst>
  <p:transition spd="med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2" name="Google Shape;542;p69"/>
          <p:cNvCxnSpPr/>
          <p:nvPr/>
        </p:nvCxnSpPr>
        <p:spPr>
          <a:xfrm>
            <a:off x="383095" y="1068750"/>
            <a:ext cx="83778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3" name="Google Shape;543;p69"/>
          <p:cNvSpPr txBox="1"/>
          <p:nvPr/>
        </p:nvSpPr>
        <p:spPr>
          <a:xfrm>
            <a:off x="371226" y="4950680"/>
            <a:ext cx="2214900" cy="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A5A5A5"/>
                </a:solidFill>
                <a:latin typeface="Lato"/>
                <a:ea typeface="Lato"/>
                <a:cs typeface="Lato"/>
                <a:sym typeface="Lato"/>
              </a:rPr>
              <a:t>© 2018 Juniper Networks </a:t>
            </a:r>
            <a:endParaRPr/>
          </a:p>
        </p:txBody>
      </p:sp>
      <p:sp>
        <p:nvSpPr>
          <p:cNvPr id="544" name="Google Shape;544;p69"/>
          <p:cNvSpPr/>
          <p:nvPr/>
        </p:nvSpPr>
        <p:spPr>
          <a:xfrm>
            <a:off x="0" y="0"/>
            <a:ext cx="9144000" cy="66600"/>
          </a:xfrm>
          <a:prstGeom prst="rect">
            <a:avLst/>
          </a:prstGeom>
          <a:solidFill>
            <a:srgbClr val="8FAD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5" name="Google Shape;545;p69"/>
          <p:cNvCxnSpPr/>
          <p:nvPr/>
        </p:nvCxnSpPr>
        <p:spPr>
          <a:xfrm>
            <a:off x="383095" y="4902487"/>
            <a:ext cx="8377800" cy="0"/>
          </a:xfrm>
          <a:prstGeom prst="straightConnector1">
            <a:avLst/>
          </a:prstGeom>
          <a:noFill/>
          <a:ln cap="flat" cmpd="sng" w="9525">
            <a:solidFill>
              <a:srgbClr val="8FAD1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6" name="Google Shape;546;p69"/>
          <p:cNvSpPr txBox="1"/>
          <p:nvPr>
            <p:ph type="title"/>
          </p:nvPr>
        </p:nvSpPr>
        <p:spPr>
          <a:xfrm>
            <a:off x="371226" y="295421"/>
            <a:ext cx="84387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ato"/>
              <a:buNone/>
              <a:defRPr b="0" i="0" sz="22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7" name="Google Shape;547;p69"/>
          <p:cNvSpPr txBox="1"/>
          <p:nvPr>
            <p:ph idx="1" type="body"/>
          </p:nvPr>
        </p:nvSpPr>
        <p:spPr>
          <a:xfrm>
            <a:off x="383094" y="1203757"/>
            <a:ext cx="84267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48" name="Google Shape;548;p69"/>
          <p:cNvSpPr txBox="1"/>
          <p:nvPr>
            <p:ph idx="11" type="ftr"/>
          </p:nvPr>
        </p:nvSpPr>
        <p:spPr>
          <a:xfrm>
            <a:off x="3898379" y="4979094"/>
            <a:ext cx="1363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49" name="Google Shape;549;p69"/>
          <p:cNvSpPr txBox="1"/>
          <p:nvPr>
            <p:ph idx="12" type="sldNum"/>
          </p:nvPr>
        </p:nvSpPr>
        <p:spPr>
          <a:xfrm>
            <a:off x="8519467" y="4960629"/>
            <a:ext cx="245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50" name="Google Shape;550;p69"/>
          <p:cNvCxnSpPr/>
          <p:nvPr/>
        </p:nvCxnSpPr>
        <p:spPr>
          <a:xfrm>
            <a:off x="8471220" y="4947567"/>
            <a:ext cx="0" cy="13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551" name="Google Shape;551;p69"/>
          <p:cNvGrpSpPr/>
          <p:nvPr/>
        </p:nvGrpSpPr>
        <p:grpSpPr>
          <a:xfrm>
            <a:off x="7791918" y="4944589"/>
            <a:ext cx="523850" cy="143907"/>
            <a:chOff x="1855788" y="3378201"/>
            <a:chExt cx="3709987" cy="1019175"/>
          </a:xfrm>
        </p:grpSpPr>
        <p:sp>
          <p:nvSpPr>
            <p:cNvPr id="552" name="Google Shape;552;p69"/>
            <p:cNvSpPr/>
            <p:nvPr/>
          </p:nvSpPr>
          <p:spPr>
            <a:xfrm>
              <a:off x="3676650" y="4197351"/>
              <a:ext cx="160337" cy="196850"/>
            </a:xfrm>
            <a:custGeom>
              <a:rect b="b" l="l" r="r" t="t"/>
              <a:pathLst>
                <a:path extrusionOk="0" h="124" w="101">
                  <a:moveTo>
                    <a:pt x="0" y="0"/>
                  </a:moveTo>
                  <a:lnTo>
                    <a:pt x="13" y="0"/>
                  </a:lnTo>
                  <a:lnTo>
                    <a:pt x="87" y="101"/>
                  </a:lnTo>
                  <a:lnTo>
                    <a:pt x="87" y="0"/>
                  </a:lnTo>
                  <a:lnTo>
                    <a:pt x="101" y="0"/>
                  </a:lnTo>
                  <a:lnTo>
                    <a:pt x="101" y="124"/>
                  </a:lnTo>
                  <a:lnTo>
                    <a:pt x="89" y="124"/>
                  </a:lnTo>
                  <a:lnTo>
                    <a:pt x="12" y="18"/>
                  </a:lnTo>
                  <a:lnTo>
                    <a:pt x="12" y="124"/>
                  </a:lnTo>
                  <a:lnTo>
                    <a:pt x="0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3" name="Google Shape;553;p69"/>
            <p:cNvSpPr/>
            <p:nvPr/>
          </p:nvSpPr>
          <p:spPr>
            <a:xfrm>
              <a:off x="3886200" y="4197351"/>
              <a:ext cx="130175" cy="196850"/>
            </a:xfrm>
            <a:custGeom>
              <a:rect b="b" l="l" r="r" t="t"/>
              <a:pathLst>
                <a:path extrusionOk="0" h="124" w="82">
                  <a:moveTo>
                    <a:pt x="0" y="0"/>
                  </a:moveTo>
                  <a:lnTo>
                    <a:pt x="82" y="0"/>
                  </a:lnTo>
                  <a:lnTo>
                    <a:pt x="82" y="12"/>
                  </a:lnTo>
                  <a:lnTo>
                    <a:pt x="13" y="12"/>
                  </a:lnTo>
                  <a:lnTo>
                    <a:pt x="13" y="53"/>
                  </a:lnTo>
                  <a:lnTo>
                    <a:pt x="80" y="53"/>
                  </a:lnTo>
                  <a:lnTo>
                    <a:pt x="80" y="65"/>
                  </a:lnTo>
                  <a:lnTo>
                    <a:pt x="13" y="65"/>
                  </a:lnTo>
                  <a:lnTo>
                    <a:pt x="13" y="112"/>
                  </a:lnTo>
                  <a:lnTo>
                    <a:pt x="82" y="112"/>
                  </a:lnTo>
                  <a:lnTo>
                    <a:pt x="82" y="124"/>
                  </a:lnTo>
                  <a:lnTo>
                    <a:pt x="0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4" name="Google Shape;554;p69"/>
            <p:cNvSpPr/>
            <p:nvPr/>
          </p:nvSpPr>
          <p:spPr>
            <a:xfrm>
              <a:off x="4048125" y="4197351"/>
              <a:ext cx="166687" cy="196850"/>
            </a:xfrm>
            <a:custGeom>
              <a:rect b="b" l="l" r="r" t="t"/>
              <a:pathLst>
                <a:path extrusionOk="0" h="124" w="105">
                  <a:moveTo>
                    <a:pt x="46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12"/>
                  </a:lnTo>
                  <a:lnTo>
                    <a:pt x="59" y="12"/>
                  </a:lnTo>
                  <a:lnTo>
                    <a:pt x="59" y="124"/>
                  </a:lnTo>
                  <a:lnTo>
                    <a:pt x="46" y="124"/>
                  </a:lnTo>
                  <a:lnTo>
                    <a:pt x="46" y="12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5" name="Google Shape;555;p69"/>
            <p:cNvSpPr/>
            <p:nvPr/>
          </p:nvSpPr>
          <p:spPr>
            <a:xfrm>
              <a:off x="4241800" y="4197351"/>
              <a:ext cx="268287" cy="196850"/>
            </a:xfrm>
            <a:custGeom>
              <a:rect b="b" l="l" r="r" t="t"/>
              <a:pathLst>
                <a:path extrusionOk="0" h="124" w="169">
                  <a:moveTo>
                    <a:pt x="0" y="0"/>
                  </a:moveTo>
                  <a:lnTo>
                    <a:pt x="14" y="0"/>
                  </a:lnTo>
                  <a:lnTo>
                    <a:pt x="45" y="101"/>
                  </a:lnTo>
                  <a:lnTo>
                    <a:pt x="78" y="0"/>
                  </a:lnTo>
                  <a:lnTo>
                    <a:pt x="91" y="0"/>
                  </a:lnTo>
                  <a:lnTo>
                    <a:pt x="124" y="101"/>
                  </a:lnTo>
                  <a:lnTo>
                    <a:pt x="155" y="0"/>
                  </a:lnTo>
                  <a:lnTo>
                    <a:pt x="169" y="0"/>
                  </a:lnTo>
                  <a:lnTo>
                    <a:pt x="128" y="124"/>
                  </a:lnTo>
                  <a:lnTo>
                    <a:pt x="118" y="124"/>
                  </a:lnTo>
                  <a:lnTo>
                    <a:pt x="85" y="21"/>
                  </a:lnTo>
                  <a:lnTo>
                    <a:pt x="51" y="124"/>
                  </a:lnTo>
                  <a:lnTo>
                    <a:pt x="39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6" name="Google Shape;556;p69"/>
            <p:cNvSpPr/>
            <p:nvPr/>
          </p:nvSpPr>
          <p:spPr>
            <a:xfrm>
              <a:off x="4527550" y="4192588"/>
              <a:ext cx="198437" cy="204788"/>
            </a:xfrm>
            <a:custGeom>
              <a:rect b="b" l="l" r="r" t="t"/>
              <a:pathLst>
                <a:path extrusionOk="0" h="85" w="83">
                  <a:moveTo>
                    <a:pt x="0" y="43"/>
                  </a:moveTo>
                  <a:cubicBezTo>
                    <a:pt x="0" y="13"/>
                    <a:pt x="15" y="0"/>
                    <a:pt x="42" y="0"/>
                  </a:cubicBezTo>
                  <a:cubicBezTo>
                    <a:pt x="68" y="0"/>
                    <a:pt x="83" y="13"/>
                    <a:pt x="83" y="43"/>
                  </a:cubicBezTo>
                  <a:cubicBezTo>
                    <a:pt x="83" y="72"/>
                    <a:pt x="68" y="85"/>
                    <a:pt x="42" y="85"/>
                  </a:cubicBezTo>
                  <a:cubicBezTo>
                    <a:pt x="15" y="85"/>
                    <a:pt x="0" y="72"/>
                    <a:pt x="0" y="43"/>
                  </a:cubicBezTo>
                  <a:close/>
                  <a:moveTo>
                    <a:pt x="74" y="43"/>
                  </a:moveTo>
                  <a:cubicBezTo>
                    <a:pt x="74" y="21"/>
                    <a:pt x="64" y="9"/>
                    <a:pt x="42" y="9"/>
                  </a:cubicBezTo>
                  <a:cubicBezTo>
                    <a:pt x="19" y="9"/>
                    <a:pt x="9" y="21"/>
                    <a:pt x="9" y="43"/>
                  </a:cubicBezTo>
                  <a:cubicBezTo>
                    <a:pt x="9" y="65"/>
                    <a:pt x="19" y="77"/>
                    <a:pt x="42" y="77"/>
                  </a:cubicBezTo>
                  <a:cubicBezTo>
                    <a:pt x="64" y="77"/>
                    <a:pt x="74" y="65"/>
                    <a:pt x="74" y="43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7" name="Google Shape;557;p69"/>
            <p:cNvSpPr/>
            <p:nvPr/>
          </p:nvSpPr>
          <p:spPr>
            <a:xfrm>
              <a:off x="4768850" y="4197351"/>
              <a:ext cx="150812" cy="196850"/>
            </a:xfrm>
            <a:custGeom>
              <a:rect b="b" l="l" r="r" t="t"/>
              <a:pathLst>
                <a:path extrusionOk="0" h="82" w="63">
                  <a:moveTo>
                    <a:pt x="33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4" y="0"/>
                    <a:pt x="63" y="7"/>
                    <a:pt x="63" y="24"/>
                  </a:cubicBezTo>
                  <a:cubicBezTo>
                    <a:pt x="63" y="38"/>
                    <a:pt x="56" y="46"/>
                    <a:pt x="42" y="48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52" y="82"/>
                    <a:pt x="52" y="82"/>
                    <a:pt x="52" y="82"/>
                  </a:cubicBezTo>
                  <a:lnTo>
                    <a:pt x="33" y="48"/>
                  </a:lnTo>
                  <a:close/>
                  <a:moveTo>
                    <a:pt x="35" y="40"/>
                  </a:moveTo>
                  <a:cubicBezTo>
                    <a:pt x="47" y="40"/>
                    <a:pt x="54" y="37"/>
                    <a:pt x="54" y="24"/>
                  </a:cubicBezTo>
                  <a:cubicBezTo>
                    <a:pt x="54" y="11"/>
                    <a:pt x="47" y="8"/>
                    <a:pt x="35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lnTo>
                    <a:pt x="35" y="4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8" name="Google Shape;558;p69"/>
            <p:cNvSpPr/>
            <p:nvPr/>
          </p:nvSpPr>
          <p:spPr>
            <a:xfrm>
              <a:off x="4962525" y="4197351"/>
              <a:ext cx="153987" cy="196850"/>
            </a:xfrm>
            <a:custGeom>
              <a:rect b="b" l="l" r="r" t="t"/>
              <a:pathLst>
                <a:path extrusionOk="0" h="124" w="97">
                  <a:moveTo>
                    <a:pt x="38" y="57"/>
                  </a:moveTo>
                  <a:lnTo>
                    <a:pt x="14" y="85"/>
                  </a:lnTo>
                  <a:lnTo>
                    <a:pt x="14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68"/>
                  </a:lnTo>
                  <a:lnTo>
                    <a:pt x="76" y="0"/>
                  </a:lnTo>
                  <a:lnTo>
                    <a:pt x="91" y="0"/>
                  </a:lnTo>
                  <a:lnTo>
                    <a:pt x="47" y="48"/>
                  </a:lnTo>
                  <a:lnTo>
                    <a:pt x="97" y="124"/>
                  </a:lnTo>
                  <a:lnTo>
                    <a:pt x="82" y="124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9" name="Google Shape;559;p69"/>
            <p:cNvSpPr/>
            <p:nvPr/>
          </p:nvSpPr>
          <p:spPr>
            <a:xfrm>
              <a:off x="5133975" y="4192588"/>
              <a:ext cx="160337" cy="204788"/>
            </a:xfrm>
            <a:custGeom>
              <a:rect b="b" l="l" r="r" t="t"/>
              <a:pathLst>
                <a:path extrusionOk="0" h="85" w="67">
                  <a:moveTo>
                    <a:pt x="0" y="75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15" y="75"/>
                    <a:pt x="24" y="77"/>
                    <a:pt x="34" y="77"/>
                  </a:cubicBezTo>
                  <a:cubicBezTo>
                    <a:pt x="51" y="77"/>
                    <a:pt x="59" y="72"/>
                    <a:pt x="59" y="61"/>
                  </a:cubicBezTo>
                  <a:cubicBezTo>
                    <a:pt x="59" y="49"/>
                    <a:pt x="49" y="48"/>
                    <a:pt x="34" y="45"/>
                  </a:cubicBezTo>
                  <a:cubicBezTo>
                    <a:pt x="16" y="42"/>
                    <a:pt x="5" y="39"/>
                    <a:pt x="5" y="22"/>
                  </a:cubicBezTo>
                  <a:cubicBezTo>
                    <a:pt x="5" y="7"/>
                    <a:pt x="15" y="0"/>
                    <a:pt x="34" y="0"/>
                  </a:cubicBezTo>
                  <a:cubicBezTo>
                    <a:pt x="47" y="0"/>
                    <a:pt x="56" y="3"/>
                    <a:pt x="63" y="8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2" y="11"/>
                    <a:pt x="43" y="8"/>
                    <a:pt x="34" y="8"/>
                  </a:cubicBezTo>
                  <a:cubicBezTo>
                    <a:pt x="19" y="8"/>
                    <a:pt x="13" y="12"/>
                    <a:pt x="13" y="22"/>
                  </a:cubicBezTo>
                  <a:cubicBezTo>
                    <a:pt x="13" y="33"/>
                    <a:pt x="22" y="35"/>
                    <a:pt x="36" y="37"/>
                  </a:cubicBezTo>
                  <a:cubicBezTo>
                    <a:pt x="54" y="40"/>
                    <a:pt x="67" y="43"/>
                    <a:pt x="67" y="61"/>
                  </a:cubicBezTo>
                  <a:cubicBezTo>
                    <a:pt x="67" y="77"/>
                    <a:pt x="57" y="85"/>
                    <a:pt x="34" y="85"/>
                  </a:cubicBezTo>
                  <a:cubicBezTo>
                    <a:pt x="22" y="85"/>
                    <a:pt x="11" y="82"/>
                    <a:pt x="0" y="75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60" name="Google Shape;560;p69"/>
            <p:cNvSpPr/>
            <p:nvPr/>
          </p:nvSpPr>
          <p:spPr>
            <a:xfrm>
              <a:off x="5213350" y="3379788"/>
              <a:ext cx="352425" cy="730250"/>
            </a:xfrm>
            <a:custGeom>
              <a:rect b="b" l="l" r="r" t="t"/>
              <a:pathLst>
                <a:path extrusionOk="0" h="303" w="147">
                  <a:moveTo>
                    <a:pt x="120" y="0"/>
                  </a:moveTo>
                  <a:cubicBezTo>
                    <a:pt x="5" y="0"/>
                    <a:pt x="0" y="52"/>
                    <a:pt x="0" y="125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7" y="303"/>
                    <a:pt x="27" y="303"/>
                    <a:pt x="27" y="303"/>
                  </a:cubicBezTo>
                  <a:cubicBezTo>
                    <a:pt x="27" y="125"/>
                    <a:pt x="27" y="125"/>
                    <a:pt x="27" y="125"/>
                  </a:cubicBezTo>
                  <a:cubicBezTo>
                    <a:pt x="27" y="70"/>
                    <a:pt x="25" y="26"/>
                    <a:pt x="120" y="26"/>
                  </a:cubicBezTo>
                  <a:cubicBezTo>
                    <a:pt x="130" y="26"/>
                    <a:pt x="139" y="26"/>
                    <a:pt x="147" y="27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39" y="1"/>
                    <a:pt x="130" y="0"/>
                    <a:pt x="120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61" name="Google Shape;561;p69"/>
            <p:cNvSpPr/>
            <p:nvPr/>
          </p:nvSpPr>
          <p:spPr>
            <a:xfrm>
              <a:off x="2281238" y="3394076"/>
              <a:ext cx="582612" cy="730250"/>
            </a:xfrm>
            <a:custGeom>
              <a:rect b="b" l="l" r="r" t="t"/>
              <a:pathLst>
                <a:path extrusionOk="0" h="303" w="243">
                  <a:moveTo>
                    <a:pt x="0" y="18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82"/>
                    <a:pt x="28" y="182"/>
                    <a:pt x="28" y="182"/>
                  </a:cubicBezTo>
                  <a:cubicBezTo>
                    <a:pt x="28" y="234"/>
                    <a:pt x="27" y="278"/>
                    <a:pt x="123" y="278"/>
                  </a:cubicBezTo>
                  <a:cubicBezTo>
                    <a:pt x="218" y="278"/>
                    <a:pt x="216" y="234"/>
                    <a:pt x="216" y="179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179"/>
                    <a:pt x="243" y="179"/>
                    <a:pt x="243" y="179"/>
                  </a:cubicBezTo>
                  <a:cubicBezTo>
                    <a:pt x="243" y="252"/>
                    <a:pt x="238" y="303"/>
                    <a:pt x="123" y="303"/>
                  </a:cubicBezTo>
                  <a:cubicBezTo>
                    <a:pt x="7" y="303"/>
                    <a:pt x="0" y="252"/>
                    <a:pt x="0" y="18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62" name="Google Shape;562;p69"/>
            <p:cNvSpPr/>
            <p:nvPr/>
          </p:nvSpPr>
          <p:spPr>
            <a:xfrm>
              <a:off x="2973388" y="3379788"/>
              <a:ext cx="581025" cy="730250"/>
            </a:xfrm>
            <a:custGeom>
              <a:rect b="b" l="l" r="r" t="t"/>
              <a:pathLst>
                <a:path extrusionOk="0" h="303" w="242">
                  <a:moveTo>
                    <a:pt x="242" y="122"/>
                  </a:moveTo>
                  <a:cubicBezTo>
                    <a:pt x="242" y="303"/>
                    <a:pt x="242" y="303"/>
                    <a:pt x="242" y="303"/>
                  </a:cubicBezTo>
                  <a:cubicBezTo>
                    <a:pt x="215" y="303"/>
                    <a:pt x="215" y="303"/>
                    <a:pt x="215" y="303"/>
                  </a:cubicBezTo>
                  <a:cubicBezTo>
                    <a:pt x="215" y="122"/>
                    <a:pt x="215" y="122"/>
                    <a:pt x="215" y="122"/>
                  </a:cubicBezTo>
                  <a:cubicBezTo>
                    <a:pt x="215" y="70"/>
                    <a:pt x="215" y="26"/>
                    <a:pt x="120" y="26"/>
                  </a:cubicBezTo>
                  <a:cubicBezTo>
                    <a:pt x="25" y="26"/>
                    <a:pt x="27" y="70"/>
                    <a:pt x="27" y="125"/>
                  </a:cubicBezTo>
                  <a:cubicBezTo>
                    <a:pt x="27" y="303"/>
                    <a:pt x="27" y="303"/>
                    <a:pt x="27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52"/>
                    <a:pt x="5" y="0"/>
                    <a:pt x="120" y="0"/>
                  </a:cubicBezTo>
                  <a:cubicBezTo>
                    <a:pt x="235" y="0"/>
                    <a:pt x="242" y="52"/>
                    <a:pt x="242" y="122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63" name="Google Shape;563;p69"/>
            <p:cNvSpPr/>
            <p:nvPr/>
          </p:nvSpPr>
          <p:spPr>
            <a:xfrm>
              <a:off x="3676650" y="3397251"/>
              <a:ext cx="61800" cy="712800"/>
            </a:xfrm>
            <a:prstGeom prst="rect">
              <a:avLst/>
            </a:prstGeom>
            <a:solidFill>
              <a:srgbClr val="18181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64" name="Google Shape;564;p69"/>
            <p:cNvSpPr/>
            <p:nvPr/>
          </p:nvSpPr>
          <p:spPr>
            <a:xfrm>
              <a:off x="3857625" y="3397251"/>
              <a:ext cx="573087" cy="712788"/>
            </a:xfrm>
            <a:custGeom>
              <a:rect b="b" l="l" r="r" t="t"/>
              <a:pathLst>
                <a:path extrusionOk="0" h="296" w="239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208" y="0"/>
                    <a:pt x="239" y="34"/>
                    <a:pt x="239" y="95"/>
                  </a:cubicBezTo>
                  <a:cubicBezTo>
                    <a:pt x="239" y="156"/>
                    <a:pt x="208" y="193"/>
                    <a:pt x="139" y="193"/>
                  </a:cubicBezTo>
                  <a:cubicBezTo>
                    <a:pt x="27" y="193"/>
                    <a:pt x="27" y="193"/>
                    <a:pt x="27" y="193"/>
                  </a:cubicBezTo>
                  <a:cubicBezTo>
                    <a:pt x="27" y="296"/>
                    <a:pt x="27" y="296"/>
                    <a:pt x="27" y="296"/>
                  </a:cubicBezTo>
                  <a:cubicBezTo>
                    <a:pt x="0" y="296"/>
                    <a:pt x="0" y="296"/>
                    <a:pt x="0" y="296"/>
                  </a:cubicBezTo>
                  <a:lnTo>
                    <a:pt x="0" y="0"/>
                  </a:lnTo>
                  <a:close/>
                  <a:moveTo>
                    <a:pt x="139" y="167"/>
                  </a:moveTo>
                  <a:cubicBezTo>
                    <a:pt x="187" y="167"/>
                    <a:pt x="211" y="143"/>
                    <a:pt x="211" y="96"/>
                  </a:cubicBezTo>
                  <a:cubicBezTo>
                    <a:pt x="211" y="49"/>
                    <a:pt x="185" y="26"/>
                    <a:pt x="138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167"/>
                    <a:pt x="27" y="167"/>
                    <a:pt x="27" y="167"/>
                  </a:cubicBezTo>
                  <a:lnTo>
                    <a:pt x="139" y="167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65" name="Google Shape;565;p69"/>
            <p:cNvSpPr/>
            <p:nvPr/>
          </p:nvSpPr>
          <p:spPr>
            <a:xfrm>
              <a:off x="4505325" y="3378201"/>
              <a:ext cx="614362" cy="746125"/>
            </a:xfrm>
            <a:custGeom>
              <a:rect b="b" l="l" r="r" t="t"/>
              <a:pathLst>
                <a:path extrusionOk="0" h="310" w="256">
                  <a:moveTo>
                    <a:pt x="0" y="155"/>
                  </a:moveTo>
                  <a:cubicBezTo>
                    <a:pt x="0" y="68"/>
                    <a:pt x="25" y="0"/>
                    <a:pt x="137" y="0"/>
                  </a:cubicBezTo>
                  <a:cubicBezTo>
                    <a:pt x="252" y="0"/>
                    <a:pt x="256" y="78"/>
                    <a:pt x="256" y="160"/>
                  </a:cubicBezTo>
                  <a:cubicBezTo>
                    <a:pt x="27" y="160"/>
                    <a:pt x="27" y="160"/>
                    <a:pt x="27" y="160"/>
                  </a:cubicBezTo>
                  <a:cubicBezTo>
                    <a:pt x="27" y="232"/>
                    <a:pt x="45" y="286"/>
                    <a:pt x="139" y="286"/>
                  </a:cubicBezTo>
                  <a:cubicBezTo>
                    <a:pt x="189" y="286"/>
                    <a:pt x="212" y="272"/>
                    <a:pt x="236" y="254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24" y="294"/>
                    <a:pt x="192" y="310"/>
                    <a:pt x="139" y="310"/>
                  </a:cubicBezTo>
                  <a:cubicBezTo>
                    <a:pt x="22" y="310"/>
                    <a:pt x="0" y="242"/>
                    <a:pt x="0" y="155"/>
                  </a:cubicBezTo>
                  <a:close/>
                  <a:moveTo>
                    <a:pt x="27" y="135"/>
                  </a:moveTo>
                  <a:cubicBezTo>
                    <a:pt x="229" y="135"/>
                    <a:pt x="229" y="135"/>
                    <a:pt x="229" y="135"/>
                  </a:cubicBezTo>
                  <a:cubicBezTo>
                    <a:pt x="226" y="76"/>
                    <a:pt x="223" y="25"/>
                    <a:pt x="136" y="25"/>
                  </a:cubicBezTo>
                  <a:cubicBezTo>
                    <a:pt x="53" y="25"/>
                    <a:pt x="30" y="70"/>
                    <a:pt x="27" y="135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66" name="Google Shape;566;p69"/>
            <p:cNvSpPr/>
            <p:nvPr/>
          </p:nvSpPr>
          <p:spPr>
            <a:xfrm>
              <a:off x="1855788" y="3394076"/>
              <a:ext cx="312737" cy="873125"/>
            </a:xfrm>
            <a:custGeom>
              <a:rect b="b" l="l" r="r" t="t"/>
              <a:pathLst>
                <a:path extrusionOk="0" h="362" w="130">
                  <a:moveTo>
                    <a:pt x="10" y="362"/>
                  </a:moveTo>
                  <a:cubicBezTo>
                    <a:pt x="126" y="362"/>
                    <a:pt x="130" y="310"/>
                    <a:pt x="130" y="237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237"/>
                    <a:pt x="103" y="237"/>
                    <a:pt x="103" y="237"/>
                  </a:cubicBezTo>
                  <a:cubicBezTo>
                    <a:pt x="103" y="292"/>
                    <a:pt x="105" y="336"/>
                    <a:pt x="10" y="336"/>
                  </a:cubicBezTo>
                  <a:cubicBezTo>
                    <a:pt x="7" y="336"/>
                    <a:pt x="3" y="336"/>
                    <a:pt x="0" y="336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3" y="362"/>
                    <a:pt x="7" y="362"/>
                    <a:pt x="10" y="362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67" name="Google Shape;567;p69"/>
            <p:cNvSpPr/>
            <p:nvPr/>
          </p:nvSpPr>
          <p:spPr>
            <a:xfrm>
              <a:off x="5373688" y="4022726"/>
              <a:ext cx="90487" cy="92075"/>
            </a:xfrm>
            <a:custGeom>
              <a:rect b="b" l="l" r="r" t="t"/>
              <a:pathLst>
                <a:path extrusionOk="0" h="38" w="38">
                  <a:moveTo>
                    <a:pt x="19" y="38"/>
                  </a:moveTo>
                  <a:cubicBezTo>
                    <a:pt x="9" y="38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30" y="0"/>
                    <a:pt x="38" y="8"/>
                    <a:pt x="38" y="19"/>
                  </a:cubicBezTo>
                  <a:cubicBezTo>
                    <a:pt x="38" y="29"/>
                    <a:pt x="30" y="38"/>
                    <a:pt x="19" y="38"/>
                  </a:cubicBezTo>
                  <a:close/>
                  <a:moveTo>
                    <a:pt x="19" y="2"/>
                  </a:moveTo>
                  <a:cubicBezTo>
                    <a:pt x="10" y="2"/>
                    <a:pt x="3" y="10"/>
                    <a:pt x="3" y="19"/>
                  </a:cubicBezTo>
                  <a:cubicBezTo>
                    <a:pt x="3" y="28"/>
                    <a:pt x="10" y="35"/>
                    <a:pt x="19" y="35"/>
                  </a:cubicBezTo>
                  <a:cubicBezTo>
                    <a:pt x="28" y="35"/>
                    <a:pt x="36" y="28"/>
                    <a:pt x="36" y="19"/>
                  </a:cubicBezTo>
                  <a:cubicBezTo>
                    <a:pt x="36" y="10"/>
                    <a:pt x="28" y="2"/>
                    <a:pt x="19" y="2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68" name="Google Shape;568;p69"/>
            <p:cNvSpPr/>
            <p:nvPr/>
          </p:nvSpPr>
          <p:spPr>
            <a:xfrm>
              <a:off x="5402263" y="4041776"/>
              <a:ext cx="41275" cy="53975"/>
            </a:xfrm>
            <a:custGeom>
              <a:rect b="b" l="l" r="r" t="t"/>
              <a:pathLst>
                <a:path extrusionOk="0" h="22" w="17">
                  <a:moveTo>
                    <a:pt x="8" y="13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7" y="2"/>
                    <a:pt x="17" y="7"/>
                  </a:cubicBezTo>
                  <a:cubicBezTo>
                    <a:pt x="17" y="10"/>
                    <a:pt x="15" y="12"/>
                    <a:pt x="12" y="13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lnTo>
                    <a:pt x="8" y="13"/>
                  </a:lnTo>
                  <a:close/>
                  <a:moveTo>
                    <a:pt x="9" y="11"/>
                  </a:moveTo>
                  <a:cubicBezTo>
                    <a:pt x="12" y="11"/>
                    <a:pt x="14" y="10"/>
                    <a:pt x="14" y="7"/>
                  </a:cubicBezTo>
                  <a:cubicBezTo>
                    <a:pt x="14" y="4"/>
                    <a:pt x="12" y="3"/>
                    <a:pt x="9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1"/>
                    <a:pt x="2" y="11"/>
                    <a:pt x="2" y="11"/>
                  </a:cubicBezTo>
                  <a:lnTo>
                    <a:pt x="9" y="1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  <p:sldLayoutId id="2147483733" r:id="rId19"/>
    <p:sldLayoutId id="2147483734" r:id="rId20"/>
    <p:sldLayoutId id="2147483735" r:id="rId21"/>
    <p:sldLayoutId id="2147483736" r:id="rId22"/>
    <p:sldLayoutId id="2147483737" r:id="rId23"/>
    <p:sldLayoutId id="2147483738" r:id="rId24"/>
    <p:sldLayoutId id="2147483739" r:id="rId25"/>
    <p:sldLayoutId id="2147483740" r:id="rId26"/>
    <p:sldLayoutId id="2147483741" r:id="rId27"/>
    <p:sldLayoutId id="2147483742" r:id="rId28"/>
    <p:sldLayoutId id="2147483743" r:id="rId29"/>
    <p:sldLayoutId id="2147483744" r:id="rId30"/>
    <p:sldLayoutId id="2147483745" r:id="rId31"/>
    <p:sldLayoutId id="2147483746" r:id="rId32"/>
    <p:sldLayoutId id="2147483747" r:id="rId3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40">
          <p15:clr>
            <a:srgbClr val="F26B43"/>
          </p15:clr>
        </p15:guide>
        <p15:guide id="2" orient="horz" pos="132">
          <p15:clr>
            <a:srgbClr val="F26B43"/>
          </p15:clr>
        </p15:guide>
        <p15:guide id="3" pos="4344">
          <p15:clr>
            <a:srgbClr val="F26B43"/>
          </p15:clr>
        </p15:guide>
        <p15:guide id="4" orient="horz" pos="3107">
          <p15:clr>
            <a:srgbClr val="F26B43"/>
          </p15:clr>
        </p15:guide>
        <p15:guide id="5" pos="2885">
          <p15:clr>
            <a:srgbClr val="F26B43"/>
          </p15:clr>
        </p15:guide>
        <p15:guide id="6" orient="horz" pos="162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bugs.launchpad.net/juniperopenstack/+bug/1798086" TargetMode="External"/><Relationship Id="rId4" Type="http://schemas.openxmlformats.org/officeDocument/2006/relationships/hyperlink" Target="https://bugs.launchpad.net/juniperopenstack/+bug/1800128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03"/>
          <p:cNvSpPr txBox="1"/>
          <p:nvPr>
            <p:ph type="ctrTitle"/>
          </p:nvPr>
        </p:nvSpPr>
        <p:spPr>
          <a:xfrm>
            <a:off x="2280492" y="841772"/>
            <a:ext cx="48696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Affirmed vEPC with Contrail Netronome SmartNIC test report (DT Pannet infra.)</a:t>
            </a:r>
            <a:endParaRPr/>
          </a:p>
        </p:txBody>
      </p:sp>
      <p:sp>
        <p:nvSpPr>
          <p:cNvPr id="829" name="Google Shape;829;p103"/>
          <p:cNvSpPr txBox="1"/>
          <p:nvPr>
            <p:ph idx="1" type="subTitle"/>
          </p:nvPr>
        </p:nvSpPr>
        <p:spPr>
          <a:xfrm>
            <a:off x="2280492" y="2080617"/>
            <a:ext cx="4869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 sz="2800"/>
              <a:t>DT Pan-ne</a:t>
            </a:r>
            <a:r>
              <a:rPr lang="en-US" sz="2800"/>
              <a:t>t</a:t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0" name="Google Shape;830;p103"/>
          <p:cNvSpPr txBox="1"/>
          <p:nvPr>
            <p:ph idx="2" type="body"/>
          </p:nvPr>
        </p:nvSpPr>
        <p:spPr>
          <a:xfrm>
            <a:off x="2280492" y="2499009"/>
            <a:ext cx="48696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lang="en-US"/>
              <a:t>Wojciech Śronek, SRE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lang="en-US"/>
              <a:t>November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12"/>
          <p:cNvSpPr txBox="1"/>
          <p:nvPr>
            <p:ph type="title"/>
          </p:nvPr>
        </p:nvSpPr>
        <p:spPr>
          <a:xfrm>
            <a:off x="371226" y="295421"/>
            <a:ext cx="8438700" cy="64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Netronome results with DPDK PROX App</a:t>
            </a:r>
            <a:endParaRPr/>
          </a:p>
        </p:txBody>
      </p:sp>
      <p:sp>
        <p:nvSpPr>
          <p:cNvPr id="963" name="Google Shape;963;p112"/>
          <p:cNvSpPr txBox="1"/>
          <p:nvPr>
            <p:ph idx="1" type="body"/>
          </p:nvPr>
        </p:nvSpPr>
        <p:spPr>
          <a:xfrm>
            <a:off x="383100" y="1203745"/>
            <a:ext cx="8426700" cy="363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2D2D2D"/>
                </a:solidFill>
              </a:rPr>
              <a:t>Netronome with 615-byte packets get 7 Mpps (in each direction)</a:t>
            </a:r>
            <a:endParaRPr sz="1800">
              <a:solidFill>
                <a:srgbClr val="2D2D2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2D2D"/>
              </a:solidFill>
            </a:endParaRPr>
          </a:p>
        </p:txBody>
      </p:sp>
      <p:sp>
        <p:nvSpPr>
          <p:cNvPr id="964" name="Google Shape;964;p112"/>
          <p:cNvSpPr txBox="1"/>
          <p:nvPr>
            <p:ph idx="12" type="sldNum"/>
          </p:nvPr>
        </p:nvSpPr>
        <p:spPr>
          <a:xfrm>
            <a:off x="8519467" y="4960629"/>
            <a:ext cx="245700" cy="10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65" name="Google Shape;965;p11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475" y="2574937"/>
            <a:ext cx="3999051" cy="2159225"/>
          </a:xfrm>
          <a:prstGeom prst="rect">
            <a:avLst/>
          </a:prstGeom>
          <a:noFill/>
          <a:ln>
            <a:noFill/>
          </a:ln>
        </p:spPr>
      </p:pic>
      <p:sp>
        <p:nvSpPr>
          <p:cNvPr id="966" name="Google Shape;966;p112"/>
          <p:cNvSpPr/>
          <p:nvPr/>
        </p:nvSpPr>
        <p:spPr>
          <a:xfrm>
            <a:off x="3823950" y="3583550"/>
            <a:ext cx="292800" cy="281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113"/>
          <p:cNvSpPr txBox="1"/>
          <p:nvPr>
            <p:ph type="title"/>
          </p:nvPr>
        </p:nvSpPr>
        <p:spPr>
          <a:xfrm>
            <a:off x="371226" y="295421"/>
            <a:ext cx="8438700" cy="64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Current assumptions</a:t>
            </a:r>
            <a:endParaRPr/>
          </a:p>
        </p:txBody>
      </p:sp>
      <p:sp>
        <p:nvSpPr>
          <p:cNvPr id="973" name="Google Shape;973;p113"/>
          <p:cNvSpPr txBox="1"/>
          <p:nvPr>
            <p:ph idx="1" type="body"/>
          </p:nvPr>
        </p:nvSpPr>
        <p:spPr>
          <a:xfrm>
            <a:off x="383100" y="1203745"/>
            <a:ext cx="8426700" cy="363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D2D2D"/>
                </a:solidFill>
              </a:rPr>
              <a:t>As Affirmed never confirmed how much pps they are able to process over a single SSM (22 lcores) in the setup with Broadwell CPUs we took their results from pure SRIOV tests (36 lcores, Skylake) and calculated pps per core.</a:t>
            </a:r>
            <a:endParaRPr sz="1800">
              <a:solidFill>
                <a:srgbClr val="2D2D2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●"/>
            </a:pPr>
            <a:r>
              <a:rPr lang="en-US" sz="1800">
                <a:solidFill>
                  <a:srgbClr val="2D2D2D"/>
                </a:solidFill>
              </a:rPr>
              <a:t>Affirmed pure SRIOV test (Skylake CPU)</a:t>
            </a:r>
            <a:br>
              <a:rPr lang="en-US" sz="1800">
                <a:solidFill>
                  <a:srgbClr val="2D2D2D"/>
                </a:solidFill>
              </a:rPr>
            </a:br>
            <a:r>
              <a:rPr lang="en-US" sz="1800">
                <a:solidFill>
                  <a:srgbClr val="2D2D2D"/>
                </a:solidFill>
              </a:rPr>
              <a:t>36 lcores NUMA 0 (5 Mpps, 27 Gbps) - which gives </a:t>
            </a:r>
            <a:r>
              <a:rPr b="1" lang="en-US" sz="1800">
                <a:solidFill>
                  <a:srgbClr val="2D2D2D"/>
                </a:solidFill>
              </a:rPr>
              <a:t>0.138 Mpps per core</a:t>
            </a:r>
            <a:endParaRPr sz="1800">
              <a:solidFill>
                <a:srgbClr val="2D2D2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●"/>
            </a:pPr>
            <a:r>
              <a:rPr lang="en-US" sz="1800">
                <a:solidFill>
                  <a:srgbClr val="2D2D2D"/>
                </a:solidFill>
              </a:rPr>
              <a:t>Affirmed with SmartNIC (virtio-forwarder) test (Broadwell CPU)</a:t>
            </a:r>
            <a:br>
              <a:rPr lang="en-US" sz="1800">
                <a:solidFill>
                  <a:srgbClr val="2D2D2D"/>
                </a:solidFill>
              </a:rPr>
            </a:br>
            <a:r>
              <a:rPr lang="en-US" sz="1800">
                <a:solidFill>
                  <a:srgbClr val="2D2D2D"/>
                </a:solidFill>
              </a:rPr>
              <a:t>22 lcores NUMA 0 (3 Mpps, 15.5Gbps) - which gives </a:t>
            </a:r>
            <a:r>
              <a:rPr b="1" lang="en-US" sz="1800">
                <a:solidFill>
                  <a:srgbClr val="2D2D2D"/>
                </a:solidFill>
              </a:rPr>
              <a:t>0.136 Mpps per core</a:t>
            </a:r>
            <a:br>
              <a:rPr b="1" lang="en-US" sz="1800">
                <a:solidFill>
                  <a:srgbClr val="2D2D2D"/>
                </a:solidFill>
              </a:rPr>
            </a:br>
            <a:r>
              <a:rPr b="1" lang="en-US" sz="1800">
                <a:solidFill>
                  <a:srgbClr val="FF0000"/>
                </a:solidFill>
              </a:rPr>
              <a:t>Based on other tests with other traffic we concluded that SSM is able to process maximum traffic between 3 and 3.5Mpps in current setup (CPU 100%)</a:t>
            </a:r>
            <a:endParaRPr b="1" sz="1800">
              <a:solidFill>
                <a:srgbClr val="2D2D2D"/>
              </a:solidFill>
            </a:endParaRPr>
          </a:p>
        </p:txBody>
      </p:sp>
      <p:sp>
        <p:nvSpPr>
          <p:cNvPr id="974" name="Google Shape;974;p113"/>
          <p:cNvSpPr txBox="1"/>
          <p:nvPr>
            <p:ph idx="12" type="sldNum"/>
          </p:nvPr>
        </p:nvSpPr>
        <p:spPr>
          <a:xfrm>
            <a:off x="8519467" y="4960629"/>
            <a:ext cx="245700" cy="10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114"/>
          <p:cNvSpPr txBox="1"/>
          <p:nvPr>
            <p:ph type="title"/>
          </p:nvPr>
        </p:nvSpPr>
        <p:spPr>
          <a:xfrm>
            <a:off x="371226" y="295421"/>
            <a:ext cx="8438700" cy="64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DT Pannet steps (January/February 2018)</a:t>
            </a:r>
            <a:endParaRPr/>
          </a:p>
        </p:txBody>
      </p:sp>
      <p:sp>
        <p:nvSpPr>
          <p:cNvPr id="981" name="Google Shape;981;p114"/>
          <p:cNvSpPr txBox="1"/>
          <p:nvPr>
            <p:ph idx="1" type="body"/>
          </p:nvPr>
        </p:nvSpPr>
        <p:spPr>
          <a:xfrm>
            <a:off x="383100" y="1203745"/>
            <a:ext cx="8426700" cy="363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●"/>
            </a:pPr>
            <a:r>
              <a:rPr lang="en-US" sz="1800">
                <a:solidFill>
                  <a:srgbClr val="2D2D2D"/>
                </a:solidFill>
              </a:rPr>
              <a:t>Build new DC networking fabric based on 100G interfaces (current fabric limits us to run performance test with 4 SSM VMs (each SSM on different Compute))</a:t>
            </a:r>
            <a:endParaRPr sz="1800">
              <a:solidFill>
                <a:srgbClr val="2D2D2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●"/>
            </a:pPr>
            <a:r>
              <a:rPr lang="en-US" sz="1800">
                <a:solidFill>
                  <a:srgbClr val="2D2D2D"/>
                </a:solidFill>
              </a:rPr>
              <a:t>Change all Computes to Skylake (22 cores per NUMA)</a:t>
            </a:r>
            <a:endParaRPr sz="1800">
              <a:solidFill>
                <a:srgbClr val="2D2D2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●"/>
            </a:pPr>
            <a:r>
              <a:rPr lang="en-US" sz="1800">
                <a:solidFill>
                  <a:srgbClr val="2D2D2D"/>
                </a:solidFill>
              </a:rPr>
              <a:t>Deploy MCC SSM VMs with 36 lcores</a:t>
            </a:r>
            <a:endParaRPr sz="1800">
              <a:solidFill>
                <a:srgbClr val="2D2D2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2D2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2D2D2D"/>
                </a:solidFill>
              </a:rPr>
              <a:t>In that setup if we see 5 Mpps in each direction per SSM (and we are 100% sure we will) we would be able to say that SmartNIC with virtio-forwarder gives the same mobile performance results as pure SRIOV.</a:t>
            </a:r>
            <a:endParaRPr b="1" sz="1800" u="sng">
              <a:solidFill>
                <a:srgbClr val="2D2D2D"/>
              </a:solidFill>
            </a:endParaRPr>
          </a:p>
        </p:txBody>
      </p:sp>
      <p:sp>
        <p:nvSpPr>
          <p:cNvPr id="982" name="Google Shape;982;p114"/>
          <p:cNvSpPr txBox="1"/>
          <p:nvPr>
            <p:ph idx="12" type="sldNum"/>
          </p:nvPr>
        </p:nvSpPr>
        <p:spPr>
          <a:xfrm>
            <a:off x="8519467" y="4960629"/>
            <a:ext cx="245700" cy="10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15"/>
          <p:cNvSpPr txBox="1"/>
          <p:nvPr>
            <p:ph type="title"/>
          </p:nvPr>
        </p:nvSpPr>
        <p:spPr>
          <a:xfrm>
            <a:off x="371226" y="295421"/>
            <a:ext cx="8438700" cy="64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Current open issues</a:t>
            </a:r>
            <a:endParaRPr/>
          </a:p>
        </p:txBody>
      </p:sp>
      <p:sp>
        <p:nvSpPr>
          <p:cNvPr id="989" name="Google Shape;989;p115"/>
          <p:cNvSpPr txBox="1"/>
          <p:nvPr>
            <p:ph idx="1" type="body"/>
          </p:nvPr>
        </p:nvSpPr>
        <p:spPr>
          <a:xfrm>
            <a:off x="383100" y="1203745"/>
            <a:ext cx="8426700" cy="363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●"/>
            </a:pPr>
            <a:r>
              <a:rPr b="1" lang="en-US" sz="1800">
                <a:solidFill>
                  <a:srgbClr val="2D2D2D"/>
                </a:solidFill>
              </a:rPr>
              <a:t>Wrong NH calculated by Agent</a:t>
            </a:r>
            <a:endParaRPr b="1" sz="1800">
              <a:solidFill>
                <a:srgbClr val="2D2D2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https://bugs.launchpad.net/juniperopenstack/+bug/1798086</a:t>
            </a:r>
            <a:br>
              <a:rPr lang="en-US" sz="1800">
                <a:solidFill>
                  <a:srgbClr val="2D2D2D"/>
                </a:solidFill>
              </a:rPr>
            </a:br>
            <a:r>
              <a:rPr lang="en-US" sz="1800">
                <a:solidFill>
                  <a:srgbClr val="2D2D2D"/>
                </a:solidFill>
              </a:rPr>
              <a:t>Saurabh and vRouter Agent team provided fix. So far we are not seeing occurrence of that issue.</a:t>
            </a:r>
            <a:br>
              <a:rPr lang="en-US" sz="1800">
                <a:solidFill>
                  <a:srgbClr val="2D2D2D"/>
                </a:solidFill>
              </a:rPr>
            </a:br>
            <a:r>
              <a:rPr lang="en-US" sz="1800">
                <a:solidFill>
                  <a:srgbClr val="2D2D2D"/>
                </a:solidFill>
              </a:rPr>
              <a:t> </a:t>
            </a:r>
            <a:endParaRPr sz="1800">
              <a:solidFill>
                <a:srgbClr val="2D2D2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●"/>
            </a:pPr>
            <a:r>
              <a:rPr b="1" lang="en-US" sz="1800">
                <a:solidFill>
                  <a:srgbClr val="2D2D2D"/>
                </a:solidFill>
              </a:rPr>
              <a:t>Flow with Action Drop (Unknown)</a:t>
            </a:r>
            <a:br>
              <a:rPr lang="en-US" sz="1800">
                <a:solidFill>
                  <a:srgbClr val="2D2D2D"/>
                </a:solidFill>
              </a:rPr>
            </a:br>
            <a:r>
              <a:rPr lang="en-US" sz="1800" u="sng">
                <a:solidFill>
                  <a:schemeClr val="hlink"/>
                </a:solidFill>
                <a:hlinkClick r:id="rId4"/>
              </a:rPr>
              <a:t>https://bugs.launchpad.net/juniperopenstack/+bug/1800128</a:t>
            </a:r>
            <a:br>
              <a:rPr lang="en-US" sz="1800">
                <a:solidFill>
                  <a:srgbClr val="2D2D2D"/>
                </a:solidFill>
              </a:rPr>
            </a:br>
            <a:r>
              <a:rPr lang="en-US" sz="1800">
                <a:solidFill>
                  <a:srgbClr val="2D2D2D"/>
                </a:solidFill>
              </a:rPr>
              <a:t>Currently we use packet mode so it is not impacting tests. We are waiting for confirmation from Engineering which release will have that issue solved.</a:t>
            </a:r>
            <a:br>
              <a:rPr lang="en-US" sz="1800">
                <a:solidFill>
                  <a:srgbClr val="2D2D2D"/>
                </a:solidFill>
              </a:rPr>
            </a:br>
            <a:endParaRPr sz="1800">
              <a:solidFill>
                <a:srgbClr val="2D2D2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●"/>
            </a:pPr>
            <a:r>
              <a:rPr b="1" lang="en-US" sz="1800">
                <a:solidFill>
                  <a:srgbClr val="2D2D2D"/>
                </a:solidFill>
              </a:rPr>
              <a:t>Bond interface disconnects from time to time</a:t>
            </a:r>
            <a:endParaRPr b="1" sz="1800">
              <a:solidFill>
                <a:srgbClr val="2D2D2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D2D2D"/>
                </a:solidFill>
              </a:rPr>
              <a:t>The fix is being prepared by Netronome and should be ready very soon. It looks like LACP doesn’t work well with MC-LAG.</a:t>
            </a:r>
            <a:endParaRPr sz="1800">
              <a:solidFill>
                <a:srgbClr val="2D2D2D"/>
              </a:solidFill>
            </a:endParaRPr>
          </a:p>
        </p:txBody>
      </p:sp>
      <p:sp>
        <p:nvSpPr>
          <p:cNvPr id="990" name="Google Shape;990;p115"/>
          <p:cNvSpPr txBox="1"/>
          <p:nvPr>
            <p:ph idx="12" type="sldNum"/>
          </p:nvPr>
        </p:nvSpPr>
        <p:spPr>
          <a:xfrm>
            <a:off x="8519467" y="4960629"/>
            <a:ext cx="245700" cy="10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104"/>
          <p:cNvSpPr txBox="1"/>
          <p:nvPr>
            <p:ph type="title"/>
          </p:nvPr>
        </p:nvSpPr>
        <p:spPr>
          <a:xfrm>
            <a:off x="371226" y="295421"/>
            <a:ext cx="8438700" cy="64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DT Pannet vEPC environment specification</a:t>
            </a:r>
            <a:endParaRPr/>
          </a:p>
        </p:txBody>
      </p:sp>
      <p:sp>
        <p:nvSpPr>
          <p:cNvPr id="837" name="Google Shape;837;p104"/>
          <p:cNvSpPr txBox="1"/>
          <p:nvPr>
            <p:ph idx="1" type="body"/>
          </p:nvPr>
        </p:nvSpPr>
        <p:spPr>
          <a:xfrm>
            <a:off x="383094" y="1203757"/>
            <a:ext cx="8426700" cy="20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●"/>
            </a:pPr>
            <a:r>
              <a:rPr lang="en-US" sz="1800">
                <a:solidFill>
                  <a:srgbClr val="2D2D2D"/>
                </a:solidFill>
              </a:rPr>
              <a:t>Openstack Ocata</a:t>
            </a:r>
            <a:endParaRPr sz="1800">
              <a:solidFill>
                <a:srgbClr val="2D2D2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●"/>
            </a:pPr>
            <a:r>
              <a:rPr lang="en-US" sz="1800">
                <a:solidFill>
                  <a:srgbClr val="2D2D2D"/>
                </a:solidFill>
              </a:rPr>
              <a:t>Contrail 4.1.1 (SmartNIC Computes uses 4.1.2-15 due to fixes)</a:t>
            </a:r>
            <a:endParaRPr/>
          </a:p>
        </p:txBody>
      </p:sp>
      <p:sp>
        <p:nvSpPr>
          <p:cNvPr id="838" name="Google Shape;838;p104"/>
          <p:cNvSpPr txBox="1"/>
          <p:nvPr>
            <p:ph idx="12" type="sldNum"/>
          </p:nvPr>
        </p:nvSpPr>
        <p:spPr>
          <a:xfrm>
            <a:off x="8519467" y="4960629"/>
            <a:ext cx="245700" cy="10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05"/>
          <p:cNvSpPr txBox="1"/>
          <p:nvPr>
            <p:ph type="title"/>
          </p:nvPr>
        </p:nvSpPr>
        <p:spPr>
          <a:xfrm>
            <a:off x="371226" y="295421"/>
            <a:ext cx="8438700" cy="64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DT Pannet vEPC environment specification</a:t>
            </a:r>
            <a:endParaRPr/>
          </a:p>
        </p:txBody>
      </p:sp>
      <p:sp>
        <p:nvSpPr>
          <p:cNvPr id="845" name="Google Shape;845;p105"/>
          <p:cNvSpPr txBox="1"/>
          <p:nvPr>
            <p:ph idx="1" type="body"/>
          </p:nvPr>
        </p:nvSpPr>
        <p:spPr>
          <a:xfrm>
            <a:off x="383100" y="1203744"/>
            <a:ext cx="8426700" cy="364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●"/>
            </a:pPr>
            <a:r>
              <a:rPr lang="en-US" sz="1800">
                <a:solidFill>
                  <a:srgbClr val="2D2D2D"/>
                </a:solidFill>
              </a:rPr>
              <a:t>Intel Xeon E5-2660 v4 2GHz (dual socket)</a:t>
            </a:r>
            <a:endParaRPr sz="1800">
              <a:solidFill>
                <a:srgbClr val="2D2D2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○"/>
            </a:pPr>
            <a:r>
              <a:rPr lang="en-US" sz="1800">
                <a:solidFill>
                  <a:srgbClr val="2D2D2D"/>
                </a:solidFill>
              </a:rPr>
              <a:t>14 cores per CPU</a:t>
            </a:r>
            <a:endParaRPr sz="1800">
              <a:solidFill>
                <a:srgbClr val="2D2D2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○"/>
            </a:pPr>
            <a:r>
              <a:rPr lang="en-US" sz="1800">
                <a:solidFill>
                  <a:srgbClr val="2D2D2D"/>
                </a:solidFill>
              </a:rPr>
              <a:t>HT</a:t>
            </a:r>
            <a:endParaRPr sz="1800">
              <a:solidFill>
                <a:srgbClr val="2D2D2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●"/>
            </a:pPr>
            <a:r>
              <a:rPr lang="en-US" sz="1800">
                <a:solidFill>
                  <a:srgbClr val="2D2D2D"/>
                </a:solidFill>
              </a:rPr>
              <a:t>256 GB RAM (2 x 128GB per NUMA)</a:t>
            </a:r>
            <a:endParaRPr sz="1800">
              <a:solidFill>
                <a:srgbClr val="2D2D2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●"/>
            </a:pPr>
            <a:r>
              <a:rPr lang="en-US" sz="1800">
                <a:solidFill>
                  <a:srgbClr val="2D2D2D"/>
                </a:solidFill>
              </a:rPr>
              <a:t>2 x 40GE Netronome Agilo CX NIC</a:t>
            </a:r>
            <a:br>
              <a:rPr lang="en-US" sz="1800">
                <a:solidFill>
                  <a:srgbClr val="2D2D2D"/>
                </a:solidFill>
              </a:rPr>
            </a:br>
            <a:r>
              <a:rPr lang="en-US" sz="1800">
                <a:solidFill>
                  <a:srgbClr val="2D2D2D"/>
                </a:solidFill>
              </a:rPr>
              <a:t>(80GE LACP)</a:t>
            </a:r>
            <a:endParaRPr sz="1800">
              <a:solidFill>
                <a:srgbClr val="2D2D2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●"/>
            </a:pPr>
            <a:r>
              <a:rPr lang="en-US" sz="1800">
                <a:solidFill>
                  <a:srgbClr val="2D2D2D"/>
                </a:solidFill>
              </a:rPr>
              <a:t>SmartNIC works with virtio-forwarder</a:t>
            </a:r>
            <a:br>
              <a:rPr lang="en-US" sz="1800">
                <a:solidFill>
                  <a:srgbClr val="2D2D2D"/>
                </a:solidFill>
              </a:rPr>
            </a:br>
            <a:r>
              <a:rPr b="1" lang="en-US" sz="1800">
                <a:solidFill>
                  <a:srgbClr val="2D2D2D"/>
                </a:solidFill>
              </a:rPr>
              <a:t>Pannet requirement is to provide</a:t>
            </a:r>
            <a:br>
              <a:rPr b="1" lang="en-US" sz="1800">
                <a:solidFill>
                  <a:srgbClr val="2D2D2D"/>
                </a:solidFill>
              </a:rPr>
            </a:br>
            <a:r>
              <a:rPr b="1" lang="en-US" sz="1800">
                <a:solidFill>
                  <a:srgbClr val="2D2D2D"/>
                </a:solidFill>
              </a:rPr>
              <a:t>very generic cloud for all</a:t>
            </a:r>
            <a:br>
              <a:rPr b="1" lang="en-US" sz="1800">
                <a:solidFill>
                  <a:srgbClr val="2D2D2D"/>
                </a:solidFill>
              </a:rPr>
            </a:br>
            <a:r>
              <a:rPr b="1" lang="en-US" sz="1800">
                <a:solidFill>
                  <a:srgbClr val="2D2D2D"/>
                </a:solidFill>
              </a:rPr>
              <a:t>workloads using virtio driver</a:t>
            </a:r>
            <a:endParaRPr b="1" sz="1800">
              <a:solidFill>
                <a:srgbClr val="2D2D2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105"/>
          <p:cNvSpPr txBox="1"/>
          <p:nvPr>
            <p:ph idx="12" type="sldNum"/>
          </p:nvPr>
        </p:nvSpPr>
        <p:spPr>
          <a:xfrm>
            <a:off x="8519467" y="4960629"/>
            <a:ext cx="245700" cy="10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creen Shot 2017-11-10 at 10.19.00 AM.png" id="847" name="Google Shape;847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6950" y="2630325"/>
            <a:ext cx="4330576" cy="2220825"/>
          </a:xfrm>
          <a:prstGeom prst="rect">
            <a:avLst/>
          </a:prstGeom>
          <a:noFill/>
          <a:ln>
            <a:noFill/>
          </a:ln>
        </p:spPr>
      </p:pic>
      <p:sp>
        <p:nvSpPr>
          <p:cNvPr id="848" name="Google Shape;848;p105"/>
          <p:cNvSpPr/>
          <p:nvPr/>
        </p:nvSpPr>
        <p:spPr>
          <a:xfrm>
            <a:off x="5178650" y="4650150"/>
            <a:ext cx="848700" cy="2973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Netronome SmartNIC LACP (2x40Gbps)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849" name="Google Shape;849;p105"/>
          <p:cNvSpPr/>
          <p:nvPr/>
        </p:nvSpPr>
        <p:spPr>
          <a:xfrm>
            <a:off x="5713750" y="3280325"/>
            <a:ext cx="702900" cy="2973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14 cores</a:t>
            </a:r>
            <a:endParaRPr sz="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(28 lcores)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850" name="Google Shape;850;p105"/>
          <p:cNvSpPr/>
          <p:nvPr/>
        </p:nvSpPr>
        <p:spPr>
          <a:xfrm>
            <a:off x="5410500" y="2043600"/>
            <a:ext cx="1203600" cy="7752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MCC SSM VM</a:t>
            </a:r>
            <a:endParaRPr sz="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(vEPC dataplane VM)</a:t>
            </a:r>
            <a:endParaRPr sz="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106"/>
          <p:cNvSpPr txBox="1"/>
          <p:nvPr>
            <p:ph type="title"/>
          </p:nvPr>
        </p:nvSpPr>
        <p:spPr>
          <a:xfrm>
            <a:off x="371226" y="295421"/>
            <a:ext cx="8438700" cy="64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Mobile User traffic pattern definition</a:t>
            </a:r>
            <a:endParaRPr/>
          </a:p>
        </p:txBody>
      </p:sp>
      <p:sp>
        <p:nvSpPr>
          <p:cNvPr id="857" name="Google Shape;857;p106"/>
          <p:cNvSpPr txBox="1"/>
          <p:nvPr>
            <p:ph idx="1" type="body"/>
          </p:nvPr>
        </p:nvSpPr>
        <p:spPr>
          <a:xfrm>
            <a:off x="383100" y="1203745"/>
            <a:ext cx="8426700" cy="363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●"/>
            </a:pPr>
            <a:r>
              <a:rPr lang="en-US" sz="1800">
                <a:solidFill>
                  <a:srgbClr val="2D2D2D"/>
                </a:solidFill>
              </a:rPr>
              <a:t>UPLINK (50% of traffic)</a:t>
            </a:r>
            <a:endParaRPr sz="1800">
              <a:solidFill>
                <a:srgbClr val="2D2D2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○"/>
            </a:pPr>
            <a:r>
              <a:rPr lang="en-US" sz="1800">
                <a:solidFill>
                  <a:srgbClr val="2D2D2D"/>
                </a:solidFill>
              </a:rPr>
              <a:t>20% of 100-byte packets</a:t>
            </a:r>
            <a:endParaRPr sz="1800">
              <a:solidFill>
                <a:srgbClr val="2D2D2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○"/>
            </a:pPr>
            <a:r>
              <a:rPr lang="en-US" sz="1800">
                <a:solidFill>
                  <a:srgbClr val="2D2D2D"/>
                </a:solidFill>
              </a:rPr>
              <a:t>20% of 140-byte packets </a:t>
            </a:r>
            <a:endParaRPr sz="1800">
              <a:solidFill>
                <a:srgbClr val="2D2D2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○"/>
            </a:pPr>
            <a:r>
              <a:rPr lang="en-US" sz="1800">
                <a:solidFill>
                  <a:srgbClr val="2D2D2D"/>
                </a:solidFill>
              </a:rPr>
              <a:t>20% of 180-byte packets</a:t>
            </a:r>
            <a:endParaRPr sz="1800">
              <a:solidFill>
                <a:srgbClr val="2D2D2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○"/>
            </a:pPr>
            <a:r>
              <a:rPr lang="en-US" sz="1800">
                <a:solidFill>
                  <a:srgbClr val="2D2D2D"/>
                </a:solidFill>
              </a:rPr>
              <a:t>20% of 220-byte packets</a:t>
            </a:r>
            <a:endParaRPr sz="1800">
              <a:solidFill>
                <a:srgbClr val="2D2D2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○"/>
            </a:pPr>
            <a:r>
              <a:rPr lang="en-US" sz="1800">
                <a:solidFill>
                  <a:srgbClr val="2D2D2D"/>
                </a:solidFill>
              </a:rPr>
              <a:t>20% of 260-byte packets</a:t>
            </a:r>
            <a:endParaRPr sz="1800">
              <a:solidFill>
                <a:srgbClr val="2D2D2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●"/>
            </a:pPr>
            <a:r>
              <a:rPr lang="en-US" sz="1800">
                <a:solidFill>
                  <a:srgbClr val="2D2D2D"/>
                </a:solidFill>
              </a:rPr>
              <a:t>DOWNLINK (50% of traffic)</a:t>
            </a:r>
            <a:endParaRPr sz="1800">
              <a:solidFill>
                <a:srgbClr val="2D2D2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○"/>
            </a:pPr>
            <a:r>
              <a:rPr lang="en-US" sz="1800">
                <a:solidFill>
                  <a:srgbClr val="2D2D2D"/>
                </a:solidFill>
              </a:rPr>
              <a:t>20% of </a:t>
            </a:r>
            <a:r>
              <a:rPr lang="en-US" sz="1800">
                <a:solidFill>
                  <a:srgbClr val="2D2D2D"/>
                </a:solidFill>
              </a:rPr>
              <a:t>850-byte packets</a:t>
            </a:r>
            <a:endParaRPr sz="1800">
              <a:solidFill>
                <a:srgbClr val="2D2D2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○"/>
            </a:pPr>
            <a:r>
              <a:rPr lang="en-US" sz="1800">
                <a:solidFill>
                  <a:srgbClr val="2D2D2D"/>
                </a:solidFill>
              </a:rPr>
              <a:t>20% of 950-byte packets</a:t>
            </a:r>
            <a:endParaRPr sz="1800">
              <a:solidFill>
                <a:srgbClr val="2D2D2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○"/>
            </a:pPr>
            <a:r>
              <a:rPr lang="en-US" sz="1800">
                <a:solidFill>
                  <a:srgbClr val="2D2D2D"/>
                </a:solidFill>
              </a:rPr>
              <a:t>20% of 1050-byte packets</a:t>
            </a:r>
            <a:endParaRPr sz="1800">
              <a:solidFill>
                <a:srgbClr val="2D2D2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○"/>
            </a:pPr>
            <a:r>
              <a:rPr lang="en-US" sz="1800">
                <a:solidFill>
                  <a:srgbClr val="2D2D2D"/>
                </a:solidFill>
              </a:rPr>
              <a:t>20% of 1150-byte packets</a:t>
            </a:r>
            <a:endParaRPr sz="1800">
              <a:solidFill>
                <a:srgbClr val="2D2D2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○"/>
            </a:pPr>
            <a:r>
              <a:rPr lang="en-US" sz="1800">
                <a:solidFill>
                  <a:srgbClr val="2D2D2D"/>
                </a:solidFill>
              </a:rPr>
              <a:t>20% of 1250-byte packets</a:t>
            </a:r>
            <a:endParaRPr sz="1800">
              <a:solidFill>
                <a:srgbClr val="2D2D2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●"/>
            </a:pPr>
            <a:r>
              <a:rPr b="1" lang="en-US" sz="1800">
                <a:solidFill>
                  <a:srgbClr val="2D2D2D"/>
                </a:solidFill>
              </a:rPr>
              <a:t>The average packet size is 615 bytes</a:t>
            </a:r>
            <a:endParaRPr b="1"/>
          </a:p>
        </p:txBody>
      </p:sp>
      <p:sp>
        <p:nvSpPr>
          <p:cNvPr id="858" name="Google Shape;858;p106"/>
          <p:cNvSpPr txBox="1"/>
          <p:nvPr>
            <p:ph idx="12" type="sldNum"/>
          </p:nvPr>
        </p:nvSpPr>
        <p:spPr>
          <a:xfrm>
            <a:off x="8519467" y="4960629"/>
            <a:ext cx="245700" cy="10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107"/>
          <p:cNvSpPr txBox="1"/>
          <p:nvPr>
            <p:ph type="title"/>
          </p:nvPr>
        </p:nvSpPr>
        <p:spPr>
          <a:xfrm>
            <a:off x="371226" y="295421"/>
            <a:ext cx="8438700" cy="64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NUMA usage</a:t>
            </a:r>
            <a:endParaRPr/>
          </a:p>
        </p:txBody>
      </p:sp>
      <p:sp>
        <p:nvSpPr>
          <p:cNvPr id="865" name="Google Shape;865;p107"/>
          <p:cNvSpPr txBox="1"/>
          <p:nvPr>
            <p:ph idx="1" type="body"/>
          </p:nvPr>
        </p:nvSpPr>
        <p:spPr>
          <a:xfrm>
            <a:off x="383100" y="1203745"/>
            <a:ext cx="8426700" cy="363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●"/>
            </a:pPr>
            <a:r>
              <a:rPr lang="en-US" sz="1800">
                <a:solidFill>
                  <a:srgbClr val="2D2D2D"/>
                </a:solidFill>
              </a:rPr>
              <a:t>SmartNIC is connected to NUMA 0</a:t>
            </a:r>
            <a:endParaRPr sz="1800">
              <a:solidFill>
                <a:srgbClr val="2D2D2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●"/>
            </a:pPr>
            <a:r>
              <a:rPr lang="en-US" sz="1800">
                <a:solidFill>
                  <a:srgbClr val="2D2D2D"/>
                </a:solidFill>
              </a:rPr>
              <a:t>Virtio-forwarder uses 4 cores (2 per NUMA)</a:t>
            </a:r>
            <a:endParaRPr sz="1800">
              <a:solidFill>
                <a:srgbClr val="2D2D2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○"/>
            </a:pPr>
            <a:r>
              <a:rPr lang="en-US" sz="1800">
                <a:solidFill>
                  <a:srgbClr val="2D2D2D"/>
                </a:solidFill>
              </a:rPr>
              <a:t>S1U interface is pinned to cores (1 NUMA 0 and 14 NUMA 1)</a:t>
            </a:r>
            <a:endParaRPr sz="1800">
              <a:solidFill>
                <a:srgbClr val="2D2D2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○"/>
            </a:pPr>
            <a:r>
              <a:rPr lang="en-US" sz="1800">
                <a:solidFill>
                  <a:srgbClr val="2D2D2D"/>
                </a:solidFill>
              </a:rPr>
              <a:t>SGi interface is pinned to cores </a:t>
            </a:r>
            <a:r>
              <a:rPr lang="en-US" sz="1800">
                <a:solidFill>
                  <a:srgbClr val="2D2D2D"/>
                </a:solidFill>
              </a:rPr>
              <a:t>(2 NUMA 0 and 15 NUMA 1)</a:t>
            </a:r>
            <a:endParaRPr sz="1800">
              <a:solidFill>
                <a:srgbClr val="2D2D2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●"/>
            </a:pPr>
            <a:r>
              <a:rPr lang="en-US" sz="1800">
                <a:solidFill>
                  <a:srgbClr val="2D2D2D"/>
                </a:solidFill>
              </a:rPr>
              <a:t>MCC SSM VM (vEPC dataplane VM) has 22 lcores assigned (NUMA 0)</a:t>
            </a:r>
            <a:endParaRPr sz="1800">
              <a:solidFill>
                <a:srgbClr val="2D2D2D"/>
              </a:solidFill>
            </a:endParaRPr>
          </a:p>
        </p:txBody>
      </p:sp>
      <p:sp>
        <p:nvSpPr>
          <p:cNvPr id="866" name="Google Shape;866;p107"/>
          <p:cNvSpPr txBox="1"/>
          <p:nvPr>
            <p:ph idx="12" type="sldNum"/>
          </p:nvPr>
        </p:nvSpPr>
        <p:spPr>
          <a:xfrm>
            <a:off x="8519467" y="4960629"/>
            <a:ext cx="245700" cy="10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108"/>
          <p:cNvSpPr txBox="1"/>
          <p:nvPr>
            <p:ph type="title"/>
          </p:nvPr>
        </p:nvSpPr>
        <p:spPr>
          <a:xfrm>
            <a:off x="371226" y="295421"/>
            <a:ext cx="8438700" cy="64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MCC SSM configuration</a:t>
            </a:r>
            <a:endParaRPr/>
          </a:p>
        </p:txBody>
      </p:sp>
      <p:sp>
        <p:nvSpPr>
          <p:cNvPr id="873" name="Google Shape;873;p108"/>
          <p:cNvSpPr txBox="1"/>
          <p:nvPr>
            <p:ph idx="1" type="body"/>
          </p:nvPr>
        </p:nvSpPr>
        <p:spPr>
          <a:xfrm>
            <a:off x="383100" y="1203745"/>
            <a:ext cx="8426700" cy="363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2D2D2D"/>
                </a:solidFill>
              </a:rPr>
              <a:t>Affirmed vEPC is configured in TAM mode (no EW traffic)</a:t>
            </a:r>
            <a:endParaRPr sz="1800">
              <a:solidFill>
                <a:srgbClr val="2D2D2D"/>
              </a:solidFill>
            </a:endParaRPr>
          </a:p>
          <a:p>
            <a:pPr indent="-3429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●"/>
            </a:pPr>
            <a:r>
              <a:rPr lang="en-US" sz="1800">
                <a:solidFill>
                  <a:srgbClr val="2D2D2D"/>
                </a:solidFill>
              </a:rPr>
              <a:t>DPI is turned off</a:t>
            </a:r>
            <a:endParaRPr sz="1800">
              <a:solidFill>
                <a:srgbClr val="2D2D2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●"/>
            </a:pPr>
            <a:r>
              <a:rPr lang="en-US" sz="1800">
                <a:solidFill>
                  <a:srgbClr val="2D2D2D"/>
                </a:solidFill>
              </a:rPr>
              <a:t>MCC SSM VM (vEPC dataplane VM) has 22 lcores assigned (NUMA 0)</a:t>
            </a:r>
            <a:endParaRPr sz="1800">
              <a:solidFill>
                <a:srgbClr val="2D2D2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●"/>
            </a:pPr>
            <a:r>
              <a:rPr lang="en-US" sz="1800">
                <a:solidFill>
                  <a:srgbClr val="2D2D2D"/>
                </a:solidFill>
              </a:rPr>
              <a:t>S1U and SGi interfaces works in packet-based mode</a:t>
            </a:r>
            <a:endParaRPr sz="1800">
              <a:solidFill>
                <a:srgbClr val="2D2D2D"/>
              </a:solidFill>
            </a:endParaRPr>
          </a:p>
        </p:txBody>
      </p:sp>
      <p:sp>
        <p:nvSpPr>
          <p:cNvPr id="874" name="Google Shape;874;p108"/>
          <p:cNvSpPr txBox="1"/>
          <p:nvPr>
            <p:ph idx="12" type="sldNum"/>
          </p:nvPr>
        </p:nvSpPr>
        <p:spPr>
          <a:xfrm>
            <a:off x="8519467" y="4960629"/>
            <a:ext cx="245700" cy="10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109"/>
          <p:cNvSpPr txBox="1"/>
          <p:nvPr>
            <p:ph type="title"/>
          </p:nvPr>
        </p:nvSpPr>
        <p:spPr>
          <a:xfrm>
            <a:off x="371226" y="295421"/>
            <a:ext cx="8438700" cy="64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Virtio-forwarder location</a:t>
            </a:r>
            <a:endParaRPr/>
          </a:p>
        </p:txBody>
      </p:sp>
      <p:sp>
        <p:nvSpPr>
          <p:cNvPr id="881" name="Google Shape;881;p109"/>
          <p:cNvSpPr txBox="1"/>
          <p:nvPr>
            <p:ph idx="12" type="sldNum"/>
          </p:nvPr>
        </p:nvSpPr>
        <p:spPr>
          <a:xfrm>
            <a:off x="6850717" y="4306545"/>
            <a:ext cx="185700" cy="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2" name="Google Shape;882;p109"/>
          <p:cNvSpPr/>
          <p:nvPr/>
        </p:nvSpPr>
        <p:spPr>
          <a:xfrm>
            <a:off x="1391125" y="1435000"/>
            <a:ext cx="4322100" cy="252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Compute</a:t>
            </a:r>
            <a:endParaRPr/>
          </a:p>
        </p:txBody>
      </p:sp>
      <p:sp>
        <p:nvSpPr>
          <p:cNvPr id="883" name="Google Shape;883;p109"/>
          <p:cNvSpPr/>
          <p:nvPr/>
        </p:nvSpPr>
        <p:spPr>
          <a:xfrm>
            <a:off x="2335591" y="3691558"/>
            <a:ext cx="3296100" cy="45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SmartNIC</a:t>
            </a:r>
            <a:endParaRPr/>
          </a:p>
        </p:txBody>
      </p:sp>
      <p:sp>
        <p:nvSpPr>
          <p:cNvPr id="884" name="Google Shape;884;p109"/>
          <p:cNvSpPr/>
          <p:nvPr/>
        </p:nvSpPr>
        <p:spPr>
          <a:xfrm>
            <a:off x="2335591" y="1508807"/>
            <a:ext cx="3296100" cy="82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VNF SSM</a:t>
            </a:r>
            <a:endParaRPr/>
          </a:p>
        </p:txBody>
      </p:sp>
      <p:sp>
        <p:nvSpPr>
          <p:cNvPr id="885" name="Google Shape;885;p109"/>
          <p:cNvSpPr/>
          <p:nvPr/>
        </p:nvSpPr>
        <p:spPr>
          <a:xfrm>
            <a:off x="1904023" y="2436749"/>
            <a:ext cx="3509100" cy="109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Userspace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virtio-forwarder </a:t>
            </a:r>
            <a:endParaRPr b="1"/>
          </a:p>
        </p:txBody>
      </p:sp>
      <p:sp>
        <p:nvSpPr>
          <p:cNvPr id="886" name="Google Shape;886;p109"/>
          <p:cNvSpPr/>
          <p:nvPr/>
        </p:nvSpPr>
        <p:spPr>
          <a:xfrm>
            <a:off x="3536573" y="1872606"/>
            <a:ext cx="1820100" cy="621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/>
              <a:t>virtio netdev</a:t>
            </a:r>
            <a:endParaRPr sz="1000"/>
          </a:p>
        </p:txBody>
      </p:sp>
      <p:sp>
        <p:nvSpPr>
          <p:cNvPr id="887" name="Google Shape;887;p109"/>
          <p:cNvSpPr/>
          <p:nvPr/>
        </p:nvSpPr>
        <p:spPr>
          <a:xfrm>
            <a:off x="3536573" y="3775876"/>
            <a:ext cx="1955400" cy="299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offloaded vRouter dataplane</a:t>
            </a:r>
            <a:endParaRPr sz="1000"/>
          </a:p>
        </p:txBody>
      </p:sp>
      <p:sp>
        <p:nvSpPr>
          <p:cNvPr id="888" name="Google Shape;888;p109"/>
          <p:cNvSpPr/>
          <p:nvPr/>
        </p:nvSpPr>
        <p:spPr>
          <a:xfrm>
            <a:off x="3796050" y="2410380"/>
            <a:ext cx="375600" cy="1414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109"/>
          <p:cNvSpPr/>
          <p:nvPr/>
        </p:nvSpPr>
        <p:spPr>
          <a:xfrm>
            <a:off x="4515391" y="2410380"/>
            <a:ext cx="375600" cy="1414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0" name="Google Shape;890;p109"/>
          <p:cNvCxnSpPr/>
          <p:nvPr/>
        </p:nvCxnSpPr>
        <p:spPr>
          <a:xfrm>
            <a:off x="3805539" y="2410380"/>
            <a:ext cx="0" cy="140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1" name="Google Shape;891;p109"/>
          <p:cNvCxnSpPr/>
          <p:nvPr/>
        </p:nvCxnSpPr>
        <p:spPr>
          <a:xfrm>
            <a:off x="4177676" y="2410380"/>
            <a:ext cx="0" cy="140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2" name="Google Shape;892;p109"/>
          <p:cNvCxnSpPr/>
          <p:nvPr/>
        </p:nvCxnSpPr>
        <p:spPr>
          <a:xfrm>
            <a:off x="4528292" y="2410380"/>
            <a:ext cx="0" cy="140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3" name="Google Shape;893;p109"/>
          <p:cNvCxnSpPr/>
          <p:nvPr/>
        </p:nvCxnSpPr>
        <p:spPr>
          <a:xfrm>
            <a:off x="4900429" y="2410380"/>
            <a:ext cx="0" cy="140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4" name="Google Shape;894;p109"/>
          <p:cNvSpPr txBox="1"/>
          <p:nvPr/>
        </p:nvSpPr>
        <p:spPr>
          <a:xfrm>
            <a:off x="3839970" y="2869077"/>
            <a:ext cx="303300" cy="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tx</a:t>
            </a:r>
            <a:endParaRPr sz="1000"/>
          </a:p>
        </p:txBody>
      </p:sp>
      <p:sp>
        <p:nvSpPr>
          <p:cNvPr id="895" name="Google Shape;895;p109"/>
          <p:cNvSpPr txBox="1"/>
          <p:nvPr/>
        </p:nvSpPr>
        <p:spPr>
          <a:xfrm>
            <a:off x="4562724" y="2869077"/>
            <a:ext cx="303300" cy="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rx</a:t>
            </a:r>
            <a:endParaRPr sz="1000"/>
          </a:p>
        </p:txBody>
      </p:sp>
      <p:sp>
        <p:nvSpPr>
          <p:cNvPr id="896" name="Google Shape;896;p109"/>
          <p:cNvSpPr/>
          <p:nvPr/>
        </p:nvSpPr>
        <p:spPr>
          <a:xfrm>
            <a:off x="3649176" y="2123489"/>
            <a:ext cx="669000" cy="29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interface rxq</a:t>
            </a:r>
            <a:endParaRPr sz="1000"/>
          </a:p>
        </p:txBody>
      </p:sp>
      <p:sp>
        <p:nvSpPr>
          <p:cNvPr id="897" name="Google Shape;897;p109"/>
          <p:cNvSpPr/>
          <p:nvPr/>
        </p:nvSpPr>
        <p:spPr>
          <a:xfrm>
            <a:off x="4481102" y="2123489"/>
            <a:ext cx="669000" cy="29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interface txq</a:t>
            </a:r>
            <a:endParaRPr sz="1000"/>
          </a:p>
        </p:txBody>
      </p:sp>
      <p:sp>
        <p:nvSpPr>
          <p:cNvPr id="898" name="Google Shape;898;p109"/>
          <p:cNvSpPr/>
          <p:nvPr/>
        </p:nvSpPr>
        <p:spPr>
          <a:xfrm>
            <a:off x="3761760" y="3739007"/>
            <a:ext cx="1238700" cy="13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vf</a:t>
            </a:r>
            <a:endParaRPr/>
          </a:p>
        </p:txBody>
      </p:sp>
      <p:cxnSp>
        <p:nvCxnSpPr>
          <p:cNvPr id="899" name="Google Shape;899;p109"/>
          <p:cNvCxnSpPr/>
          <p:nvPr/>
        </p:nvCxnSpPr>
        <p:spPr>
          <a:xfrm>
            <a:off x="5244184" y="2384026"/>
            <a:ext cx="0" cy="45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0" name="Google Shape;900;p109"/>
          <p:cNvSpPr/>
          <p:nvPr/>
        </p:nvSpPr>
        <p:spPr>
          <a:xfrm>
            <a:off x="3261368" y="1556271"/>
            <a:ext cx="2289600" cy="269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rx io           |          ppc       |     tx io</a:t>
            </a:r>
            <a:endParaRPr sz="1000"/>
          </a:p>
        </p:txBody>
      </p:sp>
      <p:cxnSp>
        <p:nvCxnSpPr>
          <p:cNvPr id="901" name="Google Shape;901;p109"/>
          <p:cNvCxnSpPr/>
          <p:nvPr/>
        </p:nvCxnSpPr>
        <p:spPr>
          <a:xfrm rot="10800000">
            <a:off x="3576275" y="2457750"/>
            <a:ext cx="0" cy="37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10"/>
          <p:cNvSpPr txBox="1"/>
          <p:nvPr>
            <p:ph type="title"/>
          </p:nvPr>
        </p:nvSpPr>
        <p:spPr>
          <a:xfrm>
            <a:off x="371226" y="295421"/>
            <a:ext cx="8438700" cy="64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result with a single VM</a:t>
            </a:r>
            <a:endParaRPr/>
          </a:p>
        </p:txBody>
      </p:sp>
      <p:sp>
        <p:nvSpPr>
          <p:cNvPr id="908" name="Google Shape;908;p110"/>
          <p:cNvSpPr txBox="1"/>
          <p:nvPr>
            <p:ph idx="1" type="body"/>
          </p:nvPr>
        </p:nvSpPr>
        <p:spPr>
          <a:xfrm>
            <a:off x="383100" y="1203745"/>
            <a:ext cx="8426700" cy="363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●"/>
            </a:pPr>
            <a:r>
              <a:rPr lang="en-US" sz="1800">
                <a:solidFill>
                  <a:srgbClr val="2D2D2D"/>
                </a:solidFill>
              </a:rPr>
              <a:t>3 Mpps in each direction (incoming/outgoing)</a:t>
            </a:r>
            <a:endParaRPr sz="1800">
              <a:solidFill>
                <a:srgbClr val="2D2D2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○"/>
            </a:pPr>
            <a:r>
              <a:rPr lang="en-US" sz="1800">
                <a:solidFill>
                  <a:srgbClr val="2D2D2D"/>
                </a:solidFill>
              </a:rPr>
              <a:t>1.5 Mpps S1U RX, 1.5 Mpss SGi TX UPLINK</a:t>
            </a:r>
            <a:endParaRPr sz="1800">
              <a:solidFill>
                <a:srgbClr val="2D2D2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○"/>
            </a:pPr>
            <a:r>
              <a:rPr lang="en-US" sz="1800">
                <a:solidFill>
                  <a:srgbClr val="2D2D2D"/>
                </a:solidFill>
              </a:rPr>
              <a:t>1.5 Mpps SGi RX, 1.5 Mpps S1U TX DOWNLINK</a:t>
            </a:r>
            <a:endParaRPr sz="1800">
              <a:solidFill>
                <a:srgbClr val="2D2D2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●"/>
            </a:pPr>
            <a:r>
              <a:rPr lang="en-US" sz="1800">
                <a:solidFill>
                  <a:srgbClr val="2D2D2D"/>
                </a:solidFill>
              </a:rPr>
              <a:t>20 Gbps in each direction </a:t>
            </a:r>
            <a:r>
              <a:rPr lang="en-US" sz="1800">
                <a:solidFill>
                  <a:srgbClr val="2D2D2D"/>
                </a:solidFill>
              </a:rPr>
              <a:t>(incoming/outgoing)</a:t>
            </a:r>
            <a:endParaRPr sz="1800">
              <a:solidFill>
                <a:srgbClr val="2D2D2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○"/>
            </a:pPr>
            <a:r>
              <a:rPr lang="en-US" sz="1800">
                <a:solidFill>
                  <a:srgbClr val="2D2D2D"/>
                </a:solidFill>
              </a:rPr>
              <a:t>2.5 Gbps S1U RX, 2.5 Gbps SGi TX UPLINK</a:t>
            </a:r>
            <a:endParaRPr sz="1800">
              <a:solidFill>
                <a:srgbClr val="2D2D2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○"/>
            </a:pPr>
            <a:r>
              <a:rPr lang="en-US" sz="1800">
                <a:solidFill>
                  <a:srgbClr val="2D2D2D"/>
                </a:solidFill>
              </a:rPr>
              <a:t>13 Gbps SGi RX, 13 Gbps S1U TX DOWNLINK</a:t>
            </a:r>
            <a:endParaRPr sz="1800">
              <a:solidFill>
                <a:srgbClr val="2D2D2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2D2D"/>
              </a:solidFill>
            </a:endParaRPr>
          </a:p>
        </p:txBody>
      </p:sp>
      <p:sp>
        <p:nvSpPr>
          <p:cNvPr id="909" name="Google Shape;909;p110"/>
          <p:cNvSpPr txBox="1"/>
          <p:nvPr>
            <p:ph idx="12" type="sldNum"/>
          </p:nvPr>
        </p:nvSpPr>
        <p:spPr>
          <a:xfrm>
            <a:off x="8519467" y="4960629"/>
            <a:ext cx="245700" cy="10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0" name="Google Shape;910;p110"/>
          <p:cNvSpPr/>
          <p:nvPr/>
        </p:nvSpPr>
        <p:spPr>
          <a:xfrm>
            <a:off x="3113725" y="3106800"/>
            <a:ext cx="2340600" cy="171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Compute</a:t>
            </a:r>
            <a:endParaRPr/>
          </a:p>
        </p:txBody>
      </p:sp>
      <p:sp>
        <p:nvSpPr>
          <p:cNvPr id="911" name="Google Shape;911;p110"/>
          <p:cNvSpPr/>
          <p:nvPr/>
        </p:nvSpPr>
        <p:spPr>
          <a:xfrm>
            <a:off x="3355350" y="3348450"/>
            <a:ext cx="1871100" cy="1001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MCC SSM VM</a:t>
            </a:r>
            <a:endParaRPr/>
          </a:p>
        </p:txBody>
      </p:sp>
      <p:cxnSp>
        <p:nvCxnSpPr>
          <p:cNvPr id="912" name="Google Shape;912;p110"/>
          <p:cNvCxnSpPr/>
          <p:nvPr/>
        </p:nvCxnSpPr>
        <p:spPr>
          <a:xfrm flipH="1" rot="10800000">
            <a:off x="1698400" y="3666550"/>
            <a:ext cx="16500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3" name="Google Shape;913;p110"/>
          <p:cNvCxnSpPr/>
          <p:nvPr/>
        </p:nvCxnSpPr>
        <p:spPr>
          <a:xfrm flipH="1" rot="10800000">
            <a:off x="1698400" y="3895150"/>
            <a:ext cx="16500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14" name="Google Shape;914;p110"/>
          <p:cNvCxnSpPr/>
          <p:nvPr/>
        </p:nvCxnSpPr>
        <p:spPr>
          <a:xfrm flipH="1" rot="10800000">
            <a:off x="5203600" y="3666550"/>
            <a:ext cx="16500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5" name="Google Shape;915;p110"/>
          <p:cNvCxnSpPr/>
          <p:nvPr/>
        </p:nvCxnSpPr>
        <p:spPr>
          <a:xfrm flipH="1" rot="10800000">
            <a:off x="5203600" y="3895150"/>
            <a:ext cx="16500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16" name="Google Shape;916;p110"/>
          <p:cNvSpPr txBox="1"/>
          <p:nvPr/>
        </p:nvSpPr>
        <p:spPr>
          <a:xfrm>
            <a:off x="3320600" y="3552150"/>
            <a:ext cx="6903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S1U interface</a:t>
            </a:r>
            <a:endParaRPr sz="1000"/>
          </a:p>
        </p:txBody>
      </p:sp>
      <p:sp>
        <p:nvSpPr>
          <p:cNvPr id="917" name="Google Shape;917;p110"/>
          <p:cNvSpPr txBox="1"/>
          <p:nvPr/>
        </p:nvSpPr>
        <p:spPr>
          <a:xfrm>
            <a:off x="4460275" y="3552150"/>
            <a:ext cx="6903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SGi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interface</a:t>
            </a:r>
            <a:endParaRPr sz="1000"/>
          </a:p>
        </p:txBody>
      </p:sp>
      <p:sp>
        <p:nvSpPr>
          <p:cNvPr id="918" name="Google Shape;918;p110"/>
          <p:cNvSpPr txBox="1"/>
          <p:nvPr/>
        </p:nvSpPr>
        <p:spPr>
          <a:xfrm>
            <a:off x="2305950" y="3417500"/>
            <a:ext cx="807900" cy="2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1.5</a:t>
            </a:r>
            <a:r>
              <a:rPr lang="en-US" sz="1000"/>
              <a:t> Mpps</a:t>
            </a:r>
            <a:endParaRPr sz="1000"/>
          </a:p>
        </p:txBody>
      </p:sp>
      <p:sp>
        <p:nvSpPr>
          <p:cNvPr id="919" name="Google Shape;919;p110"/>
          <p:cNvSpPr txBox="1"/>
          <p:nvPr/>
        </p:nvSpPr>
        <p:spPr>
          <a:xfrm>
            <a:off x="2305950" y="3853475"/>
            <a:ext cx="807900" cy="2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1.5</a:t>
            </a:r>
            <a:r>
              <a:rPr lang="en-US" sz="1000"/>
              <a:t> Mpps</a:t>
            </a:r>
            <a:endParaRPr sz="1000"/>
          </a:p>
        </p:txBody>
      </p:sp>
      <p:sp>
        <p:nvSpPr>
          <p:cNvPr id="920" name="Google Shape;920;p110"/>
          <p:cNvSpPr txBox="1"/>
          <p:nvPr/>
        </p:nvSpPr>
        <p:spPr>
          <a:xfrm>
            <a:off x="5391750" y="3417500"/>
            <a:ext cx="807900" cy="2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1.5</a:t>
            </a:r>
            <a:r>
              <a:rPr lang="en-US" sz="1000"/>
              <a:t> Mpps</a:t>
            </a:r>
            <a:endParaRPr sz="1000"/>
          </a:p>
        </p:txBody>
      </p:sp>
      <p:sp>
        <p:nvSpPr>
          <p:cNvPr id="921" name="Google Shape;921;p110"/>
          <p:cNvSpPr txBox="1"/>
          <p:nvPr/>
        </p:nvSpPr>
        <p:spPr>
          <a:xfrm>
            <a:off x="5391750" y="3825850"/>
            <a:ext cx="807900" cy="2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1.5</a:t>
            </a:r>
            <a:r>
              <a:rPr lang="en-US" sz="1000"/>
              <a:t> Mpps</a:t>
            </a:r>
            <a:endParaRPr sz="1000"/>
          </a:p>
        </p:txBody>
      </p:sp>
      <p:sp>
        <p:nvSpPr>
          <p:cNvPr id="922" name="Google Shape;922;p110"/>
          <p:cNvSpPr/>
          <p:nvPr/>
        </p:nvSpPr>
        <p:spPr>
          <a:xfrm>
            <a:off x="381000" y="3341550"/>
            <a:ext cx="1200000" cy="86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(User Equipment)</a:t>
            </a:r>
            <a:endParaRPr/>
          </a:p>
        </p:txBody>
      </p:sp>
      <p:sp>
        <p:nvSpPr>
          <p:cNvPr id="923" name="Google Shape;923;p110"/>
          <p:cNvSpPr/>
          <p:nvPr/>
        </p:nvSpPr>
        <p:spPr>
          <a:xfrm>
            <a:off x="7125475" y="3341550"/>
            <a:ext cx="1200000" cy="86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PDN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(Internet)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111"/>
          <p:cNvSpPr txBox="1"/>
          <p:nvPr>
            <p:ph type="title"/>
          </p:nvPr>
        </p:nvSpPr>
        <p:spPr>
          <a:xfrm>
            <a:off x="371226" y="295421"/>
            <a:ext cx="8438700" cy="64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we see when we reach 3 Mpps</a:t>
            </a:r>
            <a:endParaRPr/>
          </a:p>
        </p:txBody>
      </p:sp>
      <p:sp>
        <p:nvSpPr>
          <p:cNvPr id="930" name="Google Shape;930;p111"/>
          <p:cNvSpPr txBox="1"/>
          <p:nvPr>
            <p:ph idx="12" type="sldNum"/>
          </p:nvPr>
        </p:nvSpPr>
        <p:spPr>
          <a:xfrm>
            <a:off x="6850717" y="4306545"/>
            <a:ext cx="185700" cy="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1" name="Google Shape;931;p111"/>
          <p:cNvSpPr/>
          <p:nvPr/>
        </p:nvSpPr>
        <p:spPr>
          <a:xfrm>
            <a:off x="1391125" y="1435000"/>
            <a:ext cx="4322100" cy="252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Compute</a:t>
            </a:r>
            <a:endParaRPr/>
          </a:p>
        </p:txBody>
      </p:sp>
      <p:sp>
        <p:nvSpPr>
          <p:cNvPr id="932" name="Google Shape;932;p111"/>
          <p:cNvSpPr/>
          <p:nvPr/>
        </p:nvSpPr>
        <p:spPr>
          <a:xfrm>
            <a:off x="2335591" y="3691558"/>
            <a:ext cx="3296100" cy="45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SmartNIC</a:t>
            </a:r>
            <a:endParaRPr/>
          </a:p>
        </p:txBody>
      </p:sp>
      <p:sp>
        <p:nvSpPr>
          <p:cNvPr id="933" name="Google Shape;933;p111"/>
          <p:cNvSpPr/>
          <p:nvPr/>
        </p:nvSpPr>
        <p:spPr>
          <a:xfrm>
            <a:off x="2335591" y="1508807"/>
            <a:ext cx="3296100" cy="82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VNF SSM</a:t>
            </a:r>
            <a:endParaRPr/>
          </a:p>
        </p:txBody>
      </p:sp>
      <p:sp>
        <p:nvSpPr>
          <p:cNvPr id="934" name="Google Shape;934;p111"/>
          <p:cNvSpPr/>
          <p:nvPr/>
        </p:nvSpPr>
        <p:spPr>
          <a:xfrm>
            <a:off x="1904023" y="2436749"/>
            <a:ext cx="3509100" cy="109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Userspace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virtio-forwarder </a:t>
            </a:r>
            <a:endParaRPr b="1"/>
          </a:p>
        </p:txBody>
      </p:sp>
      <p:sp>
        <p:nvSpPr>
          <p:cNvPr id="935" name="Google Shape;935;p111"/>
          <p:cNvSpPr/>
          <p:nvPr/>
        </p:nvSpPr>
        <p:spPr>
          <a:xfrm>
            <a:off x="3536573" y="1872606"/>
            <a:ext cx="1820100" cy="621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/>
              <a:t>virtio netdev</a:t>
            </a:r>
            <a:endParaRPr sz="1000"/>
          </a:p>
        </p:txBody>
      </p:sp>
      <p:sp>
        <p:nvSpPr>
          <p:cNvPr id="936" name="Google Shape;936;p111"/>
          <p:cNvSpPr/>
          <p:nvPr/>
        </p:nvSpPr>
        <p:spPr>
          <a:xfrm>
            <a:off x="3536573" y="3775876"/>
            <a:ext cx="1955400" cy="299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offloaded vRouter dataplane</a:t>
            </a:r>
            <a:endParaRPr sz="1000"/>
          </a:p>
        </p:txBody>
      </p:sp>
      <p:sp>
        <p:nvSpPr>
          <p:cNvPr id="937" name="Google Shape;937;p111"/>
          <p:cNvSpPr/>
          <p:nvPr/>
        </p:nvSpPr>
        <p:spPr>
          <a:xfrm>
            <a:off x="3796050" y="2410380"/>
            <a:ext cx="375600" cy="1414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111"/>
          <p:cNvSpPr/>
          <p:nvPr/>
        </p:nvSpPr>
        <p:spPr>
          <a:xfrm>
            <a:off x="4515391" y="2410380"/>
            <a:ext cx="375600" cy="1414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9" name="Google Shape;939;p111"/>
          <p:cNvCxnSpPr/>
          <p:nvPr/>
        </p:nvCxnSpPr>
        <p:spPr>
          <a:xfrm>
            <a:off x="3805539" y="2410380"/>
            <a:ext cx="0" cy="140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0" name="Google Shape;940;p111"/>
          <p:cNvCxnSpPr/>
          <p:nvPr/>
        </p:nvCxnSpPr>
        <p:spPr>
          <a:xfrm>
            <a:off x="4177676" y="2410380"/>
            <a:ext cx="0" cy="140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1" name="Google Shape;941;p111"/>
          <p:cNvCxnSpPr/>
          <p:nvPr/>
        </p:nvCxnSpPr>
        <p:spPr>
          <a:xfrm>
            <a:off x="4528292" y="2410380"/>
            <a:ext cx="0" cy="140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2" name="Google Shape;942;p111"/>
          <p:cNvCxnSpPr/>
          <p:nvPr/>
        </p:nvCxnSpPr>
        <p:spPr>
          <a:xfrm>
            <a:off x="4900429" y="2410380"/>
            <a:ext cx="0" cy="140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3" name="Google Shape;943;p111"/>
          <p:cNvSpPr txBox="1"/>
          <p:nvPr/>
        </p:nvSpPr>
        <p:spPr>
          <a:xfrm>
            <a:off x="3839970" y="2869077"/>
            <a:ext cx="303300" cy="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tx</a:t>
            </a:r>
            <a:endParaRPr sz="1000"/>
          </a:p>
        </p:txBody>
      </p:sp>
      <p:sp>
        <p:nvSpPr>
          <p:cNvPr id="944" name="Google Shape;944;p111"/>
          <p:cNvSpPr txBox="1"/>
          <p:nvPr/>
        </p:nvSpPr>
        <p:spPr>
          <a:xfrm>
            <a:off x="4562724" y="2869077"/>
            <a:ext cx="303300" cy="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rx</a:t>
            </a:r>
            <a:endParaRPr sz="1000"/>
          </a:p>
        </p:txBody>
      </p:sp>
      <p:sp>
        <p:nvSpPr>
          <p:cNvPr id="945" name="Google Shape;945;p111"/>
          <p:cNvSpPr/>
          <p:nvPr/>
        </p:nvSpPr>
        <p:spPr>
          <a:xfrm>
            <a:off x="3649176" y="2123489"/>
            <a:ext cx="669000" cy="29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interface rxq</a:t>
            </a:r>
            <a:endParaRPr sz="1000"/>
          </a:p>
        </p:txBody>
      </p:sp>
      <p:sp>
        <p:nvSpPr>
          <p:cNvPr id="946" name="Google Shape;946;p111"/>
          <p:cNvSpPr/>
          <p:nvPr/>
        </p:nvSpPr>
        <p:spPr>
          <a:xfrm>
            <a:off x="4481102" y="2123489"/>
            <a:ext cx="669000" cy="29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interface txq</a:t>
            </a:r>
            <a:endParaRPr sz="1000"/>
          </a:p>
        </p:txBody>
      </p:sp>
      <p:sp>
        <p:nvSpPr>
          <p:cNvPr id="947" name="Google Shape;947;p111"/>
          <p:cNvSpPr/>
          <p:nvPr/>
        </p:nvSpPr>
        <p:spPr>
          <a:xfrm>
            <a:off x="3761760" y="3739007"/>
            <a:ext cx="1238700" cy="13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vf</a:t>
            </a:r>
            <a:endParaRPr/>
          </a:p>
        </p:txBody>
      </p:sp>
      <p:cxnSp>
        <p:nvCxnSpPr>
          <p:cNvPr id="948" name="Google Shape;948;p111"/>
          <p:cNvCxnSpPr/>
          <p:nvPr/>
        </p:nvCxnSpPr>
        <p:spPr>
          <a:xfrm>
            <a:off x="5244184" y="2384026"/>
            <a:ext cx="0" cy="45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9" name="Google Shape;949;p111"/>
          <p:cNvSpPr/>
          <p:nvPr/>
        </p:nvSpPr>
        <p:spPr>
          <a:xfrm>
            <a:off x="3261368" y="1556271"/>
            <a:ext cx="2289600" cy="269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rx io           |          ppc       |     tx io</a:t>
            </a:r>
            <a:endParaRPr sz="1000"/>
          </a:p>
        </p:txBody>
      </p:sp>
      <p:cxnSp>
        <p:nvCxnSpPr>
          <p:cNvPr id="950" name="Google Shape;950;p111"/>
          <p:cNvCxnSpPr/>
          <p:nvPr/>
        </p:nvCxnSpPr>
        <p:spPr>
          <a:xfrm flipH="1">
            <a:off x="4004417" y="1294944"/>
            <a:ext cx="2705700" cy="665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1" name="Google Shape;951;p111"/>
          <p:cNvSpPr txBox="1"/>
          <p:nvPr/>
        </p:nvSpPr>
        <p:spPr>
          <a:xfrm>
            <a:off x="6710125" y="1100275"/>
            <a:ext cx="18201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rx_vm_queue_full dropping increasing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952" name="Google Shape;952;p111"/>
          <p:cNvCxnSpPr/>
          <p:nvPr/>
        </p:nvCxnSpPr>
        <p:spPr>
          <a:xfrm rot="10800000">
            <a:off x="3576275" y="2457750"/>
            <a:ext cx="0" cy="37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3" name="Google Shape;953;p111"/>
          <p:cNvSpPr txBox="1"/>
          <p:nvPr/>
        </p:nvSpPr>
        <p:spPr>
          <a:xfrm>
            <a:off x="5995300" y="1825375"/>
            <a:ext cx="2705700" cy="13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SSM is not able to accept so many packets.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Netronome and Affirmed are in touch to improve. One of the possible solutions is to increase number of SSM IO cores from 2 to 4.</a:t>
            </a:r>
            <a:endParaRPr/>
          </a:p>
        </p:txBody>
      </p:sp>
      <p:sp>
        <p:nvSpPr>
          <p:cNvPr id="954" name="Google Shape;954;p111"/>
          <p:cNvSpPr txBox="1"/>
          <p:nvPr/>
        </p:nvSpPr>
        <p:spPr>
          <a:xfrm>
            <a:off x="6073225" y="3812575"/>
            <a:ext cx="30939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FROM_WIRE_TX_HOST_ERR increasing - which is a result of rx_vm_queue_full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955" name="Google Shape;955;p111"/>
          <p:cNvCxnSpPr/>
          <p:nvPr/>
        </p:nvCxnSpPr>
        <p:spPr>
          <a:xfrm rot="10800000">
            <a:off x="4453050" y="3396750"/>
            <a:ext cx="1967700" cy="46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6" name="Google Shape;956;p111"/>
          <p:cNvCxnSpPr>
            <a:endCxn id="947" idx="0"/>
          </p:cNvCxnSpPr>
          <p:nvPr/>
        </p:nvCxnSpPr>
        <p:spPr>
          <a:xfrm flipH="1">
            <a:off x="4381110" y="2283107"/>
            <a:ext cx="12300" cy="1455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uniperNetworks_0117_update_PPT_MAIN">
  <a:themeElements>
    <a:clrScheme name="Juniper Colors 2014">
      <a:dk1>
        <a:srgbClr val="445E88"/>
      </a:dk1>
      <a:lt1>
        <a:srgbClr val="FFFFFF"/>
      </a:lt1>
      <a:dk2>
        <a:srgbClr val="A8B9C8"/>
      </a:dk2>
      <a:lt2>
        <a:srgbClr val="C8C8C8"/>
      </a:lt2>
      <a:accent1>
        <a:srgbClr val="3EBAF1"/>
      </a:accent1>
      <a:accent2>
        <a:srgbClr val="3C3C3C"/>
      </a:accent2>
      <a:accent3>
        <a:srgbClr val="E76252"/>
      </a:accent3>
      <a:accent4>
        <a:srgbClr val="68AE64"/>
      </a:accent4>
      <a:accent5>
        <a:srgbClr val="3095C2"/>
      </a:accent5>
      <a:accent6>
        <a:srgbClr val="00A3A5"/>
      </a:accent6>
      <a:hlink>
        <a:srgbClr val="0067AB"/>
      </a:hlink>
      <a:folHlink>
        <a:srgbClr val="64646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Juniper Gray - 2018">
  <a:themeElements>
    <a:clrScheme name="1 juniper">
      <a:dk1>
        <a:srgbClr val="3C3C3C"/>
      </a:dk1>
      <a:lt1>
        <a:srgbClr val="FFFFFF"/>
      </a:lt1>
      <a:dk2>
        <a:srgbClr val="B6B8B9"/>
      </a:dk2>
      <a:lt2>
        <a:srgbClr val="F2F2F2"/>
      </a:lt2>
      <a:accent1>
        <a:srgbClr val="8FAD15"/>
      </a:accent1>
      <a:accent2>
        <a:srgbClr val="CFDD45"/>
      </a:accent2>
      <a:accent3>
        <a:srgbClr val="0097A5"/>
      </a:accent3>
      <a:accent4>
        <a:srgbClr val="05C2C7"/>
      </a:accent4>
      <a:accent5>
        <a:srgbClr val="B6B8B9"/>
      </a:accent5>
      <a:accent6>
        <a:srgbClr val="898D90"/>
      </a:accent6>
      <a:hlink>
        <a:srgbClr val="6E9934"/>
      </a:hlink>
      <a:folHlink>
        <a:srgbClr val="6E993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