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89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1A2"/>
    <a:srgbClr val="D5ECDC"/>
    <a:srgbClr val="008000"/>
    <a:srgbClr val="3C479D"/>
    <a:srgbClr val="DFDFE1"/>
    <a:srgbClr val="7D5087"/>
    <a:srgbClr val="BB99C3"/>
    <a:srgbClr val="D5C0DA"/>
    <a:srgbClr val="F4AEA2"/>
    <a:srgbClr val="F5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288" autoAdjust="0"/>
  </p:normalViewPr>
  <p:slideViewPr>
    <p:cSldViewPr>
      <p:cViewPr>
        <p:scale>
          <a:sx n="75" d="100"/>
          <a:sy n="75" d="100"/>
        </p:scale>
        <p:origin x="942" y="-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19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251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2024-09-20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>
            <a:extLst>
              <a:ext uri="{FF2B5EF4-FFF2-40B4-BE49-F238E27FC236}">
                <a16:creationId xmlns:a16="http://schemas.microsoft.com/office/drawing/2014/main" id="{88D8D736-DB12-0F72-1FA1-C256661EEB10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4B85E-D3CE-E693-7C6C-258E825A8A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4013" y="908720"/>
            <a:ext cx="5455974" cy="40324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2425823" y="2455656"/>
            <a:ext cx="429235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8A84A66-9756-1525-7085-2263C1939181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1F51A2"/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6F51010-ED0C-0631-C285-F9FE91D834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>
                <a:solidFill>
                  <a:srgbClr val="F9C03D"/>
                </a:solidFill>
              </a:rPr>
              <a:t>    LAB.</a:t>
            </a:r>
            <a:endParaRPr kumimoji="0" lang="ko-KR" altLang="en-US" dirty="0">
              <a:solidFill>
                <a:srgbClr val="F9C03D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24292B-762C-AEE8-7CC3-CF9CE85D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72" y="188640"/>
            <a:ext cx="7571916" cy="593431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E87A88-9B13-452F-123D-D574C291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2024-09-20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8B5AB4-56D4-C8F0-60E2-C3F25521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491C6-22C7-D194-20B5-239B5421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E838614-B7CA-4FDC-2480-1998D95D47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268413"/>
            <a:ext cx="8242183" cy="5067300"/>
          </a:xfrm>
        </p:spPr>
        <p:txBody>
          <a:bodyPr/>
          <a:lstStyle>
            <a:lvl1pPr marL="0" indent="0">
              <a:buFont typeface="+mj-lt"/>
              <a:buNone/>
              <a:defRPr sz="2000"/>
            </a:lvl1pPr>
            <a:lvl2pPr marL="914400" indent="-457200">
              <a:buFont typeface="+mj-lt"/>
              <a:buAutoNum type="arabicPeriod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849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73A78-C4E7-5430-6473-0B64060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2024-09-20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7CB25-C28B-EA21-92B7-C5F5FAB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1B530-62E2-2747-1877-D7CCBF85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1023E63-5E2C-1003-1BB8-0C1D911BCF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>
                <a:solidFill>
                  <a:srgbClr val="1F51A2"/>
                </a:solidFill>
              </a:rPr>
              <a:t> 실전분석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3F4CEAD-69A6-4902-1B3B-503B7AAB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515" y="236647"/>
            <a:ext cx="7571916" cy="507433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30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1F51A2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2024-09-20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9" r:id="rId3"/>
    <p:sldLayoutId id="2147483680" r:id="rId4"/>
    <p:sldLayoutId id="2147483686" r:id="rId5"/>
    <p:sldLayoutId id="2147483691" r:id="rId6"/>
    <p:sldLayoutId id="2147483692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6548" y="197660"/>
            <a:ext cx="6840760" cy="548680"/>
          </a:xfrm>
        </p:spPr>
        <p:txBody>
          <a:bodyPr/>
          <a:lstStyle/>
          <a:p>
            <a:r>
              <a:rPr lang="ko-KR" altLang="en-US"/>
              <a:t>미래의 인공지능 운영체제란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인간의 코칭</a:t>
            </a:r>
            <a:r>
              <a:rPr lang="en-US" altLang="ko-KR" dirty="0"/>
              <a:t>,</a:t>
            </a:r>
            <a:r>
              <a:rPr lang="ko-KR" altLang="en-US" dirty="0"/>
              <a:t>지도자 역할을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양자 알고리즘을 통해 </a:t>
            </a:r>
            <a:r>
              <a:rPr lang="en-US" altLang="ko-KR" sz="1200" b="0" dirty="0"/>
              <a:t>AI</a:t>
            </a:r>
            <a:r>
              <a:rPr lang="ko-KR" altLang="en-US" sz="1200" b="0" dirty="0"/>
              <a:t>모델이 극대화 될 것 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우리주변에</a:t>
            </a:r>
            <a:r>
              <a:rPr lang="ko-KR" altLang="en-US" sz="1200" b="0" dirty="0"/>
              <a:t> 너무나 많은 스마트 기기 하드웨어가 이미 충분히 많지만 향후 코앞의 몇 년 후에 미래에는 더 많은 하드웨어 기기들이 있을 것이며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그러한 하드웨어 스마트 제품들은 사용자 개인의 취향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고정관념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사고력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습관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신앙 등을 학습함으로써 사용자의 의사결정을 하는데 있어서</a:t>
            </a:r>
            <a:r>
              <a:rPr lang="en-US" altLang="ko-KR" sz="1200" b="0" dirty="0"/>
              <a:t>..</a:t>
            </a:r>
          </a:p>
          <a:p>
            <a:pPr marL="0" indent="0">
              <a:buNone/>
            </a:pPr>
            <a:r>
              <a:rPr lang="ko-KR" altLang="en-US" sz="1200" b="0" dirty="0"/>
              <a:t>예측하여 미리 판단 조언을 해주는 프로그램으로 사용자에게 제시해 줄 것이다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모든 결정은 사용자 개인이 하겠지만</a:t>
            </a:r>
            <a:r>
              <a:rPr lang="en-US" altLang="ko-KR" sz="1200" b="0" dirty="0"/>
              <a:t>.. </a:t>
            </a:r>
            <a:r>
              <a:rPr lang="ko-KR" altLang="en-US" sz="1200" b="0" dirty="0"/>
              <a:t>결정에 따른 부작용을 제시해주는 코칭 역할을 해줄 것 으로 판단된다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우리가 생각하는 것보다 더욱 빠르고 정확한 조언과 의견을 소통하는 역할을 양자 알고리즘을 통해 개인이 </a:t>
            </a:r>
            <a:r>
              <a:rPr lang="ko-KR" altLang="en-US" sz="1200" b="0" dirty="0" err="1"/>
              <a:t>접하게될</a:t>
            </a:r>
            <a:r>
              <a:rPr lang="ko-KR" altLang="en-US" sz="1200" b="0" dirty="0"/>
              <a:t> 것 입니다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현재는 개별적인 기업 서비스로 접하고 있는 비서역할의 인공지능 플랫품이</a:t>
            </a: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b="0" dirty="0"/>
              <a:t>향후 양자 컴퓨팅 지원의 발전으로 개인의 소지하고 있는 스마트 기기를 통하여 통합되는 서비스를 통해 현실화</a:t>
            </a: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b="0" dirty="0"/>
              <a:t>될 것 입니다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이러한 기술이 실현되기 위해서는 양자 암호화 기술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미래에는 개인 정보 보호를 강화하기 위해 양자 암호화</a:t>
            </a:r>
            <a:r>
              <a:rPr lang="en-US" altLang="ko-KR" sz="1200" b="0" dirty="0"/>
              <a:t>(Quantum Cryptography)</a:t>
            </a:r>
            <a:r>
              <a:rPr lang="ko-KR" altLang="en-US" sz="1200" b="0" dirty="0"/>
              <a:t> 기술을 사용할 수 있을 것입니다</a:t>
            </a:r>
            <a:r>
              <a:rPr lang="en-US" altLang="ko-KR" sz="1200" b="0" dirty="0"/>
              <a:t>. </a:t>
            </a:r>
          </a:p>
          <a:p>
            <a:pPr marL="0" indent="0">
              <a:buNone/>
            </a:pPr>
            <a:r>
              <a:rPr lang="ko-KR" altLang="en-US" sz="1200" b="0" dirty="0"/>
              <a:t>양자 키 분배</a:t>
            </a:r>
            <a:r>
              <a:rPr lang="en-US" altLang="ko-KR" sz="1200" b="0" dirty="0"/>
              <a:t>(QKD)</a:t>
            </a:r>
            <a:r>
              <a:rPr lang="ko-KR" altLang="en-US" sz="1200" b="0" dirty="0"/>
              <a:t>는 해킹이 불가능한 통신을 제공하며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향후 이 기술이 일상적인 보안 시스템으로 </a:t>
            </a: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b="0" dirty="0"/>
              <a:t>도입될 수 있습니다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개인 사적인 내용을 학습이 중점이기 때문에 양자 암호화기술 또한 발전되어 제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자에게 정보가</a:t>
            </a: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b="0" dirty="0"/>
              <a:t>유출되는 사태도 방지가능 할 것 </a:t>
            </a:r>
            <a:r>
              <a:rPr lang="ko-KR" altLang="en-US" sz="1200" b="0" dirty="0" err="1"/>
              <a:t>으로</a:t>
            </a:r>
            <a:r>
              <a:rPr lang="ko-KR" altLang="en-US" sz="1200" b="0" dirty="0"/>
              <a:t> 판단됩니다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개인 의견설명과 같이 </a:t>
            </a:r>
            <a:r>
              <a:rPr lang="en-US" altLang="ko-KR" sz="1200" b="0" dirty="0"/>
              <a:t>“</a:t>
            </a:r>
            <a:r>
              <a:rPr lang="ko-KR" altLang="en-US" sz="1200" b="0" dirty="0"/>
              <a:t>양자 컴퓨팅 지원</a:t>
            </a:r>
            <a:r>
              <a:rPr lang="en-US" altLang="ko-KR" sz="1200" b="0" dirty="0"/>
              <a:t>”</a:t>
            </a:r>
            <a:r>
              <a:rPr lang="ko-KR" altLang="en-US" sz="1200" b="0" dirty="0"/>
              <a:t>이 핵심이 될 것 입니다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18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15024</TotalTime>
  <Words>224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Arial</vt:lpstr>
      <vt:lpstr>Wingdings</vt:lpstr>
      <vt:lpstr>Office 테마</vt:lpstr>
      <vt:lpstr>미래의 인공지능 운영체제란?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LSY</cp:lastModifiedBy>
  <cp:revision>1019</cp:revision>
  <dcterms:created xsi:type="dcterms:W3CDTF">2012-07-11T10:23:22Z</dcterms:created>
  <dcterms:modified xsi:type="dcterms:W3CDTF">2024-09-19T16:35:50Z</dcterms:modified>
</cp:coreProperties>
</file>