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25228400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25228400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我們這組的實驗是用三台分開的機器做的，一台筆電和兩台桌電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252284000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252284000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這是三台機器的規格，server0和server1分別是左邊第一個跟中間的圖片，sequencer和client則是run在右邊這個規格的機器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252284000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252284000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Workload 1 </a:t>
            </a:r>
            <a:r>
              <a:rPr lang="zh-TW"/>
              <a:t>我們先用defa</a:t>
            </a:r>
            <a:r>
              <a:rPr lang="zh-TW"/>
              <a:t>ult的參數跑，Benchmark interval是五分鐘，結果稍微有好一點，等下Analysis會提到可能的原因，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147552427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147552427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第二個Google workload我們沒有改parameter，跑出來的結果和原本的版本差不多，幾乎沒有甚麼差別，這邊的Benchmark Interval 設成120000 ，跑兩分鐘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147552427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147552427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在default </a:t>
            </a:r>
            <a:r>
              <a:rPr lang="zh-TW"/>
              <a:t>參數的情況下，然後warmup_interval=30000(30秒)，我們在workload 3的表現比hermes的好，benchmark interval跑2分鐘的情況下transaction committed的數量多出3000，這邊我們有試著把hot_update_rate_in_rw_tx調高，分別調成0.1, 0.5, 1，當rate變高我們的throughput有稍微降低，我們推測可能是rate調高的時候大部分的tx都去update hot record，這樣我們的寫法就會變成都集中在資源多的那台，沒有分散給其他的node執行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252284000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252284000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在workload1的部分，我們的版本</a:t>
            </a:r>
            <a:r>
              <a:rPr lang="zh-TW">
                <a:solidFill>
                  <a:schemeClr val="dk1"/>
                </a:solidFill>
              </a:rPr>
              <a:t>transaction committed的數量比hermes稍微高，我們認為Hermes原先的作法會讓Transaction去access同一個part的record，我們replicate的部分讓一些task可以被分擔到別的part，放寬了Hermes原先的限制，稍微減輕原先那個part的負擔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147552427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147552427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在workload3</a:t>
            </a:r>
            <a:r>
              <a:rPr lang="zh-TW"/>
              <a:t>裡面</a:t>
            </a:r>
            <a:r>
              <a:rPr lang="zh-TW"/>
              <a:t>，</a:t>
            </a:r>
            <a:r>
              <a:rPr lang="zh-TW"/>
              <a:t>我們的作法將Migration的次數降低，將資料都先migrate到他該去的地方，因此前面的throughput會比原本的高，這邊我們設定warmup_interval 30秒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252284000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252284000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減少資料migrate 的次數，增加效率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implement reordering 和 replicate，最佳化workload 3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實驗數據大多support我們的作法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47552427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47552427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252284000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252284000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25228400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2522840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252284000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252284000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25228400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25228400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25228400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25228400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25228400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25228400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25228400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25228400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25228400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25228400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Final Project Presentaion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71"/>
            <a:ext cx="3054600" cy="12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Team 11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zh-TW"/>
              <a:t>徐浩鈞107020022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曹竣瑋106072108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李</a:t>
            </a:r>
            <a:r>
              <a:rPr lang="zh-TW"/>
              <a:t>相宇109065541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3336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Experiments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028" y="209924"/>
            <a:ext cx="3735171" cy="4723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Experiments-Enviroment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299" y="2169713"/>
            <a:ext cx="4482724" cy="268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025" y="1658475"/>
            <a:ext cx="2648570" cy="4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3462" y="1673300"/>
            <a:ext cx="2702400" cy="4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8700" y="1673293"/>
            <a:ext cx="2885075" cy="438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Experiment-Results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4735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Workload 1 - Hotspot Workload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Default parameter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Hermes version 						   Improved version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50" y="2882325"/>
            <a:ext cx="8520601" cy="53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Experiment-Results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4558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Workload 2 - Google  Workload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Default Parameter, Benchmark Interval = 120000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  Hermes version					    	 Improved version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50" y="3030775"/>
            <a:ext cx="8219100" cy="4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1563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Experiment-Results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4091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Workload 3 - Hot Counter  Workload</a:t>
            </a:r>
            <a:endParaRPr b="1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When running with default parameter, our version performs better (hot_update_rate_in_rw_tx =0.1, hot_count_per_part=1, warmup_interval = 30000)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   Hermes version					   Improved version</a:t>
            </a:r>
            <a:endParaRPr sz="1500"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76" y="3387625"/>
            <a:ext cx="7930651" cy="4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Analysis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In workload 1, why better than Hermes?</a:t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525" y="1791838"/>
            <a:ext cx="53149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In workload 3, performance goes well   </a:t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000" y="1794650"/>
            <a:ext cx="5894849" cy="29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Analysis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Decrease the amount of the data migrated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Reordering and Replicate optimize workload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Experiment data support our modification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2200"/>
              <a:t>Appreciate for  your attention :)</a:t>
            </a:r>
            <a:endParaRPr b="1"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Idea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Implement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Reordering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Experiments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Analyze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Idea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針對</a:t>
            </a:r>
            <a:r>
              <a:rPr lang="zh-TW"/>
              <a:t>Workload 3 : Hot Counter</a:t>
            </a:r>
            <a:r>
              <a:rPr lang="zh-TW"/>
              <a:t>進行最佳化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Hot Record作為一個時常被Read的Resource，在Transactions被分配到各個Node後，容易導致過多的Migration，降低效率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透過Reordering將Write的Transaction集中先行處理，再透過Replication將Record一口氣推給各個Node，達到降低Migration次數的效果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Reordering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3376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目標: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把Write Hot record的Tx</a:t>
            </a:r>
            <a:r>
              <a:rPr lang="zh-TW"/>
              <a:t>擺到擁有資源的Node先行執行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把該Record複製到每個Node上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剩餘的Tx照原先Hermes的排法安排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050" y="44075"/>
            <a:ext cx="3104912" cy="226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7550" y="2718700"/>
            <a:ext cx="3295876" cy="23217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6515100" y="2421300"/>
            <a:ext cx="279900" cy="300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5227475" y="930725"/>
            <a:ext cx="1077600" cy="412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6177650" y="483200"/>
            <a:ext cx="1077600" cy="412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Reordering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1424775" y="1090675"/>
            <a:ext cx="6392400" cy="571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Find Hot Record in the current task batch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4270525" y="1691300"/>
            <a:ext cx="475800" cy="32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1424775" y="2008750"/>
            <a:ext cx="6392400" cy="571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Find Write tasks with hot record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4270525" y="2622950"/>
            <a:ext cx="475800" cy="32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1424775" y="2989350"/>
            <a:ext cx="6392400" cy="571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Put Write tasks on the Record’s node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4302800" y="3603550"/>
            <a:ext cx="475800" cy="32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1424775" y="3969950"/>
            <a:ext cx="6392400" cy="571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After Replication, arrange the remain tasks with Hermes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Changes made for Reordering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new method insertToResourcePart()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Insert the task to the location of the record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modify method processBatch()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Iterate through the tasklist to find the hot record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Iterate thorugh the tasklist to find the write task with hot record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Insert the write tasks but not updating the statistic of each 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Not changing the statistic means not affecting the original hermes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Insert the rest of tasks with hermes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500" y="445512"/>
            <a:ext cx="5303724" cy="37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4222125" y="1954125"/>
            <a:ext cx="4610100" cy="36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Replication 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225225"/>
            <a:ext cx="3376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目標: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在最後write hot record的node與每個partition建立edge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紀錄hot record，讓之後Txns可以直接從cache record取用</a:t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5032125" y="2151563"/>
            <a:ext cx="121500" cy="3240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 rot="4366351">
            <a:off x="5659778" y="1897814"/>
            <a:ext cx="121553" cy="831529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 rot="5016773">
            <a:off x="6667349" y="1280321"/>
            <a:ext cx="121353" cy="2214707"/>
          </a:xfrm>
          <a:prstGeom prst="upDownArrow">
            <a:avLst>
              <a:gd fmla="val 50000" name="adj1"/>
              <a:gd fmla="val 5502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R</a:t>
            </a:r>
            <a:r>
              <a:rPr lang="zh-TW"/>
              <a:t>eplication </a:t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375800" y="1147225"/>
            <a:ext cx="6392400" cy="571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New StoredProcedureCall (parmeter: the hot PrimaryKey)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1375800" y="2147008"/>
            <a:ext cx="6392400" cy="571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StoredProcedureTask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1375800" y="3146790"/>
            <a:ext cx="6392400" cy="571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Insert the task to partitions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1375800" y="4146573"/>
            <a:ext cx="6392400" cy="571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Set the hot PrimaryKey to partition plan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4334100" y="1797000"/>
            <a:ext cx="475800" cy="32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4334100" y="3770575"/>
            <a:ext cx="475800" cy="32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4334100" y="2770788"/>
            <a:ext cx="475800" cy="32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Changes Made for Replicate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new YcsbTransactionType : REPLICATE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isBenchProc = FALSE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add this type to TpartYcsbStoredProcFactory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new TPartStoredProcedure : TpartReplicateProc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new </a:t>
            </a:r>
            <a:r>
              <a:rPr lang="zh-TW"/>
              <a:t>ParamHelper : </a:t>
            </a:r>
            <a:r>
              <a:rPr lang="zh-TW"/>
              <a:t>ElasqlYcsbReplicateProcParamHelper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only one ReadKey : the hot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new method : setHotRecord &amp; getHotRecord in PartitionMetaMgr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get &amp; set the hot key to partition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modify method : isFullyReplicated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true if key == the hot key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