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Francesco Fiacco"/>
  <p:cmAuthor clrIdx="1" id="1" initials="" lastIdx="4" name="Jason Vance"/>
  <p:cmAuthor clrIdx="2" id="2" initials="" lastIdx="3" name="Vanessa Hurtado"/>
  <p:cmAuthor clrIdx="3" id="3" initials="" lastIdx="3" name="Carlos Espinosa"/>
  <p:cmAuthor clrIdx="4" id="4" initials="" lastIdx="3" name="Stefano Gasper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4">
    <p:pos x="6000" y="0"/>
    <p:text>We should split the sprints into three slides, it'll look less messy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6
3
4</p:text>
  </p:cm>
  <p:cm authorId="1" idx="3">
    <p:pos x="6000" y="100"/>
    <p:text>6 5 2</p:text>
  </p:cm>
  <p:cm authorId="4" idx="3">
    <p:pos x="6000" y="200"/>
    <p:text>5, 3, 2</p:text>
  </p:cm>
  <p:cm authorId="3" idx="3">
    <p:pos x="6000" y="300"/>
    <p:text>7 4 5</p:text>
  </p:cm>
  <p:cm authorId="2" idx="3">
    <p:pos x="6000" y="400"/>
    <p:text>UI 6, Log In 2, Fake 3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4" idx="2">
    <p:pos x="6000" y="0"/>
    <p:text>10, 6, 4</p:text>
  </p:cm>
  <p:cm authorId="2" idx="2">
    <p:pos x="6000" y="100"/>
    <p:text>5 3 4</p:text>
  </p:cm>
  <p:cm authorId="3" idx="2">
    <p:pos x="6000" y="200"/>
    <p:text>7, 4, 5</p:text>
  </p:cm>
  <p:cm authorId="1" idx="2">
    <p:pos x="6000" y="300"/>
    <p:text>7 5 2</p:text>
  </p:cm>
  <p:cm authorId="0" idx="2">
    <p:pos x="6000" y="400"/>
    <p:text>8
6
2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9, 3, 3</p:text>
  </p:cm>
  <p:cm authorId="1" idx="1">
    <p:pos x="6000" y="100"/>
    <p:text>8 2 5</p:text>
  </p:cm>
  <p:cm authorId="2" idx="1">
    <p:pos x="6000" y="200"/>
    <p:text>8 3 7</p:text>
  </p:cm>
  <p:cm authorId="3" idx="1">
    <p:pos x="6000" y="300"/>
    <p:text>6, 1, 7</p:text>
  </p:cm>
  <p:cm authorId="4" idx="1">
    <p:pos x="6000" y="400"/>
    <p:text>9, 2, 4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8199" y="1364700"/>
            <a:ext cx="21798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WhatNow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9250" y="2472700"/>
            <a:ext cx="2417700" cy="8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Find fun near you!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9999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 flipH="1" rot="4086852">
            <a:off x="4587693" y="-635197"/>
            <a:ext cx="75652" cy="208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932850" y="2318100"/>
            <a:ext cx="15705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098" y="281387"/>
            <a:ext cx="2576649" cy="4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71900" y="2300875"/>
            <a:ext cx="4903200" cy="17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Francesco Fiacco (Product Owner)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Stefano Gasperini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Vanessa Hurtado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Jason Vance (SCRUM Master for Sprint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Carlos Espinosa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WhatNow:</a:t>
            </a:r>
            <a:r>
              <a:rPr lang="en"/>
              <a:t> a platform for users to quickly find events happening around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Our goals for WhatNow: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“Hosts” post listings for events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Make it easy for users to find local events they might be interested in 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Results can be sorted and filtered based on categories, distance or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accessible and less obtrusive than Facebook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 (</a:t>
            </a:r>
            <a:r>
              <a:rPr i="1" lang="en"/>
              <a:t>4/11 - 5/1)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08300" y="1925625"/>
            <a:ext cx="8624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UI</a:t>
            </a:r>
            <a:r>
              <a:rPr lang="en"/>
              <a:t>  - As a user, I would like a slick UI where I can browse through events.  </a:t>
            </a:r>
            <a:r>
              <a:rPr b="1" lang="en"/>
              <a:t>6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Log in</a:t>
            </a:r>
            <a:r>
              <a:rPr lang="en"/>
              <a:t>  - As a user, I would like to be able to to log-in to access user profiles.   </a:t>
            </a:r>
            <a:r>
              <a:rPr b="1" lang="en"/>
              <a:t>3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Fake events</a:t>
            </a:r>
            <a:r>
              <a:rPr lang="en"/>
              <a:t>   - As a developer, I need to locally save fictitious events for testing purposes.    </a:t>
            </a:r>
            <a:r>
              <a:rPr b="1" lang="en"/>
              <a:t>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2 (</a:t>
            </a:r>
            <a:r>
              <a:rPr i="1" lang="en"/>
              <a:t>5/2 - 5/15)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Post an event (to server)</a:t>
            </a:r>
            <a:r>
              <a:rPr lang="en"/>
              <a:t> - As a host, I would like to post an event.	</a:t>
            </a:r>
            <a:r>
              <a:rPr b="1" lang="en"/>
              <a:t>9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View profiles</a:t>
            </a:r>
            <a:r>
              <a:rPr lang="en"/>
              <a:t> - As a guest, I would like to navigate other guests’ and hosts’ profiles so that I can decide where to go.   </a:t>
            </a:r>
            <a:r>
              <a:rPr b="1" lang="en"/>
              <a:t>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Sort events</a:t>
            </a:r>
            <a:r>
              <a:rPr lang="en"/>
              <a:t>	- As a user, I would like to sort events by categories.   </a:t>
            </a:r>
            <a:r>
              <a:rPr b="1" lang="en"/>
              <a:t>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0950" y="76135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Sprint 3 (</a:t>
            </a:r>
            <a:r>
              <a:rPr i="1" lang="en"/>
              <a:t>5/16 - 5/27)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957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Automatically fill events</a:t>
            </a:r>
            <a:r>
              <a:rPr lang="en"/>
              <a:t>  -  As a guest, I would like to view events even if there is nobody hosting.   </a:t>
            </a:r>
            <a:r>
              <a:rPr b="1" lang="en"/>
              <a:t>9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Bookmarks </a:t>
            </a:r>
            <a:r>
              <a:rPr lang="en"/>
              <a:t>- As a guest, I would like to be able to bookmark events that I’m interested in.   </a:t>
            </a:r>
            <a:r>
              <a:rPr b="1" lang="en"/>
              <a:t>2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u="sng"/>
              <a:t>Search </a:t>
            </a:r>
            <a:r>
              <a:rPr lang="en"/>
              <a:t> - As a guest, I would like the ability to search events by keyword.   </a:t>
            </a:r>
            <a:r>
              <a:rPr b="1" lang="en"/>
              <a:t>4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 (app development)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Firebase (backend services)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and Facebook APIs (to authenticate users and get information)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Slack (team communication)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863300" y="0"/>
            <a:ext cx="1280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WhatNow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