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942-F4F5-47AA-8BB5-3ECCC0DB9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C1612-B84C-4910-8C5F-51000C18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803B-2556-43BE-8965-B6A81E13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C366-08F4-4CC5-9A8F-4E6996DE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CA9D-44DC-484E-B78C-1DCDF3B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33E2-7D53-4B81-8DFE-767C505A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0ECFB-6B89-41F3-80EC-2E9528D7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0058-B5E5-4E36-94BD-951CF86C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023A-16A7-4F39-8490-B4BB1E32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FB14-BEFC-4CCD-9687-ED45FEB6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12B5A-5E83-4DAD-AEE0-DF10B106F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4979C-585F-4441-B69C-1C5480F8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8C02-98F2-4349-BEF8-C4350644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CA7A-469C-4AB2-B99B-21547E6D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E2F4-A63F-416F-88C6-A0C7D6CD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0176-2DEB-4C11-B80D-92DC0A3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7017-811C-4B97-A915-5910B0FA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C336-8AC0-426E-B214-DE070C8E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6B5E-D62E-4419-9ED1-86EEF01B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7EF2-18FC-46AC-995D-CCD37CD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4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0F9-D8FB-4092-A2EA-E13D4E02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8E29-4213-414C-8332-530A1695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5E6-537E-44E0-B687-1B98E3A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8CBE-A548-43C1-AB80-09509D0E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C97D-7E89-4635-82E2-83B0298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5675-C84C-4C78-83CA-BC72213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2DEF-1619-480E-86DD-8ABBBDB47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DA55-7BA0-4748-9E2D-652D09F7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93F6-A455-4ED2-8FBA-613EAE15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3424-DC8E-41F4-A7F5-3CBD857B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65AF-FE59-48C0-A181-FA5905FE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C30-CC39-4307-9C35-D93CFC51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B7CF-7C42-4D8D-980C-0D9E13AA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745B7-CCA5-4FFB-83E6-14E8106D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FA138-4788-4AF4-85D2-63609E969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2B80-3DFD-42D3-8C88-702E91A2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05D5A-8FFE-49B8-A8EE-D19FDD5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36CE-2C70-4599-A711-EC795095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98662-5AD1-4B3F-9B76-5D8D06DB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1E8-4E44-44D6-8ADD-7E6A0B3B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B46E1-47AE-4EA1-89C9-99A9B8C8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95D1-CE0F-46F9-8840-7D670CEF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D72E6-ADDD-4A8D-8779-F8ADE2C2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FEDE6-ABFE-4BEB-99AC-81C52B16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04752-45C0-4A1A-8679-DB76350E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D45F6-86B5-40B9-AF4E-99D5B2ED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9B5-24AB-4496-AA4A-4D7545A8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10E5-7C79-4953-A51C-F2AAC856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57A28-1EFB-4496-A7D6-E84466AF1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02674-AC6B-485E-AEC2-966EF61E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D10C-D368-40B3-9905-CF2931B8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FC2E-0E17-4FA2-A5F3-6F5253AB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56C-B759-4F44-AB29-125188CB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0D323-0F8B-4EF6-9FDA-B8CBD2C95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5C4D-701D-4E3E-A068-D12394A0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48351-750E-4615-BB0A-7C96C5FE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92FB-DFD1-47AB-A0E4-63EE9D99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766E-08A6-440C-845A-B8FEF5B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28D8C-ECFE-4CFA-8C2F-D00088A1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52B7-C972-4666-8383-4B9B6F0C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7A7B-17BC-441E-A6F2-4C1EBA0D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3BD6-05B3-4E90-96AF-F9D7B223F8C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A1F0-8EE8-4EB6-A880-10270878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F727-E7A5-455E-A9CF-5724D1A1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856F-DE71-4EE8-834D-F5D13ECF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 wordt op 25 December gevierd. 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wanneer zou Jezus Christus eigenlijk echt geboren zijn?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25 December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4 Januari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Dat weten we niet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16 Juni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5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10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Hoe wordt 2</a:t>
            </a:r>
            <a:r>
              <a:rPr kumimoji="0" lang="nl-NL" sz="32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kerstdag in Engeland genoemd?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Christmas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Unboxing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Socks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Boxing Day</a:t>
            </a:r>
          </a:p>
        </p:txBody>
      </p:sp>
    </p:spTree>
    <p:extLst>
      <p:ext uri="{BB962C8B-B14F-4D97-AF65-F5344CB8AC3E}">
        <p14:creationId xmlns:p14="http://schemas.microsoft.com/office/powerpoint/2010/main" val="190913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11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Waar staat Nederlands grootste kerstboom?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Leiden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Ijstelstein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Groningen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Lobith</a:t>
            </a:r>
          </a:p>
        </p:txBody>
      </p:sp>
    </p:spTree>
    <p:extLst>
      <p:ext uri="{BB962C8B-B14F-4D97-AF65-F5344CB8AC3E}">
        <p14:creationId xmlns:p14="http://schemas.microsoft.com/office/powerpoint/2010/main" val="25067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12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welke plaats werd Jezus Christus geboren?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Nazareth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Bethlehem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Mekka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Jeruzalem</a:t>
            </a:r>
          </a:p>
        </p:txBody>
      </p:sp>
    </p:spTree>
    <p:extLst>
      <p:ext uri="{BB962C8B-B14F-4D97-AF65-F5344CB8AC3E}">
        <p14:creationId xmlns:p14="http://schemas.microsoft.com/office/powerpoint/2010/main" val="137576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13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Welk stripfiguur heeft een hekel aan Kerst?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Kuifje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Lambik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Jommeke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Oom Dagobert</a:t>
            </a:r>
          </a:p>
        </p:txBody>
      </p:sp>
    </p:spTree>
    <p:extLst>
      <p:ext uri="{BB962C8B-B14F-4D97-AF65-F5344CB8AC3E}">
        <p14:creationId xmlns:p14="http://schemas.microsoft.com/office/powerpoint/2010/main" val="120930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14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Waar zou de kerstman wonen?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Rovaniemi, Finland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Kiruna, Zweden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Storslett, Noorwegen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Longyearbyen, Spitsbergen (Noorwegen)</a:t>
            </a:r>
          </a:p>
        </p:txBody>
      </p:sp>
    </p:spTree>
    <p:extLst>
      <p:ext uri="{BB962C8B-B14F-4D97-AF65-F5344CB8AC3E}">
        <p14:creationId xmlns:p14="http://schemas.microsoft.com/office/powerpoint/2010/main" val="15724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15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zou volgens onderzoek de meest irritante kersthit zijn?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Driving home for Christmas, Chris Rea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Christmas, Wham!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I want for Christmas is you, Mariah Carey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Christmas?, Band Aid</a:t>
            </a:r>
          </a:p>
        </p:txBody>
      </p:sp>
    </p:spTree>
    <p:extLst>
      <p:ext uri="{BB962C8B-B14F-4D97-AF65-F5344CB8AC3E}">
        <p14:creationId xmlns:p14="http://schemas.microsoft.com/office/powerpoint/2010/main" val="92241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Ronde 1: Antwoorden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8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 wordt op 25 December gevierd. 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wanneer zou Jezus Christus eigenlijk echt geboren zijn?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25 December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4 Januari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Dat weten we niet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16 Juni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3FD0-AFB0-4F8E-8936-A79EA0516587}"/>
              </a:ext>
            </a:extLst>
          </p:cNvPr>
          <p:cNvSpPr txBox="1"/>
          <p:nvPr/>
        </p:nvSpPr>
        <p:spPr>
          <a:xfrm>
            <a:off x="4358936" y="6241002"/>
            <a:ext cx="59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https://en.wikipedia.org/wiki/Date_of_birth_of_Jesus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8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2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kerstboom hoort bij Kerst.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wie had(den) de allereerste kerstboom?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Jozef en Maria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Prins Albert en Koningin Victoria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Paus Leo I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Maarten Luther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D2313-9365-4353-837F-D22DCF04E582}"/>
              </a:ext>
            </a:extLst>
          </p:cNvPr>
          <p:cNvSpPr txBox="1"/>
          <p:nvPr/>
        </p:nvSpPr>
        <p:spPr>
          <a:xfrm>
            <a:off x="319596" y="5832629"/>
            <a:ext cx="954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Maarten Luther hing als eerste lichtjes in een boom in de 16</a:t>
            </a:r>
            <a:r>
              <a:rPr kumimoji="0" lang="nl-NL" sz="1800" b="0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eeuw, maar de echte traditie van een kerstboom is gekomen door dat Prins Albert en Koningin Victoria voor een besneeuwde boom in hun tuin poseerde voor een kerstgroet.    Bron: https://en.wikipedia.org/wiki/Christmas_tree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0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3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kerstman is gebaseerd op Sinterklaas.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welk merk heeft de kerstman groot gemaakt?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Oetker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Wallmart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Motors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Coca-Cola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9090-2C25-4FC7-83CE-D33417993408}"/>
              </a:ext>
            </a:extLst>
          </p:cNvPr>
          <p:cNvSpPr txBox="1"/>
          <p:nvPr/>
        </p:nvSpPr>
        <p:spPr>
          <a:xfrm>
            <a:off x="4216893" y="6027938"/>
            <a:ext cx="47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https://en.wikipedia.org/wiki/Santa_Claus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3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2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kerstboom hoort bij Kerst.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wie had(den) de allereerste kerstboom?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Jozef en Maria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Prins Albert en Koningin Victoria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Paus Leo I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Maarten Luther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1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4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Kerstliedjes horen bij de kerstsfeer.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welk kerstliedje bestaan de meeste verschillende opnames?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dreaming of a white christmas   (128.276 recordings)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Silent Night  (137.315 recordings)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Jingle Bells (89.681 recordings)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7189E-D07B-44B7-A938-F9093B2E5871}"/>
              </a:ext>
            </a:extLst>
          </p:cNvPr>
          <p:cNvSpPr txBox="1"/>
          <p:nvPr/>
        </p:nvSpPr>
        <p:spPr>
          <a:xfrm>
            <a:off x="3613212" y="6135966"/>
            <a:ext cx="66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https://wyrk.com/the-top-12-most-recorded-christmas-songs/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8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5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Ook in Japan wordt kerst gevierd.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is daar het traditionele kerstmenu?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Kip Teriyaki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 met friet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Rendiersteak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KFC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907A8-F76B-4123-9298-EF5BC0A45EE3}"/>
              </a:ext>
            </a:extLst>
          </p:cNvPr>
          <p:cNvSpPr txBox="1"/>
          <p:nvPr/>
        </p:nvSpPr>
        <p:spPr>
          <a:xfrm>
            <a:off x="1784412" y="6205492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https://edition.cnn.com/travel/article/kfc-christmas-tradition-japan/index.html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9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6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welk land was het kerstfeest tot halverwege 19</a:t>
            </a:r>
            <a:r>
              <a:rPr kumimoji="0" lang="nl-NL" sz="32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eeuw een illegaal feest?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Rusland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Verenigde Staten van Amerika  (1659 – 1856)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Duitsland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 Verenigd Koninkrijk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B526A-2B5F-411E-AA56-B2E86D08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57400"/>
            <a:ext cx="2868075" cy="215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4DF81-3AF7-472E-AAF3-46C7E61CB98E}"/>
              </a:ext>
            </a:extLst>
          </p:cNvPr>
          <p:cNvSpPr txBox="1"/>
          <p:nvPr/>
        </p:nvSpPr>
        <p:spPr>
          <a:xfrm>
            <a:off x="1590675" y="5994957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206EC-C119-4771-A1C0-D5A3D0BE328C}"/>
              </a:ext>
            </a:extLst>
          </p:cNvPr>
          <p:cNvSpPr txBox="1"/>
          <p:nvPr/>
        </p:nvSpPr>
        <p:spPr>
          <a:xfrm>
            <a:off x="2019254" y="6240839"/>
            <a:ext cx="815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https://historyofyesterday.com/when-america-banned-christmas-7bf02d215cff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4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7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was het eerste kerstliedje dat vanuit de ruimte werd gespeeld?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dreaming of a white christmas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Silent Night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Jingle Bells  (16 December 1965)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D7226-347B-4FE6-9EE1-5B9123E0FE99}"/>
              </a:ext>
            </a:extLst>
          </p:cNvPr>
          <p:cNvSpPr txBox="1"/>
          <p:nvPr/>
        </p:nvSpPr>
        <p:spPr>
          <a:xfrm>
            <a:off x="2065538" y="6232125"/>
            <a:ext cx="80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https://www.history.com/news/8-things-you-may-not-know-about-jingle-bells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8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Bij kerst horen kadootjes.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was het grootste kerstkado tot nu toe?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Taj Mahal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 Vrijheidsbeeld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Eiffeltoren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Christus de Verlosser (het beeld bij Rio de Janeiro)</a:t>
            </a:r>
          </a:p>
        </p:txBody>
      </p:sp>
    </p:spTree>
    <p:extLst>
      <p:ext uri="{BB962C8B-B14F-4D97-AF65-F5344CB8AC3E}">
        <p14:creationId xmlns:p14="http://schemas.microsoft.com/office/powerpoint/2010/main" val="159188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9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 is altijd bijzonder.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wat gebeurde er op eerste kerstdag 800?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val van het West-Romeinse rijk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Geboorte van Napoleon Boneparte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Kroning van Karel de Grote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Moord op Julius Ceasar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5EE5-0407-45B5-BF16-FD939169D5EB}"/>
              </a:ext>
            </a:extLst>
          </p:cNvPr>
          <p:cNvSpPr txBox="1"/>
          <p:nvPr/>
        </p:nvSpPr>
        <p:spPr>
          <a:xfrm>
            <a:off x="665825" y="6135966"/>
            <a:ext cx="994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https://www.britannica.com/place/Holy-Roman-Empire/Coronation-of-Charlemagne-as-emperor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37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10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Hoe wordt 2</a:t>
            </a:r>
            <a:r>
              <a:rPr kumimoji="0" lang="nl-NL" sz="32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kerstdag in Engeland genoemd?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Christmas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Unboxing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Socks Day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Boxing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1B947-F10C-437A-AB7B-66AF54543EC0}"/>
              </a:ext>
            </a:extLst>
          </p:cNvPr>
          <p:cNvSpPr txBox="1"/>
          <p:nvPr/>
        </p:nvSpPr>
        <p:spPr>
          <a:xfrm>
            <a:off x="5539668" y="6063449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https://en.wikipedia.org/wiki/Boxing_Day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1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ootste kerstboom">
            <a:extLst>
              <a:ext uri="{FF2B5EF4-FFF2-40B4-BE49-F238E27FC236}">
                <a16:creationId xmlns:a16="http://schemas.microsoft.com/office/drawing/2014/main" id="{575594F6-DDED-41E3-8856-6AB5C001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733800"/>
            <a:ext cx="348955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11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Waar staat Nederlands grootste kerstboom?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Leiden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Ijstelstein (aka zendmast Lopik of de Gerbrandytoren)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Groningen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Lobith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270D7-F216-4732-BA82-BF0BAFFAC405}"/>
              </a:ext>
            </a:extLst>
          </p:cNvPr>
          <p:cNvSpPr txBox="1"/>
          <p:nvPr/>
        </p:nvSpPr>
        <p:spPr>
          <a:xfrm>
            <a:off x="5264459" y="6320632"/>
            <a:ext cx="50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https://nl.wikipedia.org/wiki/Gerbrandytoren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94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12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welke plaats werd Jezus Christus geboren?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Nazareth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Bethlehem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Mekka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Jeruzalem</a:t>
            </a:r>
          </a:p>
        </p:txBody>
      </p:sp>
    </p:spTree>
    <p:extLst>
      <p:ext uri="{BB962C8B-B14F-4D97-AF65-F5344CB8AC3E}">
        <p14:creationId xmlns:p14="http://schemas.microsoft.com/office/powerpoint/2010/main" val="128802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13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Welk stripfiguur heeft een hekel aan Kerst?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Kuifje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Lambik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Jommeke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Oom Dagobert</a:t>
            </a:r>
          </a:p>
        </p:txBody>
      </p:sp>
      <p:pic>
        <p:nvPicPr>
          <p:cNvPr id="3074" name="Picture 2" descr="Duckipedia - Dagobert Duck - DonaldDuck.nl">
            <a:extLst>
              <a:ext uri="{FF2B5EF4-FFF2-40B4-BE49-F238E27FC236}">
                <a16:creationId xmlns:a16="http://schemas.microsoft.com/office/drawing/2014/main" id="{8EB5C2C6-0AA9-4231-A3D6-954CB6A9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3" y="2781485"/>
            <a:ext cx="2438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3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kerstman is gebaseerd op Sinterklaas.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welk merk heeft de kerstman groot gemaakt?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Oetker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Wallmart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Motors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Coca-Cola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1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14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Waar zou de kerstman wonen?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Rovaniemi, Finland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Kiruna, Zweden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Storslett, Noorwegen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Longyearbyen, Spitsbergen (Noorwegen)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51901-FA4F-43D7-A463-DA67EF06F1B1}"/>
              </a:ext>
            </a:extLst>
          </p:cNvPr>
          <p:cNvSpPr txBox="1"/>
          <p:nvPr/>
        </p:nvSpPr>
        <p:spPr>
          <a:xfrm>
            <a:off x="4412202" y="5951300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 https://en.wikipedia.org/wiki/Santa_Claus_Village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59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15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zou volgens onderzoek de meest irritante kersthit zijn?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Driving home for Christmas, Chris Rea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Christmas, Wham!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I want for Christmas is you, Mariah Carey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Christmas?, Band 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D176-150E-4D3D-B6D2-8A3B2B973193}"/>
              </a:ext>
            </a:extLst>
          </p:cNvPr>
          <p:cNvSpPr txBox="1"/>
          <p:nvPr/>
        </p:nvSpPr>
        <p:spPr>
          <a:xfrm>
            <a:off x="177553" y="6205491"/>
            <a:ext cx="111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Bron: https://variety.com/2019/music/news/mariah-carey-voted-most-annoying-christmas-song-uk-poll-1203420352/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4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Kerstliedjes horen bij de kerstsfeer.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welk kerstliedje bestaan de meeste verschillende opnames?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dreaming of a white christmas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Silent Night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Jingle Bells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</a:t>
            </a:r>
          </a:p>
        </p:txBody>
      </p:sp>
    </p:spTree>
    <p:extLst>
      <p:ext uri="{BB962C8B-B14F-4D97-AF65-F5344CB8AC3E}">
        <p14:creationId xmlns:p14="http://schemas.microsoft.com/office/powerpoint/2010/main" val="282193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5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Ook in Japan wordt kerst gevierd.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is daar het traditionele kerstmenu?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Kip Teriyaki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 met friet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Rendiersteak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KFC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5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6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welk land was het kerstfeest tot halverwege 19</a:t>
            </a:r>
            <a:r>
              <a:rPr kumimoji="0" lang="nl-NL" sz="32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eeuw een illegaal feest?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Rusland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Verenigde Staten van Amerika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Duitsland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 Verenigd Koninkrijk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7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7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was het eerste kerstliedje dat vanuit de ruimte werd gespeeld?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dreaming of a white christmas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Silent Night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Jingle Bells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 startAt="3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they know it’s Christmas?</a:t>
            </a:r>
          </a:p>
        </p:txBody>
      </p:sp>
    </p:spTree>
    <p:extLst>
      <p:ext uri="{BB962C8B-B14F-4D97-AF65-F5344CB8AC3E}">
        <p14:creationId xmlns:p14="http://schemas.microsoft.com/office/powerpoint/2010/main" val="185347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8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Bij kerst horen kadootjes.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 was het grootste kerstkado tot nu toe?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Taj Mahal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 Vrijheidsbeeld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Eiffeltoren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Christus de Verlosser (het beeld bij Rio de Janeiro)</a:t>
            </a:r>
          </a:p>
        </p:txBody>
      </p:sp>
    </p:spTree>
    <p:extLst>
      <p:ext uri="{BB962C8B-B14F-4D97-AF65-F5344CB8AC3E}">
        <p14:creationId xmlns:p14="http://schemas.microsoft.com/office/powerpoint/2010/main" val="226060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7B5D2-81BA-4F61-8DAD-B7E0A22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37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Vraag 9</a:t>
            </a:r>
            <a:endParaRPr 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C452-5A1C-4768-8938-CE029309CADB}"/>
              </a:ext>
            </a:extLst>
          </p:cNvPr>
          <p:cNvSpPr txBox="1"/>
          <p:nvPr/>
        </p:nvSpPr>
        <p:spPr>
          <a:xfrm>
            <a:off x="600075" y="2091976"/>
            <a:ext cx="10991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Kerst is altijd bijzonder.</a:t>
            </a:r>
            <a:b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Maar wat gebeurde er op eerste kerstdag 800?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val van het West-Romeinse rijk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Geboorte van Napoleon Boneparte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Kroning van Karel de Grote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Moord op Julius Ceasar</a:t>
            </a:r>
          </a:p>
        </p:txBody>
      </p:sp>
    </p:spTree>
    <p:extLst>
      <p:ext uri="{BB962C8B-B14F-4D97-AF65-F5344CB8AC3E}">
        <p14:creationId xmlns:p14="http://schemas.microsoft.com/office/powerpoint/2010/main" val="17586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Widescreen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Vraag 1</vt:lpstr>
      <vt:lpstr>Vraag 2</vt:lpstr>
      <vt:lpstr>Vraag 3</vt:lpstr>
      <vt:lpstr>Vraag 4</vt:lpstr>
      <vt:lpstr>Vraag 5</vt:lpstr>
      <vt:lpstr>Vraag 6</vt:lpstr>
      <vt:lpstr>Vraag 7</vt:lpstr>
      <vt:lpstr>Vraag 8</vt:lpstr>
      <vt:lpstr>Vraag 9</vt:lpstr>
      <vt:lpstr>Vraag 10</vt:lpstr>
      <vt:lpstr>Vraag 11</vt:lpstr>
      <vt:lpstr>Vraag 12</vt:lpstr>
      <vt:lpstr>Vraag 13</vt:lpstr>
      <vt:lpstr>Vraag 14</vt:lpstr>
      <vt:lpstr>Vraag 15</vt:lpstr>
      <vt:lpstr>Ronde 1: Antwoorden</vt:lpstr>
      <vt:lpstr>Vraag 1</vt:lpstr>
      <vt:lpstr>Vraag 2</vt:lpstr>
      <vt:lpstr>Vraag 3</vt:lpstr>
      <vt:lpstr>Vraag 4</vt:lpstr>
      <vt:lpstr>Vraag 5</vt:lpstr>
      <vt:lpstr>Vraag 6</vt:lpstr>
      <vt:lpstr>Vraag 7</vt:lpstr>
      <vt:lpstr>Vraag 8</vt:lpstr>
      <vt:lpstr>Vraag 9</vt:lpstr>
      <vt:lpstr>Vraag 10</vt:lpstr>
      <vt:lpstr>Vraag 11</vt:lpstr>
      <vt:lpstr>Vraag 12</vt:lpstr>
      <vt:lpstr>Vraag 13</vt:lpstr>
      <vt:lpstr>Vraag 14</vt:lpstr>
      <vt:lpstr>Vraag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Vraag 1</dc:title>
  <dc:creator>van der Vuurst,John</dc:creator>
  <cp:lastModifiedBy>van der Vuurst,John</cp:lastModifiedBy>
  <cp:revision>1</cp:revision>
  <dcterms:created xsi:type="dcterms:W3CDTF">2021-10-27T15:13:34Z</dcterms:created>
  <dcterms:modified xsi:type="dcterms:W3CDTF">2021-10-27T15:14:29Z</dcterms:modified>
</cp:coreProperties>
</file>