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64" r:id="rId3"/>
    <p:sldId id="263" r:id="rId4"/>
    <p:sldId id="260" r:id="rId5"/>
    <p:sldId id="259" r:id="rId6"/>
    <p:sldId id="265" r:id="rId7"/>
    <p:sldId id="266" r:id="rId8"/>
    <p:sldId id="267" r:id="rId9"/>
    <p:sldId id="270" r:id="rId10"/>
    <p:sldId id="258" r:id="rId11"/>
    <p:sldId id="261" r:id="rId12"/>
    <p:sldId id="271" r:id="rId13"/>
    <p:sldId id="276" r:id="rId14"/>
    <p:sldId id="274" r:id="rId15"/>
    <p:sldId id="273" r:id="rId16"/>
    <p:sldId id="275" r:id="rId17"/>
    <p:sldId id="27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5CEC1-B982-4F27-8880-519CFAFED81A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DBC50-8D09-44EB-99B7-148F559F4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5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DBC50-8D09-44EB-99B7-148F559F43F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56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899C-2418-4931-B88A-FF2470B5DF6F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E432-8900-443E-8CA7-B7810CE0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899C-2418-4931-B88A-FF2470B5DF6F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E432-8900-443E-8CA7-B7810CE0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3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899C-2418-4931-B88A-FF2470B5DF6F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E432-8900-443E-8CA7-B7810CE0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5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899C-2418-4931-B88A-FF2470B5DF6F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E432-8900-443E-8CA7-B7810CE0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899C-2418-4931-B88A-FF2470B5DF6F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E432-8900-443E-8CA7-B7810CE0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9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899C-2418-4931-B88A-FF2470B5DF6F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E432-8900-443E-8CA7-B7810CE0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7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899C-2418-4931-B88A-FF2470B5DF6F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E432-8900-443E-8CA7-B7810CE0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38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899C-2418-4931-B88A-FF2470B5DF6F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E432-8900-443E-8CA7-B7810CE0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1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899C-2418-4931-B88A-FF2470B5DF6F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E432-8900-443E-8CA7-B7810CE0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2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899C-2418-4931-B88A-FF2470B5DF6F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E432-8900-443E-8CA7-B7810CE0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3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899C-2418-4931-B88A-FF2470B5DF6F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E432-8900-443E-8CA7-B7810CE0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5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2899C-2418-4931-B88A-FF2470B5DF6F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E432-8900-443E-8CA7-B7810CE01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3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0"/>
            <a:ext cx="9144000" cy="8382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00250" y="2886604"/>
            <a:ext cx="5143500" cy="277710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  <a:latin typeface="Bernard MT Condensed" panose="02050806060905020404" pitchFamily="18" charset="0"/>
              </a:rPr>
              <a:t>FOR MY FATHER </a:t>
            </a:r>
            <a:br>
              <a:rPr lang="en-US" altLang="ko-KR" dirty="0" smtClean="0">
                <a:solidFill>
                  <a:schemeClr val="bg2"/>
                </a:solidFill>
                <a:latin typeface="Bernard MT Condensed" panose="02050806060905020404" pitchFamily="18" charset="0"/>
              </a:rPr>
            </a:br>
            <a:r>
              <a:rPr lang="en-US" altLang="ko-KR" dirty="0" smtClean="0">
                <a:solidFill>
                  <a:schemeClr val="bg2"/>
                </a:solidFill>
                <a:latin typeface="Bernard MT Condensed" panose="02050806060905020404" pitchFamily="18" charset="0"/>
              </a:rPr>
              <a:t>THE KING</a:t>
            </a:r>
            <a:endParaRPr lang="ko-KR" altLang="en-US" dirty="0">
              <a:solidFill>
                <a:schemeClr val="bg2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2647" y="1"/>
            <a:ext cx="12215131" cy="6858000"/>
          </a:xfrm>
        </p:spPr>
      </p:pic>
    </p:spTree>
    <p:extLst>
      <p:ext uri="{BB962C8B-B14F-4D97-AF65-F5344CB8AC3E}">
        <p14:creationId xmlns:p14="http://schemas.microsoft.com/office/powerpoint/2010/main" val="27413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97112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1970" y="0"/>
            <a:ext cx="10726615" cy="6963508"/>
          </a:xfrm>
        </p:spPr>
      </p:pic>
    </p:spTree>
    <p:extLst>
      <p:ext uri="{BB962C8B-B14F-4D97-AF65-F5344CB8AC3E}">
        <p14:creationId xmlns:p14="http://schemas.microsoft.com/office/powerpoint/2010/main" val="2564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21252" cy="6986954"/>
          </a:xfrm>
        </p:spPr>
      </p:pic>
    </p:spTree>
    <p:extLst>
      <p:ext uri="{BB962C8B-B14F-4D97-AF65-F5344CB8AC3E}">
        <p14:creationId xmlns:p14="http://schemas.microsoft.com/office/powerpoint/2010/main" val="42411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8804315"/>
          </a:xfrm>
        </p:spPr>
      </p:pic>
    </p:spTree>
    <p:extLst>
      <p:ext uri="{BB962C8B-B14F-4D97-AF65-F5344CB8AC3E}">
        <p14:creationId xmlns:p14="http://schemas.microsoft.com/office/powerpoint/2010/main" val="9488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515" cy="6858000"/>
          </a:xfr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9165515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27" y="5114925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016" y="0"/>
            <a:ext cx="14554615" cy="6986954"/>
          </a:xfrm>
        </p:spPr>
      </p:pic>
    </p:spTree>
    <p:extLst>
      <p:ext uri="{BB962C8B-B14F-4D97-AF65-F5344CB8AC3E}">
        <p14:creationId xmlns:p14="http://schemas.microsoft.com/office/powerpoint/2010/main" val="41776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77" y="0"/>
            <a:ext cx="6020245" cy="7023619"/>
          </a:xfrm>
        </p:spPr>
      </p:pic>
    </p:spTree>
    <p:extLst>
      <p:ext uri="{BB962C8B-B14F-4D97-AF65-F5344CB8AC3E}">
        <p14:creationId xmlns:p14="http://schemas.microsoft.com/office/powerpoint/2010/main" val="3172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706708" cy="6933363"/>
          </a:xfrm>
        </p:spPr>
      </p:pic>
      <p:sp>
        <p:nvSpPr>
          <p:cNvPr id="5" name="TextBox 4"/>
          <p:cNvSpPr txBox="1"/>
          <p:nvPr/>
        </p:nvSpPr>
        <p:spPr>
          <a:xfrm>
            <a:off x="1928446" y="5078082"/>
            <a:ext cx="5287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ernard MT Condensed" panose="02050806060905020404" pitchFamily="18" charset="0"/>
              </a:rPr>
              <a:t>Previous Story</a:t>
            </a:r>
            <a:endParaRPr lang="ko-KR" altLang="en-US" sz="7200" dirty="0">
              <a:solidFill>
                <a:schemeClr val="accent4">
                  <a:lumMod val="60000"/>
                  <a:lumOff val="40000"/>
                </a:schemeClr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59815" cy="6899868"/>
          </a:xfrm>
        </p:spPr>
      </p:pic>
    </p:spTree>
    <p:extLst>
      <p:ext uri="{BB962C8B-B14F-4D97-AF65-F5344CB8AC3E}">
        <p14:creationId xmlns:p14="http://schemas.microsoft.com/office/powerpoint/2010/main" val="5144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6858000"/>
          </a:xfrm>
        </p:spPr>
      </p:pic>
    </p:spTree>
    <p:extLst>
      <p:ext uri="{BB962C8B-B14F-4D97-AF65-F5344CB8AC3E}">
        <p14:creationId xmlns:p14="http://schemas.microsoft.com/office/powerpoint/2010/main" val="39467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7443" y="0"/>
            <a:ext cx="13968485" cy="6858000"/>
          </a:xfrm>
        </p:spPr>
      </p:pic>
    </p:spTree>
    <p:extLst>
      <p:ext uri="{BB962C8B-B14F-4D97-AF65-F5344CB8AC3E}">
        <p14:creationId xmlns:p14="http://schemas.microsoft.com/office/powerpoint/2010/main" val="42583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7443" y="0"/>
            <a:ext cx="13968485" cy="6858000"/>
          </a:xfrm>
        </p:spPr>
      </p:pic>
      <p:sp>
        <p:nvSpPr>
          <p:cNvPr id="5" name="타원 4"/>
          <p:cNvSpPr/>
          <p:nvPr/>
        </p:nvSpPr>
        <p:spPr>
          <a:xfrm>
            <a:off x="3845170" y="3692769"/>
            <a:ext cx="937846" cy="10668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572000" y="4642338"/>
            <a:ext cx="902676" cy="12543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439507" y="5884983"/>
            <a:ext cx="333302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74676" y="5115542"/>
            <a:ext cx="3297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C00000"/>
                </a:solidFill>
                <a:latin typeface="Segoe Marker" panose="03080602040302020204" pitchFamily="66" charset="0"/>
              </a:rPr>
              <a:t>City : Resource</a:t>
            </a:r>
            <a:endParaRPr lang="ko-KR" altLang="en-US" sz="4400" dirty="0">
              <a:solidFill>
                <a:srgbClr val="C00000"/>
              </a:solidFill>
              <a:latin typeface="Segoe Marker" panose="030806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7443" y="0"/>
            <a:ext cx="13968485" cy="6858000"/>
          </a:xfrm>
        </p:spPr>
      </p:pic>
      <p:sp>
        <p:nvSpPr>
          <p:cNvPr id="5" name="타원 4"/>
          <p:cNvSpPr/>
          <p:nvPr/>
        </p:nvSpPr>
        <p:spPr>
          <a:xfrm>
            <a:off x="3845170" y="3692769"/>
            <a:ext cx="937846" cy="10668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572000" y="4642338"/>
            <a:ext cx="902676" cy="12543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439507" y="5884983"/>
            <a:ext cx="333302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74676" y="5115542"/>
            <a:ext cx="3297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C00000"/>
                </a:solidFill>
                <a:latin typeface="Segoe Marker" panose="03080602040302020204" pitchFamily="66" charset="0"/>
              </a:rPr>
              <a:t>City : Resource</a:t>
            </a:r>
            <a:endParaRPr lang="ko-KR" altLang="en-US" sz="4400" dirty="0">
              <a:solidFill>
                <a:srgbClr val="C00000"/>
              </a:solidFill>
              <a:latin typeface="Segoe Marker" panose="030806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7443" y="0"/>
            <a:ext cx="13968485" cy="6858000"/>
          </a:xfrm>
        </p:spPr>
      </p:pic>
      <p:sp>
        <p:nvSpPr>
          <p:cNvPr id="5" name="타원 4"/>
          <p:cNvSpPr/>
          <p:nvPr/>
        </p:nvSpPr>
        <p:spPr>
          <a:xfrm>
            <a:off x="3845170" y="3692769"/>
            <a:ext cx="937846" cy="106680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572000" y="4642338"/>
            <a:ext cx="902676" cy="125436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439507" y="5884983"/>
            <a:ext cx="333302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74676" y="5115542"/>
            <a:ext cx="32978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C00000"/>
                </a:solidFill>
                <a:latin typeface="Segoe Marker" panose="03080602040302020204" pitchFamily="66" charset="0"/>
              </a:rPr>
              <a:t>City : Resource</a:t>
            </a:r>
            <a:endParaRPr lang="ko-KR" altLang="en-US" sz="4400" dirty="0">
              <a:solidFill>
                <a:srgbClr val="C00000"/>
              </a:solidFill>
              <a:latin typeface="Segoe Marker" panose="0308060204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58155" y="5926014"/>
            <a:ext cx="3845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C00000"/>
                </a:solidFill>
                <a:latin typeface="Segoe Marker" panose="03080602040302020204" pitchFamily="66" charset="0"/>
              </a:rPr>
              <a:t>Inherit &amp; Conquer</a:t>
            </a:r>
            <a:endParaRPr lang="ko-KR" altLang="en-US" sz="4400" dirty="0">
              <a:solidFill>
                <a:srgbClr val="C00000"/>
              </a:solidFill>
              <a:latin typeface="Segoe Marker" panose="030806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3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2647" y="1"/>
            <a:ext cx="12215131" cy="6858000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185" y="2"/>
            <a:ext cx="9636369" cy="37513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1838"/>
            <a:ext cx="9390184" cy="332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18</Words>
  <Application>Microsoft Office PowerPoint</Application>
  <PresentationFormat>화면 슬라이드 쇼(4:3)</PresentationFormat>
  <Paragraphs>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Bernard MT Condensed</vt:lpstr>
      <vt:lpstr>Calibri</vt:lpstr>
      <vt:lpstr>Calibri Light</vt:lpstr>
      <vt:lpstr>Segoe Marker</vt:lpstr>
      <vt:lpstr>Office 테마</vt:lpstr>
      <vt:lpstr>FOR MY FATHER  THE KING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MY FATHER  THE KING</dc:title>
  <dc:creator>ozt</dc:creator>
  <cp:lastModifiedBy>ozt</cp:lastModifiedBy>
  <cp:revision>11</cp:revision>
  <dcterms:created xsi:type="dcterms:W3CDTF">2014-09-15T18:36:34Z</dcterms:created>
  <dcterms:modified xsi:type="dcterms:W3CDTF">2014-09-16T08:03:06Z</dcterms:modified>
</cp:coreProperties>
</file>