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  <p:sldId id="269" r:id="rId5"/>
    <p:sldId id="267" r:id="rId6"/>
    <p:sldId id="264" r:id="rId7"/>
    <p:sldId id="262" r:id="rId8"/>
    <p:sldId id="270" r:id="rId9"/>
    <p:sldId id="268" r:id="rId10"/>
    <p:sldId id="263" r:id="rId11"/>
    <p:sldId id="258" r:id="rId12"/>
    <p:sldId id="259" r:id="rId13"/>
    <p:sldId id="257" r:id="rId14"/>
    <p:sldId id="26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줄거리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Intro</a:t>
            </a:r>
          </a:p>
          <a:p>
            <a:r>
              <a:rPr lang="ko-KR" altLang="en-US" smtClean="0"/>
              <a:t>한 소년이 있다</a:t>
            </a:r>
            <a:r>
              <a:rPr lang="en-US" altLang="ko-KR" smtClean="0"/>
              <a:t>. </a:t>
            </a:r>
            <a:r>
              <a:rPr lang="ko-KR" altLang="en-US" smtClean="0"/>
              <a:t>그는 밤마다 바다에 나가 하늘에 폭죽을 터트리며 뭐라 소리지른다</a:t>
            </a:r>
            <a:r>
              <a:rPr lang="en-US" altLang="ko-KR" smtClean="0"/>
              <a:t>. </a:t>
            </a:r>
            <a:r>
              <a:rPr lang="ko-KR" altLang="en-US" smtClean="0"/>
              <a:t>사람들은 모자란 아이로 여긴다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카툰형식으로 보여준다 </a:t>
            </a:r>
            <a:endParaRPr lang="en-US" altLang="ko-KR"/>
          </a:p>
          <a:p>
            <a:r>
              <a:rPr lang="en-US" altLang="ko-KR" smtClean="0"/>
              <a:t>-&gt; </a:t>
            </a:r>
            <a:r>
              <a:rPr lang="ko-KR" altLang="en-US" smtClean="0"/>
              <a:t>게임 내 리소스 재활용하고 말풍선에 대사 띄우면 될 듯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캐릭터 외관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머리에 철통을 뒤집어썼다</a:t>
            </a:r>
            <a:r>
              <a:rPr lang="en-US" altLang="ko-KR" smtClean="0"/>
              <a:t>.</a:t>
            </a:r>
            <a:r>
              <a:rPr lang="ko-KR" altLang="en-US" smtClean="0"/>
              <a:t> 군모 쓴 군인처럼 씩씩하다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콧물자국이 있고 눈이 크고 똘망똘망하다</a:t>
            </a:r>
            <a:r>
              <a:rPr lang="en-US" altLang="ko-KR" smtClean="0"/>
              <a:t>. </a:t>
            </a:r>
            <a:r>
              <a:rPr lang="ko-KR" altLang="en-US" smtClean="0"/>
              <a:t>순진하고 바보스러운 인상이다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군장을 찬듯 옆구리에 폭죽을 끼고 주머니에는 성냥이 가득히 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26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idea - braid </a:t>
            </a:r>
            <a:r>
              <a:rPr lang="ko-KR" altLang="en-US" smtClean="0"/>
              <a:t>게임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별을 하나씩 모으면 별에 빛이 들어옴</a:t>
            </a:r>
            <a:endParaRPr lang="en-US" altLang="ko-KR" smtClean="0"/>
          </a:p>
          <a:p>
            <a:r>
              <a:rPr lang="ko-KR" altLang="en-US" smtClean="0"/>
              <a:t>다 모으면 그림이 완성됨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5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mtClean="0"/>
              <a:t>별이 아직 켜지지 않음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 descr="C:\Users\JW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0854"/>
            <a:ext cx="8856984" cy="497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smtClean="0"/>
              <a:t>별을 모두 채우면</a:t>
            </a:r>
            <a:r>
              <a:rPr lang="en-US" altLang="ko-KR" smtClean="0"/>
              <a:t> </a:t>
            </a:r>
            <a:r>
              <a:rPr lang="ko-KR" altLang="en-US" smtClean="0"/>
              <a:t>별자리가 그리는 모양이 나타난다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W\Desktop\st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840760" cy="513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9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스테이지 선택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별자리 선택이 스테이지 선택</a:t>
            </a:r>
            <a:endParaRPr lang="en-US" altLang="ko-KR" smtClean="0"/>
          </a:p>
          <a:p>
            <a:r>
              <a:rPr lang="ko-KR" altLang="en-US" smtClean="0"/>
              <a:t>클리어 하면 불이 들어온다</a:t>
            </a:r>
            <a:endParaRPr lang="en-US" altLang="ko-KR" smtClean="0"/>
          </a:p>
          <a:p>
            <a:r>
              <a:rPr lang="ko-KR" altLang="en-US" smtClean="0"/>
              <a:t>모두 클리어 하면 별자리의 그림이 그려진다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별자리는 엄마의 모양</a:t>
            </a:r>
            <a:endParaRPr lang="en-US" altLang="ko-KR" smtClean="0"/>
          </a:p>
          <a:p>
            <a:r>
              <a:rPr lang="ko-KR" altLang="en-US" smtClean="0"/>
              <a:t>그냥 바보인줄 알았는데</a:t>
            </a:r>
            <a:r>
              <a:rPr lang="en-US" altLang="ko-KR" smtClean="0"/>
              <a:t>… </a:t>
            </a:r>
            <a:r>
              <a:rPr lang="ko-KR" altLang="en-US" smtClean="0"/>
              <a:t>별자리를 보며 엄마를 떠올리는 바보였다</a:t>
            </a:r>
            <a:r>
              <a:rPr lang="en-US" altLang="ko-KR" smtClean="0"/>
              <a:t>! </a:t>
            </a:r>
            <a:r>
              <a:rPr lang="ko-KR" altLang="en-US" smtClean="0"/>
              <a:t>별자리가 보이지 않게 된 것이 외계인 탓이라고 생각하여 싸운 것</a:t>
            </a:r>
            <a:r>
              <a:rPr lang="en-US" altLang="ko-KR" smtClean="0"/>
              <a:t>. </a:t>
            </a:r>
            <a:r>
              <a:rPr lang="ko-KR" altLang="en-US" smtClean="0"/>
              <a:t>외계인의 정체는 계절일 뿐이었다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줄거리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카툰 </a:t>
            </a:r>
            <a:r>
              <a:rPr lang="en-US" altLang="ko-KR" smtClean="0"/>
              <a:t>continue</a:t>
            </a:r>
          </a:p>
          <a:p>
            <a:r>
              <a:rPr lang="ko-KR" altLang="en-US" smtClean="0"/>
              <a:t>소년의 상상 속에서 그는 외계인과 싸우고 있다</a:t>
            </a:r>
            <a:r>
              <a:rPr lang="en-US" altLang="ko-KR" smtClean="0"/>
              <a:t>. </a:t>
            </a:r>
            <a:r>
              <a:rPr lang="ko-KR" altLang="en-US" smtClean="0"/>
              <a:t>폭죽을 쏘아올려서 외계인을 맞춘다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플레이어는 소년의 상상에 참여하여 게임을 진행하게 된다</a:t>
            </a:r>
            <a:r>
              <a:rPr lang="en-US" altLang="ko-KR" smtClean="0"/>
              <a:t>. </a:t>
            </a:r>
            <a:r>
              <a:rPr lang="ko-KR" altLang="en-US" smtClean="0"/>
              <a:t>게임의 배경이 소년의 망상임을 플레이어가 알게 하는 것이다</a:t>
            </a:r>
            <a:r>
              <a:rPr lang="en-US" altLang="ko-KR" smtClean="0"/>
              <a:t>. </a:t>
            </a:r>
            <a:r>
              <a:rPr lang="ko-KR" altLang="en-US" smtClean="0"/>
              <a:t>바보니까 이런 망상을 하겠지 생각하게 </a:t>
            </a:r>
            <a:r>
              <a:rPr lang="ko-KR" altLang="en-US"/>
              <a:t>되</a:t>
            </a:r>
            <a:r>
              <a:rPr lang="ko-KR" altLang="en-US" smtClean="0"/>
              <a:t>지만 작은 반전이 준비되어있다</a:t>
            </a:r>
            <a:r>
              <a:rPr lang="en-US" altLang="ko-KR" smtClean="0"/>
              <a:t>. 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줄거리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소년의 상상의 원동력이 된 것</a:t>
            </a:r>
            <a:r>
              <a:rPr lang="en-US" altLang="ko-KR" smtClean="0"/>
              <a:t>: </a:t>
            </a:r>
            <a:r>
              <a:rPr lang="ko-KR" altLang="en-US" smtClean="0"/>
              <a:t>어머니의 죽음</a:t>
            </a:r>
            <a:r>
              <a:rPr lang="en-US" altLang="ko-KR" smtClean="0"/>
              <a:t>. </a:t>
            </a:r>
            <a:r>
              <a:rPr lang="ko-KR" altLang="en-US" smtClean="0"/>
              <a:t>소년은 외계인의 탓이라고 생각함</a:t>
            </a:r>
            <a:r>
              <a:rPr lang="en-US" altLang="ko-KR" smtClean="0"/>
              <a:t>. </a:t>
            </a:r>
            <a:r>
              <a:rPr lang="ko-KR" altLang="en-US" smtClean="0"/>
              <a:t>외계인은 여름</a:t>
            </a:r>
            <a:r>
              <a:rPr lang="ko-KR" altLang="en-US"/>
              <a:t>과</a:t>
            </a:r>
            <a:r>
              <a:rPr lang="ko-KR" altLang="en-US" smtClean="0"/>
              <a:t> 구름</a:t>
            </a:r>
            <a:r>
              <a:rPr lang="en-US" altLang="ko-KR" smtClean="0"/>
              <a:t>, </a:t>
            </a:r>
            <a:r>
              <a:rPr lang="ko-KR" altLang="en-US" smtClean="0"/>
              <a:t>너무나도 밝은 달</a:t>
            </a:r>
            <a:r>
              <a:rPr lang="en-US" altLang="ko-KR" smtClean="0"/>
              <a:t>. </a:t>
            </a:r>
            <a:r>
              <a:rPr lang="ko-KR" altLang="en-US" smtClean="0"/>
              <a:t>이것들이 별들을 가린 것이었다</a:t>
            </a:r>
            <a:r>
              <a:rPr lang="en-US" altLang="ko-KR" smtClean="0"/>
              <a:t>. </a:t>
            </a:r>
            <a:r>
              <a:rPr lang="ko-KR" altLang="en-US" smtClean="0"/>
              <a:t>밤마다 폭죽을 쏘아대니 시간은 흘렀고</a:t>
            </a:r>
            <a:r>
              <a:rPr lang="en-US" altLang="ko-KR" smtClean="0"/>
              <a:t>, </a:t>
            </a:r>
            <a:r>
              <a:rPr lang="ko-KR" altLang="en-US" smtClean="0"/>
              <a:t>계</a:t>
            </a:r>
            <a:r>
              <a:rPr lang="ko-KR" altLang="en-US"/>
              <a:t>절</a:t>
            </a:r>
            <a:r>
              <a:rPr lang="ko-KR" altLang="en-US" smtClean="0"/>
              <a:t>이 지나며 별들은 빛을 되찾음</a:t>
            </a:r>
            <a:r>
              <a:rPr lang="en-US" altLang="ko-KR" smtClean="0"/>
              <a:t>. </a:t>
            </a:r>
            <a:r>
              <a:rPr lang="ko-KR" altLang="en-US" smtClean="0"/>
              <a:t>기우제 같은 거임</a:t>
            </a:r>
            <a:r>
              <a:rPr lang="en-US" altLang="ko-KR" smtClean="0"/>
              <a:t>. </a:t>
            </a:r>
            <a:r>
              <a:rPr lang="ko-KR" altLang="en-US" smtClean="0"/>
              <a:t>하지만 소년은 자신의 노력 덕분이라고 생각하며 스스로 뿌듯해함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 별자리는 </a:t>
            </a:r>
            <a:r>
              <a:rPr lang="ko-KR" altLang="en-US"/>
              <a:t>엄마 별자리라고 소년이 정했던 별들임</a:t>
            </a:r>
            <a:r>
              <a:rPr lang="en-US" altLang="ko-KR"/>
              <a:t>.</a:t>
            </a:r>
            <a:r>
              <a:rPr lang="en-US" altLang="ko-KR" smtClean="0"/>
              <a:t> </a:t>
            </a:r>
            <a:r>
              <a:rPr lang="ko-KR" altLang="en-US" smtClean="0"/>
              <a:t>스테이지 다 클리어하고 나면 그 별자리에 엄마 형상을 보여주면서 게임 엔딩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별자리가 보이게 되는 정황들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배경이 어부 마을인데 여름이 고기잡이철이다</a:t>
            </a:r>
            <a:r>
              <a:rPr lang="en-US" altLang="ko-KR" smtClean="0"/>
              <a:t>. </a:t>
            </a:r>
            <a:r>
              <a:rPr lang="ko-KR" altLang="en-US" smtClean="0"/>
              <a:t>어선들과 등대의 빛들이 별빛을 가리는 원인이 되었을 것이다</a:t>
            </a:r>
            <a:r>
              <a:rPr lang="en-US" altLang="ko-KR" smtClean="0"/>
              <a:t>. </a:t>
            </a:r>
            <a:r>
              <a:rPr lang="ko-KR" altLang="en-US" smtClean="0"/>
              <a:t>겨울이 되며 배나 등대가 덜 다니게 되어서 별이 보이게 되었다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달이 초승달이 되었다</a:t>
            </a:r>
            <a:endParaRPr lang="en-US" altLang="ko-KR" smtClean="0"/>
          </a:p>
          <a:p>
            <a:r>
              <a:rPr lang="ko-KR" altLang="en-US" smtClean="0"/>
              <a:t>마지막 탄에 비가 한바탕 내린다 다음날 밤은 비가 개인 뒤의 맑은 하늘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72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줄거리를 표현하기 위한 게임 요소들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스테이지 선택 화면의 별자리</a:t>
            </a:r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병원과 관련된 이미지</a:t>
            </a:r>
            <a:r>
              <a:rPr lang="en-US" altLang="ko-KR" smtClean="0"/>
              <a:t>(</a:t>
            </a:r>
            <a:r>
              <a:rPr lang="ko-KR" altLang="en-US" smtClean="0"/>
              <a:t>주사기</a:t>
            </a:r>
            <a:r>
              <a:rPr lang="en-US" altLang="ko-KR" smtClean="0"/>
              <a:t>, </a:t>
            </a:r>
            <a:r>
              <a:rPr lang="ko-KR" altLang="en-US" smtClean="0"/>
              <a:t>링거</a:t>
            </a:r>
            <a:r>
              <a:rPr lang="en-US" altLang="ko-KR" smtClean="0"/>
              <a:t>, </a:t>
            </a:r>
            <a:r>
              <a:rPr lang="ko-KR" altLang="en-US" smtClean="0"/>
              <a:t>약품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엄마</a:t>
            </a:r>
            <a:r>
              <a:rPr lang="ko-KR" altLang="en-US"/>
              <a:t>와</a:t>
            </a:r>
            <a:r>
              <a:rPr lang="ko-KR" altLang="en-US" smtClean="0"/>
              <a:t> 관련된 이미지</a:t>
            </a:r>
            <a:r>
              <a:rPr lang="en-US" altLang="ko-KR" smtClean="0"/>
              <a:t>(</a:t>
            </a:r>
            <a:r>
              <a:rPr lang="ko-KR" altLang="en-US" smtClean="0"/>
              <a:t>비녀</a:t>
            </a:r>
            <a:r>
              <a:rPr lang="en-US" altLang="ko-KR" smtClean="0"/>
              <a:t>, </a:t>
            </a:r>
            <a:r>
              <a:rPr lang="ko-KR" altLang="en-US" smtClean="0"/>
              <a:t>거울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소년을 도와주는 상상 속 친구들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버프 너프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주사기</a:t>
            </a:r>
            <a:r>
              <a:rPr lang="en-US" altLang="ko-KR" smtClean="0"/>
              <a:t>, </a:t>
            </a:r>
            <a:r>
              <a:rPr lang="ko-KR" altLang="en-US" smtClean="0"/>
              <a:t>링거</a:t>
            </a:r>
            <a:r>
              <a:rPr lang="en-US" altLang="ko-KR" smtClean="0"/>
              <a:t>, </a:t>
            </a:r>
            <a:r>
              <a:rPr lang="ko-KR" altLang="en-US" smtClean="0"/>
              <a:t>등 병원과 관련된 소품들</a:t>
            </a:r>
            <a:endParaRPr lang="en-US" altLang="ko-KR" smtClean="0"/>
          </a:p>
          <a:p>
            <a:r>
              <a:rPr lang="ko-KR" altLang="en-US" smtClean="0"/>
              <a:t>엄마와 관련된 소품들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2050" name="Picture 2" descr="C:\Users\JW\Desktop\6d3fc75b7fa13ffa76c13cdf031b15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2" y="2971750"/>
            <a:ext cx="4764706" cy="348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W\Desktop\캡처쪽낭자머리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35" y="3366864"/>
            <a:ext cx="2105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0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장애물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ko-KR" smtClean="0"/>
          </a:p>
          <a:p>
            <a:r>
              <a:rPr lang="ko-KR" altLang="en-US" smtClean="0"/>
              <a:t>하늘을 다니는 기차</a:t>
            </a:r>
            <a:endParaRPr lang="ko-KR" altLang="en-US"/>
          </a:p>
        </p:txBody>
      </p:sp>
      <p:pic>
        <p:nvPicPr>
          <p:cNvPr id="4099" name="Picture 3" descr="C:\Users\JW\Desktop\테마에세이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36912"/>
            <a:ext cx="5688632" cy="398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8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장애물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ko-KR" altLang="en-US" smtClean="0"/>
              <a:t>하늘을 다니는 배</a:t>
            </a:r>
            <a:endParaRPr lang="ko-KR" altLang="en-US"/>
          </a:p>
        </p:txBody>
      </p:sp>
      <p:pic>
        <p:nvPicPr>
          <p:cNvPr id="1026" name="Picture 2" descr="C:\Users\JW\Desktop\0b399a0a2b91903b6f59874e2d36f51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48880"/>
            <a:ext cx="6682350" cy="417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13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ko-KR" altLang="en-US" smtClean="0"/>
              <a:t>달</a:t>
            </a:r>
            <a:r>
              <a:rPr lang="en-US" altLang="ko-KR" smtClean="0"/>
              <a:t>(</a:t>
            </a:r>
            <a:r>
              <a:rPr lang="ko-KR" altLang="en-US" smtClean="0"/>
              <a:t>배경으로</a:t>
            </a:r>
            <a:r>
              <a:rPr lang="en-US" altLang="ko-KR" smtClean="0"/>
              <a:t>?)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ko-KR" altLang="en-US" smtClean="0"/>
              <a:t>변함으로 시간 경과 표현 가능</a:t>
            </a:r>
            <a:endParaRPr lang="ko-KR" altLang="en-US"/>
          </a:p>
        </p:txBody>
      </p:sp>
      <p:pic>
        <p:nvPicPr>
          <p:cNvPr id="3074" name="Picture 2" descr="C:\Users\JW\Desktop\809ba76d-aeb6-45b0-808d-09f89d66da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233" y="2276872"/>
            <a:ext cx="5552231" cy="416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43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358</Words>
  <Application>Microsoft Office PowerPoint</Application>
  <PresentationFormat>화면 슬라이드 쇼(4:3)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줄거리</vt:lpstr>
      <vt:lpstr>줄거리</vt:lpstr>
      <vt:lpstr>줄거리</vt:lpstr>
      <vt:lpstr>별자리가 보이게 되는 정황들</vt:lpstr>
      <vt:lpstr>줄거리를 표현하기 위한 게임 요소들</vt:lpstr>
      <vt:lpstr>버프 너프</vt:lpstr>
      <vt:lpstr>장애물</vt:lpstr>
      <vt:lpstr>장애물</vt:lpstr>
      <vt:lpstr>달(배경으로?)</vt:lpstr>
      <vt:lpstr>캐릭터 외관</vt:lpstr>
      <vt:lpstr>idea - braid 게임</vt:lpstr>
      <vt:lpstr>별이 아직 켜지지 않음 </vt:lpstr>
      <vt:lpstr>별을 모두 채우면 별자리가 그리는 모양이 나타난다</vt:lpstr>
      <vt:lpstr>스테이지 선택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JW</cp:lastModifiedBy>
  <cp:revision>138</cp:revision>
  <dcterms:created xsi:type="dcterms:W3CDTF">2006-10-05T04:04:58Z</dcterms:created>
  <dcterms:modified xsi:type="dcterms:W3CDTF">2015-10-27T11:49:08Z</dcterms:modified>
</cp:coreProperties>
</file>