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dc.gov/nchs/nhds/index.htm" TargetMode="External"/><Relationship Id="rId4" Type="http://schemas.openxmlformats.org/officeDocument/2006/relationships/hyperlink" Target="https://www.cdc.gov/nchs/ahcd/index.htm" TargetMode="External"/><Relationship Id="rId5" Type="http://schemas.openxmlformats.org/officeDocument/2006/relationships/hyperlink" Target="https://ephtracking.cdc.gov/showAsthma.a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Jacob White Final Project Outline</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Collective Health has 70k+ members. </a:t>
            </a:r>
          </a:p>
          <a:p>
            <a:pPr indent="-228600" lvl="0" marL="457200" rtl="0">
              <a:spcBef>
                <a:spcPts val="0"/>
              </a:spcBef>
            </a:pPr>
            <a:r>
              <a:rPr lang="en"/>
              <a:t>We promise our clients </a:t>
            </a:r>
            <a:r>
              <a:rPr lang="en"/>
              <a:t>superior</a:t>
            </a:r>
            <a:r>
              <a:rPr lang="en"/>
              <a:t> analytics on these members health and the financial impact of their healthcare decisions.</a:t>
            </a:r>
          </a:p>
          <a:p>
            <a:pPr indent="-228600" lvl="0" marL="457200" rtl="0">
              <a:spcBef>
                <a:spcPts val="0"/>
              </a:spcBef>
            </a:pPr>
            <a:r>
              <a:rPr lang="en"/>
              <a:t>One of our clients key concerns are chronic conditions - which affect workers’ performance and are drivers of high healthcare spending.</a:t>
            </a:r>
          </a:p>
          <a:p>
            <a:pPr indent="-228600" lvl="0" marL="457200" rtl="0">
              <a:spcBef>
                <a:spcPts val="0"/>
              </a:spcBef>
            </a:pPr>
            <a:r>
              <a:rPr lang="en"/>
              <a:t>Asthma is a key concern - because it affects both employees and their dependents, have high out-of-pocket costs.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04800" lvl="0" marL="457200" rtl="0">
              <a:spcBef>
                <a:spcPts val="0"/>
              </a:spcBef>
              <a:buSzPct val="100000"/>
            </a:pPr>
            <a:r>
              <a:rPr lang="en" sz="1200"/>
              <a:t>There are a large number of open, public data sets on Asthma rates across the United States. </a:t>
            </a:r>
          </a:p>
          <a:p>
            <a:pPr indent="-292100" lvl="1" marL="914400" rtl="0">
              <a:spcBef>
                <a:spcPts val="0"/>
              </a:spcBef>
              <a:buSzPct val="100000"/>
            </a:pPr>
            <a:r>
              <a:rPr lang="en" sz="1000" u="sng">
                <a:solidFill>
                  <a:schemeClr val="hlink"/>
                </a:solidFill>
                <a:hlinkClick r:id="rId3"/>
              </a:rPr>
              <a:t>https://www.cdc.gov/nchs/nhds/index.htm</a:t>
            </a:r>
          </a:p>
          <a:p>
            <a:pPr indent="-292100" lvl="2" marL="1371600" rtl="0">
              <a:spcBef>
                <a:spcPts val="0"/>
              </a:spcBef>
              <a:buSzPct val="100000"/>
            </a:pPr>
            <a:r>
              <a:rPr lang="en" sz="1000">
                <a:solidFill>
                  <a:srgbClr val="333333"/>
                </a:solidFill>
                <a:highlight>
                  <a:srgbClr val="FFFFFF"/>
                </a:highlight>
              </a:rPr>
              <a:t>The NHDS, conducted by the National Center for Health Statistics since 1965, collects data from a sample of approximately 270,000 inpatient records from a national sample of 500 hospitals. Using this data, researchers can estimate hospitalizations due to asthma nationally and by region.</a:t>
            </a:r>
          </a:p>
          <a:p>
            <a:pPr indent="-292100" lvl="1" marL="914400" rtl="0">
              <a:spcBef>
                <a:spcPts val="0"/>
              </a:spcBef>
              <a:buClr>
                <a:srgbClr val="333333"/>
              </a:buClr>
              <a:buSzPct val="100000"/>
            </a:pPr>
            <a:r>
              <a:rPr lang="en" sz="1000" u="sng">
                <a:solidFill>
                  <a:schemeClr val="hlink"/>
                </a:solidFill>
                <a:highlight>
                  <a:srgbClr val="FFFFFF"/>
                </a:highlight>
                <a:hlinkClick r:id="rId4"/>
              </a:rPr>
              <a:t>https://www.cdc.gov/nchs/ahcd/index.htm</a:t>
            </a:r>
          </a:p>
          <a:p>
            <a:pPr indent="-292100" lvl="2" marL="1371600" rtl="0">
              <a:spcBef>
                <a:spcPts val="0"/>
              </a:spcBef>
              <a:spcAft>
                <a:spcPts val="0"/>
              </a:spcAft>
              <a:buClr>
                <a:srgbClr val="333333"/>
              </a:buClr>
              <a:buSzPct val="100000"/>
            </a:pPr>
            <a:r>
              <a:rPr lang="en" sz="1000">
                <a:solidFill>
                  <a:srgbClr val="333333"/>
                </a:solidFill>
                <a:highlight>
                  <a:srgbClr val="FFFFFF"/>
                </a:highlight>
              </a:rPr>
              <a:t>The NHAMCS is designed to collect data and information on the utilization and provision of ambulatory care services at hospital emergency and outpatient departments, based on a national sample of hospitals. Researchers can use NHAMCS data to estimate emergency department visit rates due to asthma.</a:t>
            </a:r>
          </a:p>
          <a:p>
            <a:pPr indent="-292100" lvl="1" marL="914400" rtl="0">
              <a:spcBef>
                <a:spcPts val="0"/>
              </a:spcBef>
              <a:spcAft>
                <a:spcPts val="0"/>
              </a:spcAft>
              <a:buClr>
                <a:srgbClr val="333333"/>
              </a:buClr>
              <a:buSzPct val="100000"/>
            </a:pPr>
            <a:r>
              <a:rPr lang="en" sz="1000" u="sng">
                <a:solidFill>
                  <a:schemeClr val="hlink"/>
                </a:solidFill>
                <a:highlight>
                  <a:srgbClr val="FFFFFF"/>
                </a:highlight>
                <a:hlinkClick r:id="rId5"/>
              </a:rPr>
              <a:t>https://ephtracking.cdc.gov/showAsthma.action</a:t>
            </a:r>
          </a:p>
          <a:p>
            <a:pPr indent="-292100" lvl="2" marL="1371600" rtl="0">
              <a:spcBef>
                <a:spcPts val="0"/>
              </a:spcBef>
              <a:spcAft>
                <a:spcPts val="0"/>
              </a:spcAft>
              <a:buClr>
                <a:srgbClr val="333333"/>
              </a:buClr>
              <a:buSzPct val="100000"/>
            </a:pPr>
            <a:r>
              <a:rPr lang="en" sz="1000">
                <a:solidFill>
                  <a:srgbClr val="333333"/>
                </a:solidFill>
                <a:highlight>
                  <a:srgbClr val="FFFFFF"/>
                </a:highlight>
              </a:rPr>
              <a:t>The National EHTP portal provides consistent data and measures for asthma hospitalizations for the states funded by the CDC EPHT program. The asthma hospitalization data presented on the national portal are gathered by each EPHT program from each states hospital discharge database.</a:t>
            </a:r>
          </a:p>
          <a:p>
            <a:pPr indent="-304800" lvl="0" marL="457200" rtl="0">
              <a:spcBef>
                <a:spcPts val="0"/>
              </a:spcBef>
              <a:spcAft>
                <a:spcPts val="0"/>
              </a:spcAft>
              <a:buClr>
                <a:srgbClr val="333333"/>
              </a:buClr>
              <a:buSzPct val="100000"/>
            </a:pPr>
            <a:r>
              <a:rPr lang="en" sz="1200">
                <a:solidFill>
                  <a:srgbClr val="333333"/>
                </a:solidFill>
                <a:highlight>
                  <a:srgbClr val="FFFFFF"/>
                </a:highlight>
              </a:rPr>
              <a:t>In addition, I have access to proprietary data from my company. This data includes gender, age, home location, employment, and at least 7 months of medical claims history.</a:t>
            </a:r>
          </a:p>
          <a:p>
            <a:pPr indent="0" lvl="0" marL="0">
              <a:spcBef>
                <a:spcPts val="0"/>
              </a:spcBef>
              <a:buNone/>
            </a:pPr>
            <a:r>
              <a:t/>
            </a:r>
            <a:endParaRPr sz="1050">
              <a:solidFill>
                <a:srgbClr val="333333"/>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Steps of Analysis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Select which public data sources to use.</a:t>
            </a:r>
          </a:p>
          <a:p>
            <a:pPr indent="-228600" lvl="1" marL="914400" rtl="0">
              <a:spcBef>
                <a:spcPts val="0"/>
              </a:spcBef>
              <a:buAutoNum type="alphaLcPeriod"/>
            </a:pPr>
            <a:r>
              <a:rPr lang="en"/>
              <a:t>Download onto a local server.</a:t>
            </a:r>
          </a:p>
          <a:p>
            <a:pPr indent="-228600" lvl="1" marL="914400" rtl="0">
              <a:spcBef>
                <a:spcPts val="0"/>
              </a:spcBef>
              <a:buAutoNum type="alphaLcPeriod"/>
            </a:pPr>
            <a:r>
              <a:rPr lang="en"/>
              <a:t>Clean, document, and </a:t>
            </a:r>
            <a:r>
              <a:rPr lang="en"/>
              <a:t>understand</a:t>
            </a:r>
            <a:r>
              <a:rPr lang="en"/>
              <a:t> the data.</a:t>
            </a:r>
          </a:p>
          <a:p>
            <a:pPr indent="-228600" lvl="0" marL="457200" rtl="0">
              <a:spcBef>
                <a:spcPts val="0"/>
              </a:spcBef>
              <a:buAutoNum type="arabicPeriod"/>
            </a:pPr>
            <a:r>
              <a:rPr lang="en"/>
              <a:t>Create machine learning model using public data to create risk scores for asthma rates.</a:t>
            </a:r>
          </a:p>
          <a:p>
            <a:pPr indent="-228600" lvl="0" marL="457200" rtl="0">
              <a:spcBef>
                <a:spcPts val="0"/>
              </a:spcBef>
              <a:buAutoNum type="arabicPeriod"/>
            </a:pPr>
            <a:r>
              <a:rPr lang="en"/>
              <a:t>Apply this model to Collective Health’s proprietary data to create risk scores for asthma. Also, metrics which compare Collective Health Members’ asthma rates to those of the national average.</a:t>
            </a:r>
          </a:p>
          <a:p>
            <a:pPr indent="0" lvl="0" marL="45720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