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4" r:id="rId3"/>
    <p:sldId id="263" r:id="rId4"/>
    <p:sldId id="265" r:id="rId5"/>
    <p:sldId id="27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81929" autoAdjust="0"/>
  </p:normalViewPr>
  <p:slideViewPr>
    <p:cSldViewPr snapToGrid="0">
      <p:cViewPr varScale="1">
        <p:scale>
          <a:sx n="64" d="100"/>
          <a:sy n="64" d="100"/>
        </p:scale>
        <p:origin x="10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6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3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8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8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5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89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9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7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6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2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2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9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0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n-dumpling-b61.notion.site/Lab-e008adabf8514ffb875cb16a63079e6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Lab14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Lab13</a:t>
            </a:r>
            <a:r>
              <a:rPr lang="zh-CN" altLang="en-US" sz="2800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FB135-7759-7693-B798-CDB325D9604E}"/>
              </a:ext>
            </a:extLst>
          </p:cNvPr>
          <p:cNvSpPr txBox="1"/>
          <p:nvPr/>
        </p:nvSpPr>
        <p:spPr>
          <a:xfrm>
            <a:off x="1097280" y="4953165"/>
            <a:ext cx="1032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代码地址：</a:t>
            </a:r>
            <a:r>
              <a:rPr lang="zh-CN" altLang="en-US" dirty="0">
                <a:hlinkClick r:id="rId2"/>
              </a:rPr>
              <a:t>https://seen-dumpling-b61.notion.site/Lab-e008adabf8514ffb875cb16a63079e66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给定一个有序的链表，删除所有重复的元素，使得每个元素只出现一次。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8ECD2-A4BD-F6C9-BD9D-4CA230C917FD}"/>
              </a:ext>
            </a:extLst>
          </p:cNvPr>
          <p:cNvSpPr txBox="1"/>
          <p:nvPr/>
        </p:nvSpPr>
        <p:spPr>
          <a:xfrm>
            <a:off x="1210767" y="2526354"/>
            <a:ext cx="10271698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思路：在遍历链表过程中，如果遇到了重复元素，我们就更改当前节点的指向，略过与其相同的下一个元素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DA3102C-F1D7-563A-CA2D-3BD354F7BD24}"/>
              </a:ext>
            </a:extLst>
          </p:cNvPr>
          <p:cNvSpPr/>
          <p:nvPr/>
        </p:nvSpPr>
        <p:spPr>
          <a:xfrm>
            <a:off x="1210767" y="3710066"/>
            <a:ext cx="1004341" cy="100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95659C-CC97-1B4A-4907-83E5CCF6968F}"/>
              </a:ext>
            </a:extLst>
          </p:cNvPr>
          <p:cNvSpPr/>
          <p:nvPr/>
        </p:nvSpPr>
        <p:spPr>
          <a:xfrm>
            <a:off x="2582367" y="3710066"/>
            <a:ext cx="1004341" cy="100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A74518-7974-4E9D-8576-63DCE94D0E25}"/>
              </a:ext>
            </a:extLst>
          </p:cNvPr>
          <p:cNvSpPr/>
          <p:nvPr/>
        </p:nvSpPr>
        <p:spPr>
          <a:xfrm>
            <a:off x="3953967" y="3710066"/>
            <a:ext cx="1004341" cy="100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DDC955-69C6-6DA3-10E5-B30AC9F41AFF}"/>
              </a:ext>
            </a:extLst>
          </p:cNvPr>
          <p:cNvSpPr/>
          <p:nvPr/>
        </p:nvSpPr>
        <p:spPr>
          <a:xfrm>
            <a:off x="5325567" y="3710066"/>
            <a:ext cx="1004341" cy="1004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6F7E1A-CB8E-F26F-AA78-46F88F70BCE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215108" y="4212237"/>
            <a:ext cx="3672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6AB2C7A-C81E-08BD-21C9-9DCB9DD308A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586708" y="4212237"/>
            <a:ext cx="3672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C3882F-8765-F975-4F53-08FBDC036AA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958308" y="4212237"/>
            <a:ext cx="3672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35007ED-2D0F-6806-0E0A-0C2AB3220AD9}"/>
              </a:ext>
            </a:extLst>
          </p:cNvPr>
          <p:cNvCxnSpPr>
            <a:cxnSpLocks/>
            <a:stCxn id="8" idx="6"/>
            <a:endCxn id="10" idx="4"/>
          </p:cNvCxnSpPr>
          <p:nvPr/>
        </p:nvCxnSpPr>
        <p:spPr>
          <a:xfrm>
            <a:off x="2215108" y="4212237"/>
            <a:ext cx="2241030" cy="502170"/>
          </a:xfrm>
          <a:prstGeom prst="curvedConnector4">
            <a:avLst>
              <a:gd name="adj1" fmla="val 23746"/>
              <a:gd name="adj2" fmla="val 27388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A6D4CB28-C36C-097C-CD6E-FEADA2BB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79" y="2986735"/>
            <a:ext cx="3262028" cy="381357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62E5604-CCDB-F138-F627-2B6DB171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068" y="2945828"/>
            <a:ext cx="2974622" cy="18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反转一个单链表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8ECD2-A4BD-F6C9-BD9D-4CA230C917FD}"/>
              </a:ext>
            </a:extLst>
          </p:cNvPr>
          <p:cNvSpPr txBox="1"/>
          <p:nvPr/>
        </p:nvSpPr>
        <p:spPr>
          <a:xfrm>
            <a:off x="1210767" y="2641625"/>
            <a:ext cx="6044472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定义两个指针，从表头开始，依次反转两个节点之间指针的方向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E61FFD-80D5-0192-9FBC-694F1B7742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5"/>
          <a:stretch/>
        </p:blipFill>
        <p:spPr>
          <a:xfrm>
            <a:off x="1210767" y="3061099"/>
            <a:ext cx="4800289" cy="30324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DC33C2-8D79-DA65-DE4F-08BAE313C52F}"/>
              </a:ext>
            </a:extLst>
          </p:cNvPr>
          <p:cNvSpPr txBox="1"/>
          <p:nvPr/>
        </p:nvSpPr>
        <p:spPr>
          <a:xfrm>
            <a:off x="6365823" y="3623081"/>
            <a:ext cx="2153585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丢失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87537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反转一个单链表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8ECD2-A4BD-F6C9-BD9D-4CA230C917FD}"/>
              </a:ext>
            </a:extLst>
          </p:cNvPr>
          <p:cNvSpPr txBox="1"/>
          <p:nvPr/>
        </p:nvSpPr>
        <p:spPr>
          <a:xfrm>
            <a:off x="1210767" y="2526354"/>
            <a:ext cx="6044472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定义三个指针，分别对应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08AFC9-3557-FB2C-68FF-9EC1B8F3D8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8"/>
          <a:stretch/>
        </p:blipFill>
        <p:spPr>
          <a:xfrm>
            <a:off x="1035024" y="2986736"/>
            <a:ext cx="4987275" cy="32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8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反转一个单链表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8ECD2-A4BD-F6C9-BD9D-4CA230C917FD}"/>
              </a:ext>
            </a:extLst>
          </p:cNvPr>
          <p:cNvSpPr txBox="1"/>
          <p:nvPr/>
        </p:nvSpPr>
        <p:spPr>
          <a:xfrm>
            <a:off x="1210767" y="2526354"/>
            <a:ext cx="1472472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循环开始：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1966A-1563-5770-83A1-DA35813C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0" y="2986737"/>
            <a:ext cx="6262844" cy="12552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6D72B0-6D7B-49A2-0552-94ED562D5EE5}"/>
              </a:ext>
            </a:extLst>
          </p:cNvPr>
          <p:cNvSpPr txBox="1"/>
          <p:nvPr/>
        </p:nvSpPr>
        <p:spPr>
          <a:xfrm>
            <a:off x="1210767" y="4239345"/>
            <a:ext cx="1472472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循环结束：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4EB606-C93F-7F2D-5DD2-52B5A6A8D779}"/>
              </a:ext>
            </a:extLst>
          </p:cNvPr>
          <p:cNvGrpSpPr/>
          <p:nvPr/>
        </p:nvGrpSpPr>
        <p:grpSpPr>
          <a:xfrm>
            <a:off x="2014263" y="4658819"/>
            <a:ext cx="6784963" cy="1273424"/>
            <a:chOff x="2014263" y="4658819"/>
            <a:chExt cx="6784963" cy="127342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C337705-1CF9-CDDA-F0D2-05FA8E7E4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4263" y="4658819"/>
              <a:ext cx="6784963" cy="127342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1C0D707-968E-BA9D-CB24-A1AD7C79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8036" y="4932397"/>
              <a:ext cx="607571" cy="446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49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反转一个单链表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82E7BF-267A-3B9A-0889-F4C0E9E5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04" y="2740666"/>
            <a:ext cx="3721463" cy="31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给定一个带有头结点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的非空单链表，返回链表的中间结点。如果有两个中间结点，则返回第二个中间结点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6EE4DA-150F-DA39-ADBC-BAF7200E80BF}"/>
              </a:ext>
            </a:extLst>
          </p:cNvPr>
          <p:cNvSpPr txBox="1"/>
          <p:nvPr/>
        </p:nvSpPr>
        <p:spPr>
          <a:xfrm>
            <a:off x="1143000" y="2946428"/>
            <a:ext cx="9305144" cy="78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思路：快慢指针法（移动速度的快慢），定义两个指针，快指针一次走两步，慢指针一次走一步，当快指针走到链表的尾部时，慢指针刚好走到其一般的路程，也就是链表的中间节点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226385-871D-7D1E-1E4A-D8BDE5CE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35234"/>
            <a:ext cx="4718154" cy="24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0C45A2-2E85-FBD5-B944-5268500C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04" y="4172337"/>
            <a:ext cx="3105384" cy="202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输入一个链表，输出该链表中倒数第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个结点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6EE4DA-150F-DA39-ADBC-BAF7200E80BF}"/>
              </a:ext>
            </a:extLst>
          </p:cNvPr>
          <p:cNvSpPr txBox="1"/>
          <p:nvPr/>
        </p:nvSpPr>
        <p:spPr>
          <a:xfrm>
            <a:off x="1143000" y="2560539"/>
            <a:ext cx="9305144" cy="78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思路：快慢指针法（出发时间的先后），先让快指针走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步，然后快慢指针同时启动，当快指针走到尾的时候，慢指针恰好和快指针差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步，也就是链表的倒数第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个指针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7EF417-7E0F-FB5A-8DB1-34CE8E98D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8656"/>
            <a:ext cx="4290622" cy="24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1012210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将两个有序链表合并为一个新的有序链表。要求结果链表仍使用原来两个链表的存储空间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不另外占用其它的存储空间。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58D2CE6-59ED-8EE3-90EA-72764D310700}"/>
              </a:ext>
            </a:extLst>
          </p:cNvPr>
          <p:cNvGrpSpPr/>
          <p:nvPr/>
        </p:nvGrpSpPr>
        <p:grpSpPr>
          <a:xfrm>
            <a:off x="5181598" y="2686015"/>
            <a:ext cx="5867402" cy="3474498"/>
            <a:chOff x="5181598" y="2686015"/>
            <a:chExt cx="5867402" cy="347449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405AD23-2B36-A6BE-EB70-3191D342A591}"/>
                </a:ext>
              </a:extLst>
            </p:cNvPr>
            <p:cNvSpPr/>
            <p:nvPr/>
          </p:nvSpPr>
          <p:spPr>
            <a:xfrm>
              <a:off x="5181598" y="2686015"/>
              <a:ext cx="5867402" cy="3474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5E918A1-BB3A-843A-BF05-C4326CA3182C}"/>
                </a:ext>
              </a:extLst>
            </p:cNvPr>
            <p:cNvGrpSpPr/>
            <p:nvPr/>
          </p:nvGrpSpPr>
          <p:grpSpPr>
            <a:xfrm>
              <a:off x="5665560" y="3156165"/>
              <a:ext cx="5126817" cy="1004341"/>
              <a:chOff x="478099" y="3156165"/>
              <a:chExt cx="5126817" cy="100434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73ECE11-AD65-DC5B-09BF-C55958F9F116}"/>
                  </a:ext>
                </a:extLst>
              </p:cNvPr>
              <p:cNvSpPr/>
              <p:nvPr/>
            </p:nvSpPr>
            <p:spPr>
              <a:xfrm>
                <a:off x="1857375" y="315616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9857C1D-88BD-A632-62ED-F5958EF28693}"/>
                  </a:ext>
                </a:extLst>
              </p:cNvPr>
              <p:cNvSpPr/>
              <p:nvPr/>
            </p:nvSpPr>
            <p:spPr>
              <a:xfrm>
                <a:off x="3228975" y="315616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13316D1-24C8-B79F-1E07-BE952CF2F768}"/>
                  </a:ext>
                </a:extLst>
              </p:cNvPr>
              <p:cNvSpPr/>
              <p:nvPr/>
            </p:nvSpPr>
            <p:spPr>
              <a:xfrm>
                <a:off x="4600575" y="315616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F75A238-67C6-0426-1925-1BED917F8035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2861716" y="3658336"/>
                <a:ext cx="36725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551A491-52AE-0F98-ECD6-7D31AFE8DCEF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4233316" y="3658336"/>
                <a:ext cx="36725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631F362-8101-98E9-7B86-FE28D8AC4F87}"/>
                  </a:ext>
                </a:extLst>
              </p:cNvPr>
              <p:cNvSpPr/>
              <p:nvPr/>
            </p:nvSpPr>
            <p:spPr>
              <a:xfrm>
                <a:off x="478099" y="315616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HeadA</a:t>
                </a:r>
                <a:endParaRPr lang="zh-CN" altLang="en-US" sz="1400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8D5D141-F60E-400B-A096-5266F9CFB6B8}"/>
                  </a:ext>
                </a:extLst>
              </p:cNvPr>
              <p:cNvCxnSpPr>
                <a:cxnSpLocks/>
                <a:stCxn id="23" idx="6"/>
                <a:endCxn id="6" idx="2"/>
              </p:cNvCxnSpPr>
              <p:nvPr/>
            </p:nvCxnSpPr>
            <p:spPr>
              <a:xfrm>
                <a:off x="1482440" y="3658336"/>
                <a:ext cx="374935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87A03FD-A4D3-C8D2-C6DE-5E394C1F4100}"/>
                </a:ext>
              </a:extLst>
            </p:cNvPr>
            <p:cNvGrpSpPr/>
            <p:nvPr/>
          </p:nvGrpSpPr>
          <p:grpSpPr>
            <a:xfrm>
              <a:off x="5665560" y="4512774"/>
              <a:ext cx="5126817" cy="1004342"/>
              <a:chOff x="478099" y="4512774"/>
              <a:chExt cx="5126817" cy="100434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2A55BBD-D72C-B6D7-ACBC-54A5DE77A005}"/>
                  </a:ext>
                </a:extLst>
              </p:cNvPr>
              <p:cNvSpPr/>
              <p:nvPr/>
            </p:nvSpPr>
            <p:spPr>
              <a:xfrm>
                <a:off x="1857375" y="451277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B7D97C5-EF1D-7374-B4F2-25D1C3476C68}"/>
                  </a:ext>
                </a:extLst>
              </p:cNvPr>
              <p:cNvSpPr/>
              <p:nvPr/>
            </p:nvSpPr>
            <p:spPr>
              <a:xfrm>
                <a:off x="3228975" y="451277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EEB5369-699B-DB1F-0FFF-E139CC0D36BA}"/>
                  </a:ext>
                </a:extLst>
              </p:cNvPr>
              <p:cNvSpPr/>
              <p:nvPr/>
            </p:nvSpPr>
            <p:spPr>
              <a:xfrm>
                <a:off x="4600575" y="4512775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18F1338-4F58-CA14-0543-D79F66393D05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2861716" y="5014946"/>
                <a:ext cx="36725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F0B43F8-FEEA-05ED-B18C-AB155950B39F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233316" y="5014946"/>
                <a:ext cx="36725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36D1CB3-CA73-FFBE-7121-E1D333C638D1}"/>
                  </a:ext>
                </a:extLst>
              </p:cNvPr>
              <p:cNvSpPr/>
              <p:nvPr/>
            </p:nvSpPr>
            <p:spPr>
              <a:xfrm>
                <a:off x="478099" y="4512774"/>
                <a:ext cx="1004341" cy="10043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HeadB</a:t>
                </a:r>
                <a:endParaRPr lang="zh-CN" altLang="en-US" sz="1400" dirty="0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90811BA0-24DC-938F-77CC-B1634283229F}"/>
                  </a:ext>
                </a:extLst>
              </p:cNvPr>
              <p:cNvCxnSpPr>
                <a:cxnSpLocks/>
                <a:stCxn id="30" idx="6"/>
                <a:endCxn id="15" idx="2"/>
              </p:cNvCxnSpPr>
              <p:nvPr/>
            </p:nvCxnSpPr>
            <p:spPr>
              <a:xfrm>
                <a:off x="1482440" y="5014945"/>
                <a:ext cx="374935" cy="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D403535-6566-A39A-0CAD-CC316676DEE5}"/>
                </a:ext>
              </a:extLst>
            </p:cNvPr>
            <p:cNvGrpSpPr/>
            <p:nvPr/>
          </p:nvGrpSpPr>
          <p:grpSpPr>
            <a:xfrm>
              <a:off x="7090050" y="5217197"/>
              <a:ext cx="453118" cy="774881"/>
              <a:chOff x="2140176" y="5471197"/>
              <a:chExt cx="453118" cy="774881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12431B5-0880-C41F-D6F4-1B3A009D7C68}"/>
                  </a:ext>
                </a:extLst>
              </p:cNvPr>
              <p:cNvSpPr txBox="1"/>
              <p:nvPr/>
            </p:nvSpPr>
            <p:spPr>
              <a:xfrm>
                <a:off x="2140176" y="5876746"/>
                <a:ext cx="453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pb</a:t>
                </a:r>
                <a:endParaRPr lang="zh-CN" altLang="en-US" dirty="0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D6B4FEB3-3EFD-C7AA-6B4A-6F64E7859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735" y="5471197"/>
                <a:ext cx="0" cy="41049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68A9AE-6F10-A40B-864E-A963E709B246}"/>
                </a:ext>
              </a:extLst>
            </p:cNvPr>
            <p:cNvGrpSpPr/>
            <p:nvPr/>
          </p:nvGrpSpPr>
          <p:grpSpPr>
            <a:xfrm>
              <a:off x="7132106" y="2686015"/>
              <a:ext cx="453118" cy="828596"/>
              <a:chOff x="2140176" y="2498374"/>
              <a:chExt cx="453118" cy="82859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2558979-3C33-9BAF-E2E6-C25487B2ED5F}"/>
                  </a:ext>
                </a:extLst>
              </p:cNvPr>
              <p:cNvSpPr txBox="1"/>
              <p:nvPr/>
            </p:nvSpPr>
            <p:spPr>
              <a:xfrm>
                <a:off x="2140176" y="2498374"/>
                <a:ext cx="453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</a:t>
                </a:r>
                <a:endParaRPr lang="zh-CN" altLang="en-US" dirty="0"/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8D129E7-6EDD-B978-DD69-A54B62790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6735" y="2834959"/>
                <a:ext cx="0" cy="49201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76DFE5F-2C0F-7947-39A8-F83D2E5226B6}"/>
              </a:ext>
            </a:extLst>
          </p:cNvPr>
          <p:cNvGrpSpPr/>
          <p:nvPr/>
        </p:nvGrpSpPr>
        <p:grpSpPr>
          <a:xfrm>
            <a:off x="5181598" y="2686015"/>
            <a:ext cx="5867402" cy="3474498"/>
            <a:chOff x="3664011" y="3429000"/>
            <a:chExt cx="5867402" cy="3474498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BB83BA7-52BD-5498-34AA-987EBE9239D2}"/>
                </a:ext>
              </a:extLst>
            </p:cNvPr>
            <p:cNvGrpSpPr/>
            <p:nvPr/>
          </p:nvGrpSpPr>
          <p:grpSpPr>
            <a:xfrm>
              <a:off x="3664011" y="3429000"/>
              <a:ext cx="5867402" cy="3474498"/>
              <a:chOff x="5181598" y="2686015"/>
              <a:chExt cx="5867402" cy="3474498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56991C8-3908-8FC9-1BFE-CDCB3E59F616}"/>
                  </a:ext>
                </a:extLst>
              </p:cNvPr>
              <p:cNvSpPr/>
              <p:nvPr/>
            </p:nvSpPr>
            <p:spPr>
              <a:xfrm>
                <a:off x="5181598" y="2686015"/>
                <a:ext cx="5867402" cy="34744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2182EB5-1D33-2721-202B-96BECEE3A0C9}"/>
                  </a:ext>
                </a:extLst>
              </p:cNvPr>
              <p:cNvGrpSpPr/>
              <p:nvPr/>
            </p:nvGrpSpPr>
            <p:grpSpPr>
              <a:xfrm>
                <a:off x="5665560" y="3156165"/>
                <a:ext cx="5126817" cy="1004341"/>
                <a:chOff x="478099" y="3156165"/>
                <a:chExt cx="5126817" cy="100434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C928E09-DE38-3B32-A992-38514AEF72AD}"/>
                    </a:ext>
                  </a:extLst>
                </p:cNvPr>
                <p:cNvSpPr/>
                <p:nvPr/>
              </p:nvSpPr>
              <p:spPr>
                <a:xfrm>
                  <a:off x="1857375" y="315616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63F5E427-FB4A-01A1-F87E-D95D84220450}"/>
                    </a:ext>
                  </a:extLst>
                </p:cNvPr>
                <p:cNvSpPr/>
                <p:nvPr/>
              </p:nvSpPr>
              <p:spPr>
                <a:xfrm>
                  <a:off x="3228975" y="315616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2</a:t>
                  </a:r>
                  <a:endParaRPr lang="zh-CN" altLang="en-US" sz="2400" dirty="0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AB02D44B-7B13-8D14-C095-18C489083203}"/>
                    </a:ext>
                  </a:extLst>
                </p:cNvPr>
                <p:cNvSpPr/>
                <p:nvPr/>
              </p:nvSpPr>
              <p:spPr>
                <a:xfrm>
                  <a:off x="4600575" y="315616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1058BEA5-0164-B99E-4702-E2108BCF94B0}"/>
                    </a:ext>
                  </a:extLst>
                </p:cNvPr>
                <p:cNvCxnSpPr>
                  <a:cxnSpLocks/>
                  <a:stCxn id="76" idx="6"/>
                  <a:endCxn id="77" idx="2"/>
                </p:cNvCxnSpPr>
                <p:nvPr/>
              </p:nvCxnSpPr>
              <p:spPr>
                <a:xfrm>
                  <a:off x="2861716" y="3658336"/>
                  <a:ext cx="367259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962ABE92-00BF-E1EC-4B86-7946BDBE6A37}"/>
                    </a:ext>
                  </a:extLst>
                </p:cNvPr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>
                  <a:off x="4233316" y="3658336"/>
                  <a:ext cx="367259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79AB7118-1FCA-D06B-E3D9-5B5682C1F60C}"/>
                    </a:ext>
                  </a:extLst>
                </p:cNvPr>
                <p:cNvSpPr/>
                <p:nvPr/>
              </p:nvSpPr>
              <p:spPr>
                <a:xfrm>
                  <a:off x="478099" y="315616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/>
                    <a:t>HeadA</a:t>
                  </a:r>
                  <a:endParaRPr lang="zh-CN" altLang="en-US" sz="1400" dirty="0"/>
                </a:p>
              </p:txBody>
            </p: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25A94BC7-3CF1-0837-6300-76F5DB4F6A06}"/>
                    </a:ext>
                  </a:extLst>
                </p:cNvPr>
                <p:cNvCxnSpPr>
                  <a:cxnSpLocks/>
                  <a:stCxn id="81" idx="6"/>
                  <a:endCxn id="76" idx="2"/>
                </p:cNvCxnSpPr>
                <p:nvPr/>
              </p:nvCxnSpPr>
              <p:spPr>
                <a:xfrm>
                  <a:off x="1482440" y="3658336"/>
                  <a:ext cx="374935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AD98C579-C65D-7B28-4893-AE74E8E3550C}"/>
                  </a:ext>
                </a:extLst>
              </p:cNvPr>
              <p:cNvGrpSpPr/>
              <p:nvPr/>
            </p:nvGrpSpPr>
            <p:grpSpPr>
              <a:xfrm>
                <a:off x="5665560" y="4512774"/>
                <a:ext cx="5126817" cy="1004342"/>
                <a:chOff x="478099" y="4512774"/>
                <a:chExt cx="5126817" cy="1004342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0ECDF636-2A02-1630-7BD4-C7CD4F7A590C}"/>
                    </a:ext>
                  </a:extLst>
                </p:cNvPr>
                <p:cNvSpPr/>
                <p:nvPr/>
              </p:nvSpPr>
              <p:spPr>
                <a:xfrm>
                  <a:off x="1857375" y="451277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A05F366A-FE2F-DCFD-D73A-072F548C1A04}"/>
                    </a:ext>
                  </a:extLst>
                </p:cNvPr>
                <p:cNvSpPr/>
                <p:nvPr/>
              </p:nvSpPr>
              <p:spPr>
                <a:xfrm>
                  <a:off x="3228975" y="451277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3</a:t>
                  </a:r>
                  <a:endParaRPr lang="zh-CN" altLang="en-US" sz="2400" dirty="0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277FFA17-ECC2-34B8-8719-42EAD49E1FD8}"/>
                    </a:ext>
                  </a:extLst>
                </p:cNvPr>
                <p:cNvSpPr/>
                <p:nvPr/>
              </p:nvSpPr>
              <p:spPr>
                <a:xfrm>
                  <a:off x="4600575" y="4512775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4</a:t>
                  </a:r>
                  <a:endParaRPr lang="zh-CN" altLang="en-US" sz="2400" dirty="0"/>
                </a:p>
              </p:txBody>
            </p: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40BED590-5119-06FA-A0D9-2A9DEBFD237B}"/>
                    </a:ext>
                  </a:extLst>
                </p:cNvPr>
                <p:cNvCxnSpPr>
                  <a:cxnSpLocks/>
                  <a:stCxn id="69" idx="6"/>
                  <a:endCxn id="70" idx="2"/>
                </p:cNvCxnSpPr>
                <p:nvPr/>
              </p:nvCxnSpPr>
              <p:spPr>
                <a:xfrm>
                  <a:off x="2861716" y="5014946"/>
                  <a:ext cx="367259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BD16DC0B-04AF-3D2D-8F72-1A642C912505}"/>
                    </a:ext>
                  </a:extLst>
                </p:cNvPr>
                <p:cNvCxnSpPr>
                  <a:cxnSpLocks/>
                  <a:stCxn id="70" idx="6"/>
                  <a:endCxn id="71" idx="2"/>
                </p:cNvCxnSpPr>
                <p:nvPr/>
              </p:nvCxnSpPr>
              <p:spPr>
                <a:xfrm>
                  <a:off x="4233316" y="5014946"/>
                  <a:ext cx="367259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FBA169AC-EB52-525D-96DB-C6444CB655DB}"/>
                    </a:ext>
                  </a:extLst>
                </p:cNvPr>
                <p:cNvSpPr/>
                <p:nvPr/>
              </p:nvSpPr>
              <p:spPr>
                <a:xfrm>
                  <a:off x="478099" y="4512774"/>
                  <a:ext cx="1004341" cy="10043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/>
                    <a:t>HeadB</a:t>
                  </a:r>
                  <a:endParaRPr lang="zh-CN" altLang="en-US" sz="1400" dirty="0"/>
                </a:p>
              </p:txBody>
            </p: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2DF28E6B-A4BC-4228-40DC-B1245344992B}"/>
                    </a:ext>
                  </a:extLst>
                </p:cNvPr>
                <p:cNvCxnSpPr>
                  <a:cxnSpLocks/>
                  <a:stCxn id="74" idx="6"/>
                  <a:endCxn id="69" idx="2"/>
                </p:cNvCxnSpPr>
                <p:nvPr/>
              </p:nvCxnSpPr>
              <p:spPr>
                <a:xfrm>
                  <a:off x="1482440" y="5014945"/>
                  <a:ext cx="374935" cy="1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AD0A695-2CA5-B48A-BE34-658DFBA0728E}"/>
                  </a:ext>
                </a:extLst>
              </p:cNvPr>
              <p:cNvGrpSpPr/>
              <p:nvPr/>
            </p:nvGrpSpPr>
            <p:grpSpPr>
              <a:xfrm>
                <a:off x="7090050" y="5217197"/>
                <a:ext cx="453118" cy="774881"/>
                <a:chOff x="2140176" y="5471197"/>
                <a:chExt cx="453118" cy="774881"/>
              </a:xfrm>
            </p:grpSpPr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1578791-E1F8-CCFB-8CAD-1148F435BF7B}"/>
                    </a:ext>
                  </a:extLst>
                </p:cNvPr>
                <p:cNvSpPr txBox="1"/>
                <p:nvPr/>
              </p:nvSpPr>
              <p:spPr>
                <a:xfrm>
                  <a:off x="2140176" y="5876746"/>
                  <a:ext cx="4531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pb</a:t>
                  </a:r>
                  <a:endParaRPr lang="zh-CN" altLang="en-US" dirty="0"/>
                </a:p>
              </p:txBody>
            </p: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3C3D45B0-C326-C064-A271-50AEEB045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6735" y="5471197"/>
                  <a:ext cx="0" cy="41049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DCD71CDE-6430-4AA4-FA85-29EACE56DA4D}"/>
                  </a:ext>
                </a:extLst>
              </p:cNvPr>
              <p:cNvGrpSpPr/>
              <p:nvPr/>
            </p:nvGrpSpPr>
            <p:grpSpPr>
              <a:xfrm>
                <a:off x="8455811" y="2686015"/>
                <a:ext cx="453118" cy="828596"/>
                <a:chOff x="3463881" y="2498374"/>
                <a:chExt cx="453118" cy="828596"/>
              </a:xfrm>
            </p:grpSpPr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07EDA915-1926-568D-363C-A893DF3FA0BD}"/>
                    </a:ext>
                  </a:extLst>
                </p:cNvPr>
                <p:cNvSpPr txBox="1"/>
                <p:nvPr/>
              </p:nvSpPr>
              <p:spPr>
                <a:xfrm>
                  <a:off x="3463881" y="2498374"/>
                  <a:ext cx="4531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pa</a:t>
                  </a:r>
                  <a:endParaRPr lang="zh-CN" altLang="en-US" dirty="0"/>
                </a:p>
              </p:txBody>
            </p: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CF58674F-2548-EBF8-7C9B-2A2FC9444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0440" y="2834959"/>
                  <a:ext cx="0" cy="49201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5C95D5F-8019-278A-9E99-78D52FBB7D36}"/>
                </a:ext>
              </a:extLst>
            </p:cNvPr>
            <p:cNvCxnSpPr>
              <a:cxnSpLocks/>
            </p:cNvCxnSpPr>
            <p:nvPr/>
          </p:nvCxnSpPr>
          <p:spPr>
            <a:xfrm>
              <a:off x="4996461" y="4237471"/>
              <a:ext cx="669099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F584C555-7D34-96AB-CEE6-7DD6B5FBC966}"/>
              </a:ext>
            </a:extLst>
          </p:cNvPr>
          <p:cNvGrpSpPr/>
          <p:nvPr/>
        </p:nvGrpSpPr>
        <p:grpSpPr>
          <a:xfrm>
            <a:off x="5181598" y="2686015"/>
            <a:ext cx="5867402" cy="3474498"/>
            <a:chOff x="5181598" y="2686015"/>
            <a:chExt cx="5867402" cy="347449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07BD7D0-66E4-36E1-17C3-790B7EAAF628}"/>
                </a:ext>
              </a:extLst>
            </p:cNvPr>
            <p:cNvGrpSpPr/>
            <p:nvPr/>
          </p:nvGrpSpPr>
          <p:grpSpPr>
            <a:xfrm>
              <a:off x="5181598" y="2686015"/>
              <a:ext cx="5867402" cy="3474498"/>
              <a:chOff x="3664011" y="3429000"/>
              <a:chExt cx="5867402" cy="3474498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04024757-EF11-84A5-680C-6E195FC979E7}"/>
                  </a:ext>
                </a:extLst>
              </p:cNvPr>
              <p:cNvGrpSpPr/>
              <p:nvPr/>
            </p:nvGrpSpPr>
            <p:grpSpPr>
              <a:xfrm>
                <a:off x="3664011" y="3429000"/>
                <a:ext cx="5867402" cy="3474498"/>
                <a:chOff x="5181598" y="2686015"/>
                <a:chExt cx="5867402" cy="3474498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718343E0-7B46-3897-CF30-DAF5E130DD95}"/>
                    </a:ext>
                  </a:extLst>
                </p:cNvPr>
                <p:cNvSpPr/>
                <p:nvPr/>
              </p:nvSpPr>
              <p:spPr>
                <a:xfrm>
                  <a:off x="5181598" y="2686015"/>
                  <a:ext cx="5867402" cy="34744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43D09C67-EB63-E109-7BBA-50BED168FAE1}"/>
                    </a:ext>
                  </a:extLst>
                </p:cNvPr>
                <p:cNvGrpSpPr/>
                <p:nvPr/>
              </p:nvGrpSpPr>
              <p:grpSpPr>
                <a:xfrm>
                  <a:off x="5665560" y="3156165"/>
                  <a:ext cx="5126817" cy="1004341"/>
                  <a:chOff x="478099" y="3156165"/>
                  <a:chExt cx="5126817" cy="1004341"/>
                </a:xfrm>
              </p:grpSpPr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905CAC77-F771-2ED0-0372-C0027483A210}"/>
                      </a:ext>
                    </a:extLst>
                  </p:cNvPr>
                  <p:cNvSpPr/>
                  <p:nvPr/>
                </p:nvSpPr>
                <p:spPr>
                  <a:xfrm>
                    <a:off x="1857375" y="315616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1</a:t>
                    </a:r>
                    <a:endParaRPr lang="zh-CN" altLang="en-US" sz="2400" dirty="0"/>
                  </a:p>
                </p:txBody>
              </p: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EAE4BA1F-B07C-A39B-C054-57A7421C025A}"/>
                      </a:ext>
                    </a:extLst>
                  </p:cNvPr>
                  <p:cNvSpPr/>
                  <p:nvPr/>
                </p:nvSpPr>
                <p:spPr>
                  <a:xfrm>
                    <a:off x="3228975" y="315616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2</a:t>
                    </a:r>
                    <a:endParaRPr lang="zh-CN" altLang="en-US" sz="2400" dirty="0"/>
                  </a:p>
                </p:txBody>
              </p:sp>
              <p:sp>
                <p:nvSpPr>
                  <p:cNvPr id="106" name="椭圆 105">
                    <a:extLst>
                      <a:ext uri="{FF2B5EF4-FFF2-40B4-BE49-F238E27FC236}">
                        <a16:creationId xmlns:a16="http://schemas.microsoft.com/office/drawing/2014/main" id="{1241B622-0913-B950-4831-91E3BBD74B31}"/>
                      </a:ext>
                    </a:extLst>
                  </p:cNvPr>
                  <p:cNvSpPr/>
                  <p:nvPr/>
                </p:nvSpPr>
                <p:spPr>
                  <a:xfrm>
                    <a:off x="4600575" y="315616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4</a:t>
                    </a:r>
                    <a:endParaRPr lang="zh-CN" altLang="en-US" sz="2400" dirty="0"/>
                  </a:p>
                </p:txBody>
              </p:sp>
              <p:cxnSp>
                <p:nvCxnSpPr>
                  <p:cNvPr id="107" name="直接箭头连接符 106">
                    <a:extLst>
                      <a:ext uri="{FF2B5EF4-FFF2-40B4-BE49-F238E27FC236}">
                        <a16:creationId xmlns:a16="http://schemas.microsoft.com/office/drawing/2014/main" id="{E164CACB-4E5E-BDC1-6398-47A13CCC86EB}"/>
                      </a:ext>
                    </a:extLst>
                  </p:cNvPr>
                  <p:cNvCxnSpPr>
                    <a:cxnSpLocks/>
                    <a:stCxn id="104" idx="6"/>
                    <a:endCxn id="105" idx="2"/>
                  </p:cNvCxnSpPr>
                  <p:nvPr/>
                </p:nvCxnSpPr>
                <p:spPr>
                  <a:xfrm>
                    <a:off x="2861716" y="3658336"/>
                    <a:ext cx="367259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FFB600D4-3C0E-B5B2-1322-11D010E73795}"/>
                      </a:ext>
                    </a:extLst>
                  </p:cNvPr>
                  <p:cNvCxnSpPr>
                    <a:cxnSpLocks/>
                    <a:stCxn id="105" idx="6"/>
                    <a:endCxn id="106" idx="2"/>
                  </p:cNvCxnSpPr>
                  <p:nvPr/>
                </p:nvCxnSpPr>
                <p:spPr>
                  <a:xfrm>
                    <a:off x="4233316" y="3658336"/>
                    <a:ext cx="367259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8C499295-EE61-9398-D3BC-AD946BD6B593}"/>
                      </a:ext>
                    </a:extLst>
                  </p:cNvPr>
                  <p:cNvSpPr/>
                  <p:nvPr/>
                </p:nvSpPr>
                <p:spPr>
                  <a:xfrm>
                    <a:off x="478099" y="315616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/>
                      <a:t>HeadA</a:t>
                    </a:r>
                    <a:endParaRPr lang="zh-CN" altLang="en-US" sz="1400" dirty="0"/>
                  </a:p>
                </p:txBody>
              </p:sp>
              <p:cxnSp>
                <p:nvCxnSpPr>
                  <p:cNvPr id="110" name="直接箭头连接符 109">
                    <a:extLst>
                      <a:ext uri="{FF2B5EF4-FFF2-40B4-BE49-F238E27FC236}">
                        <a16:creationId xmlns:a16="http://schemas.microsoft.com/office/drawing/2014/main" id="{A1AC3023-734D-9617-72F0-CB6E62426020}"/>
                      </a:ext>
                    </a:extLst>
                  </p:cNvPr>
                  <p:cNvCxnSpPr>
                    <a:cxnSpLocks/>
                    <a:stCxn id="109" idx="6"/>
                    <a:endCxn id="104" idx="2"/>
                  </p:cNvCxnSpPr>
                  <p:nvPr/>
                </p:nvCxnSpPr>
                <p:spPr>
                  <a:xfrm>
                    <a:off x="1482440" y="3658336"/>
                    <a:ext cx="374935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ABF37844-7DC2-396A-49B1-E8B52925D3BD}"/>
                    </a:ext>
                  </a:extLst>
                </p:cNvPr>
                <p:cNvGrpSpPr/>
                <p:nvPr/>
              </p:nvGrpSpPr>
              <p:grpSpPr>
                <a:xfrm>
                  <a:off x="5665560" y="4512774"/>
                  <a:ext cx="5126817" cy="1004342"/>
                  <a:chOff x="478099" y="4512774"/>
                  <a:chExt cx="5126817" cy="1004342"/>
                </a:xfrm>
              </p:grpSpPr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90C999D8-ED0E-7C12-7578-C4A09B7939AB}"/>
                      </a:ext>
                    </a:extLst>
                  </p:cNvPr>
                  <p:cNvSpPr/>
                  <p:nvPr/>
                </p:nvSpPr>
                <p:spPr>
                  <a:xfrm>
                    <a:off x="1857375" y="451277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1</a:t>
                    </a:r>
                    <a:endParaRPr lang="zh-CN" altLang="en-US" sz="2400" dirty="0"/>
                  </a:p>
                </p:txBody>
              </p:sp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90C7D20C-FC56-A20B-FDEB-02A5BC5AB457}"/>
                      </a:ext>
                    </a:extLst>
                  </p:cNvPr>
                  <p:cNvSpPr/>
                  <p:nvPr/>
                </p:nvSpPr>
                <p:spPr>
                  <a:xfrm>
                    <a:off x="3228975" y="451277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3</a:t>
                    </a:r>
                    <a:endParaRPr lang="zh-CN" altLang="en-US" sz="2400" dirty="0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C17728E3-DD07-F14E-4F5D-ED7741568B66}"/>
                      </a:ext>
                    </a:extLst>
                  </p:cNvPr>
                  <p:cNvSpPr/>
                  <p:nvPr/>
                </p:nvSpPr>
                <p:spPr>
                  <a:xfrm>
                    <a:off x="4600575" y="4512775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4</a:t>
                    </a:r>
                    <a:endParaRPr lang="zh-CN" altLang="en-US" sz="2400" dirty="0"/>
                  </a:p>
                </p:txBody>
              </p:sp>
              <p:cxnSp>
                <p:nvCxnSpPr>
                  <p:cNvPr id="100" name="直接箭头连接符 99">
                    <a:extLst>
                      <a:ext uri="{FF2B5EF4-FFF2-40B4-BE49-F238E27FC236}">
                        <a16:creationId xmlns:a16="http://schemas.microsoft.com/office/drawing/2014/main" id="{6A7CC218-E302-7FD9-D34A-D8E13AD012D5}"/>
                      </a:ext>
                    </a:extLst>
                  </p:cNvPr>
                  <p:cNvCxnSpPr>
                    <a:cxnSpLocks/>
                    <a:stCxn id="97" idx="6"/>
                    <a:endCxn id="98" idx="2"/>
                  </p:cNvCxnSpPr>
                  <p:nvPr/>
                </p:nvCxnSpPr>
                <p:spPr>
                  <a:xfrm>
                    <a:off x="2861716" y="5014946"/>
                    <a:ext cx="367259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>
                    <a:extLst>
                      <a:ext uri="{FF2B5EF4-FFF2-40B4-BE49-F238E27FC236}">
                        <a16:creationId xmlns:a16="http://schemas.microsoft.com/office/drawing/2014/main" id="{947F1495-1AD3-D988-6143-EC1C0096BC52}"/>
                      </a:ext>
                    </a:extLst>
                  </p:cNvPr>
                  <p:cNvCxnSpPr>
                    <a:cxnSpLocks/>
                    <a:stCxn id="98" idx="6"/>
                    <a:endCxn id="99" idx="2"/>
                  </p:cNvCxnSpPr>
                  <p:nvPr/>
                </p:nvCxnSpPr>
                <p:spPr>
                  <a:xfrm>
                    <a:off x="4233316" y="5014946"/>
                    <a:ext cx="367259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D707BE80-CEB1-D195-07F6-AE34626CB78B}"/>
                      </a:ext>
                    </a:extLst>
                  </p:cNvPr>
                  <p:cNvSpPr/>
                  <p:nvPr/>
                </p:nvSpPr>
                <p:spPr>
                  <a:xfrm>
                    <a:off x="478099" y="4512774"/>
                    <a:ext cx="1004341" cy="100434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/>
                      <a:t>HeadB</a:t>
                    </a:r>
                    <a:endParaRPr lang="zh-CN" altLang="en-US" sz="1400" dirty="0"/>
                  </a:p>
                </p:txBody>
              </p:sp>
              <p:cxnSp>
                <p:nvCxnSpPr>
                  <p:cNvPr id="103" name="直接箭头连接符 102">
                    <a:extLst>
                      <a:ext uri="{FF2B5EF4-FFF2-40B4-BE49-F238E27FC236}">
                        <a16:creationId xmlns:a16="http://schemas.microsoft.com/office/drawing/2014/main" id="{361A2BD5-250C-D988-98EB-D5724781A59C}"/>
                      </a:ext>
                    </a:extLst>
                  </p:cNvPr>
                  <p:cNvCxnSpPr>
                    <a:cxnSpLocks/>
                    <a:stCxn id="102" idx="6"/>
                    <a:endCxn id="97" idx="2"/>
                  </p:cNvCxnSpPr>
                  <p:nvPr/>
                </p:nvCxnSpPr>
                <p:spPr>
                  <a:xfrm>
                    <a:off x="1482440" y="5014945"/>
                    <a:ext cx="374935" cy="1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DCB8E54B-020A-8BC4-38D8-C64D58C72CC7}"/>
                    </a:ext>
                  </a:extLst>
                </p:cNvPr>
                <p:cNvGrpSpPr/>
                <p:nvPr/>
              </p:nvGrpSpPr>
              <p:grpSpPr>
                <a:xfrm>
                  <a:off x="8489220" y="5217197"/>
                  <a:ext cx="453118" cy="774881"/>
                  <a:chOff x="3539346" y="5471197"/>
                  <a:chExt cx="453118" cy="774881"/>
                </a:xfrm>
              </p:grpSpPr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2A28CDD9-A295-0421-56AE-4A123FE3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346" y="5876746"/>
                    <a:ext cx="4531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pb</a:t>
                    </a:r>
                    <a:endParaRPr lang="zh-CN" altLang="en-US" dirty="0"/>
                  </a:p>
                </p:txBody>
              </p:sp>
              <p:cxnSp>
                <p:nvCxnSpPr>
                  <p:cNvPr id="96" name="直接箭头连接符 95">
                    <a:extLst>
                      <a:ext uri="{FF2B5EF4-FFF2-40B4-BE49-F238E27FC236}">
                        <a16:creationId xmlns:a16="http://schemas.microsoft.com/office/drawing/2014/main" id="{6407C12A-100B-D1BE-691B-71D01C834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65905" y="5471197"/>
                    <a:ext cx="0" cy="410491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FF2C3218-E50E-292D-7987-5B69035C7859}"/>
                    </a:ext>
                  </a:extLst>
                </p:cNvPr>
                <p:cNvGrpSpPr/>
                <p:nvPr/>
              </p:nvGrpSpPr>
              <p:grpSpPr>
                <a:xfrm>
                  <a:off x="8455811" y="2686015"/>
                  <a:ext cx="453118" cy="828596"/>
                  <a:chOff x="3463881" y="2498374"/>
                  <a:chExt cx="453118" cy="828596"/>
                </a:xfrm>
              </p:grpSpPr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20CD8F15-A4C8-FE38-532E-BDB15B921D8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3881" y="2498374"/>
                    <a:ext cx="4531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pa</a:t>
                    </a:r>
                    <a:endParaRPr lang="zh-CN" altLang="en-US" dirty="0"/>
                  </a:p>
                </p:txBody>
              </p:sp>
              <p:cxnSp>
                <p:nvCxnSpPr>
                  <p:cNvPr id="94" name="直接箭头连接符 93">
                    <a:extLst>
                      <a:ext uri="{FF2B5EF4-FFF2-40B4-BE49-F238E27FC236}">
                        <a16:creationId xmlns:a16="http://schemas.microsoft.com/office/drawing/2014/main" id="{09DF470F-3672-4D86-F0D6-8EC04287D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0440" y="2834959"/>
                    <a:ext cx="0" cy="492011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224C03DA-1CEE-5C81-2122-DD7C4B040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461" y="4237471"/>
                <a:ext cx="66909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连接符: 曲线 110">
              <a:extLst>
                <a:ext uri="{FF2B5EF4-FFF2-40B4-BE49-F238E27FC236}">
                  <a16:creationId xmlns:a16="http://schemas.microsoft.com/office/drawing/2014/main" id="{3CB8008F-8235-BF3E-6397-1F10F883EAF6}"/>
                </a:ext>
              </a:extLst>
            </p:cNvPr>
            <p:cNvCxnSpPr>
              <a:cxnSpLocks/>
              <a:stCxn id="104" idx="4"/>
              <a:endCxn id="97" idx="0"/>
            </p:cNvCxnSpPr>
            <p:nvPr/>
          </p:nvCxnSpPr>
          <p:spPr>
            <a:xfrm rot="5400000">
              <a:off x="7370873" y="4336640"/>
              <a:ext cx="352269" cy="1270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1B6DA2E-1C3E-4BDA-C161-AB723BE25A69}"/>
              </a:ext>
            </a:extLst>
          </p:cNvPr>
          <p:cNvGrpSpPr/>
          <p:nvPr/>
        </p:nvGrpSpPr>
        <p:grpSpPr>
          <a:xfrm>
            <a:off x="5181598" y="2686015"/>
            <a:ext cx="5867402" cy="3474498"/>
            <a:chOff x="5181598" y="2686015"/>
            <a:chExt cx="5867402" cy="3474498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553524AD-D9D3-8FDF-A294-A6501EC6DE58}"/>
                </a:ext>
              </a:extLst>
            </p:cNvPr>
            <p:cNvGrpSpPr/>
            <p:nvPr/>
          </p:nvGrpSpPr>
          <p:grpSpPr>
            <a:xfrm>
              <a:off x="5181598" y="2686015"/>
              <a:ext cx="5867402" cy="3474498"/>
              <a:chOff x="5181598" y="2686015"/>
              <a:chExt cx="5867402" cy="3474498"/>
            </a:xfrm>
          </p:grpSpPr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797DFA86-F46C-6DDF-0009-D58983EB0CA0}"/>
                  </a:ext>
                </a:extLst>
              </p:cNvPr>
              <p:cNvGrpSpPr/>
              <p:nvPr/>
            </p:nvGrpSpPr>
            <p:grpSpPr>
              <a:xfrm>
                <a:off x="5181598" y="2686015"/>
                <a:ext cx="5867402" cy="3474498"/>
                <a:chOff x="3664011" y="3429000"/>
                <a:chExt cx="5867402" cy="3474498"/>
              </a:xfrm>
            </p:grpSpPr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5AD976D3-3B22-1C31-1EEE-7C1D0E3D3554}"/>
                    </a:ext>
                  </a:extLst>
                </p:cNvPr>
                <p:cNvGrpSpPr/>
                <p:nvPr/>
              </p:nvGrpSpPr>
              <p:grpSpPr>
                <a:xfrm>
                  <a:off x="3664011" y="3429000"/>
                  <a:ext cx="5867402" cy="3474498"/>
                  <a:chOff x="5181598" y="2686015"/>
                  <a:chExt cx="5867402" cy="3474498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334F1CCE-C891-50C6-F2CB-78D5F92F0A68}"/>
                      </a:ext>
                    </a:extLst>
                  </p:cNvPr>
                  <p:cNvSpPr/>
                  <p:nvPr/>
                </p:nvSpPr>
                <p:spPr>
                  <a:xfrm>
                    <a:off x="5181598" y="2686015"/>
                    <a:ext cx="5867402" cy="34744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8105262A-16F4-F35B-EE3D-D4CA87A5CA1E}"/>
                      </a:ext>
                    </a:extLst>
                  </p:cNvPr>
                  <p:cNvGrpSpPr/>
                  <p:nvPr/>
                </p:nvGrpSpPr>
                <p:grpSpPr>
                  <a:xfrm>
                    <a:off x="5665560" y="3156165"/>
                    <a:ext cx="5126817" cy="1004341"/>
                    <a:chOff x="478099" y="3156165"/>
                    <a:chExt cx="5126817" cy="1004341"/>
                  </a:xfrm>
                </p:grpSpPr>
                <p:sp>
                  <p:nvSpPr>
                    <p:cNvPr id="136" name="椭圆 135">
                      <a:extLst>
                        <a:ext uri="{FF2B5EF4-FFF2-40B4-BE49-F238E27FC236}">
                          <a16:creationId xmlns:a16="http://schemas.microsoft.com/office/drawing/2014/main" id="{A68DA612-9870-7C1D-430C-96C48E2C2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75" y="315616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137" name="椭圆 136">
                      <a:extLst>
                        <a:ext uri="{FF2B5EF4-FFF2-40B4-BE49-F238E27FC236}">
                          <a16:creationId xmlns:a16="http://schemas.microsoft.com/office/drawing/2014/main" id="{E894FA86-338B-59AB-C675-A599D4D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8975" y="315616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138" name="椭圆 137">
                      <a:extLst>
                        <a:ext uri="{FF2B5EF4-FFF2-40B4-BE49-F238E27FC236}">
                          <a16:creationId xmlns:a16="http://schemas.microsoft.com/office/drawing/2014/main" id="{719E24FF-900C-7522-E03C-B34829158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315616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p:txBody>
                </p:sp>
                <p:cxnSp>
                  <p:nvCxnSpPr>
                    <p:cNvPr id="139" name="直接箭头连接符 138">
                      <a:extLst>
                        <a:ext uri="{FF2B5EF4-FFF2-40B4-BE49-F238E27FC236}">
                          <a16:creationId xmlns:a16="http://schemas.microsoft.com/office/drawing/2014/main" id="{C0DBCC3C-9AA2-1791-4677-27A65BC90A67}"/>
                        </a:ext>
                      </a:extLst>
                    </p:cNvPr>
                    <p:cNvCxnSpPr>
                      <a:cxnSpLocks/>
                      <a:stCxn id="136" idx="6"/>
                      <a:endCxn id="137" idx="2"/>
                    </p:cNvCxnSpPr>
                    <p:nvPr/>
                  </p:nvCxnSpPr>
                  <p:spPr>
                    <a:xfrm>
                      <a:off x="2861716" y="3658336"/>
                      <a:ext cx="367259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箭头连接符 139">
                      <a:extLst>
                        <a:ext uri="{FF2B5EF4-FFF2-40B4-BE49-F238E27FC236}">
                          <a16:creationId xmlns:a16="http://schemas.microsoft.com/office/drawing/2014/main" id="{BCF340CF-F4D8-568B-426F-E4EE4AC234DC}"/>
                        </a:ext>
                      </a:extLst>
                    </p:cNvPr>
                    <p:cNvCxnSpPr>
                      <a:cxnSpLocks/>
                      <a:stCxn id="137" idx="6"/>
                      <a:endCxn id="138" idx="2"/>
                    </p:cNvCxnSpPr>
                    <p:nvPr/>
                  </p:nvCxnSpPr>
                  <p:spPr>
                    <a:xfrm>
                      <a:off x="4233316" y="3658336"/>
                      <a:ext cx="367259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椭圆 140">
                      <a:extLst>
                        <a:ext uri="{FF2B5EF4-FFF2-40B4-BE49-F238E27FC236}">
                          <a16:creationId xmlns:a16="http://schemas.microsoft.com/office/drawing/2014/main" id="{ED3D087B-A224-F904-B085-26DC55D25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099" y="315616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/>
                        <a:t>HeadA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142" name="直接箭头连接符 141">
                      <a:extLst>
                        <a:ext uri="{FF2B5EF4-FFF2-40B4-BE49-F238E27FC236}">
                          <a16:creationId xmlns:a16="http://schemas.microsoft.com/office/drawing/2014/main" id="{6C55BEE8-10C5-5DEB-8815-C07719EFF509}"/>
                        </a:ext>
                      </a:extLst>
                    </p:cNvPr>
                    <p:cNvCxnSpPr>
                      <a:cxnSpLocks/>
                      <a:stCxn id="141" idx="6"/>
                      <a:endCxn id="136" idx="2"/>
                    </p:cNvCxnSpPr>
                    <p:nvPr/>
                  </p:nvCxnSpPr>
                  <p:spPr>
                    <a:xfrm>
                      <a:off x="1482440" y="3658336"/>
                      <a:ext cx="374935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095D3DF0-4E38-707C-13C2-F433687E24DB}"/>
                      </a:ext>
                    </a:extLst>
                  </p:cNvPr>
                  <p:cNvGrpSpPr/>
                  <p:nvPr/>
                </p:nvGrpSpPr>
                <p:grpSpPr>
                  <a:xfrm>
                    <a:off x="5665560" y="4512774"/>
                    <a:ext cx="5126817" cy="1004342"/>
                    <a:chOff x="478099" y="4512774"/>
                    <a:chExt cx="5126817" cy="1004342"/>
                  </a:xfrm>
                </p:grpSpPr>
                <p:sp>
                  <p:nvSpPr>
                    <p:cNvPr id="129" name="椭圆 128">
                      <a:extLst>
                        <a:ext uri="{FF2B5EF4-FFF2-40B4-BE49-F238E27FC236}">
                          <a16:creationId xmlns:a16="http://schemas.microsoft.com/office/drawing/2014/main" id="{772A0DDE-E2C1-CE96-DF49-A0AD92570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75" y="451277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130" name="椭圆 129">
                      <a:extLst>
                        <a:ext uri="{FF2B5EF4-FFF2-40B4-BE49-F238E27FC236}">
                          <a16:creationId xmlns:a16="http://schemas.microsoft.com/office/drawing/2014/main" id="{BCA03DF2-157B-2562-2714-49F192F60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8975" y="451277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p:txBody>
                </p:sp>
                <p:sp>
                  <p:nvSpPr>
                    <p:cNvPr id="131" name="椭圆 130">
                      <a:extLst>
                        <a:ext uri="{FF2B5EF4-FFF2-40B4-BE49-F238E27FC236}">
                          <a16:creationId xmlns:a16="http://schemas.microsoft.com/office/drawing/2014/main" id="{80BFAF83-9919-F922-8237-8B8CA70F4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0575" y="4512775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p:txBody>
                </p:sp>
                <p:cxnSp>
                  <p:nvCxnSpPr>
                    <p:cNvPr id="132" name="直接箭头连接符 131">
                      <a:extLst>
                        <a:ext uri="{FF2B5EF4-FFF2-40B4-BE49-F238E27FC236}">
                          <a16:creationId xmlns:a16="http://schemas.microsoft.com/office/drawing/2014/main" id="{1702E058-E64D-820E-74CC-ABF8242637AE}"/>
                        </a:ext>
                      </a:extLst>
                    </p:cNvPr>
                    <p:cNvCxnSpPr>
                      <a:cxnSpLocks/>
                      <a:stCxn id="129" idx="6"/>
                      <a:endCxn id="130" idx="2"/>
                    </p:cNvCxnSpPr>
                    <p:nvPr/>
                  </p:nvCxnSpPr>
                  <p:spPr>
                    <a:xfrm>
                      <a:off x="2861716" y="5014946"/>
                      <a:ext cx="367259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箭头连接符 132">
                      <a:extLst>
                        <a:ext uri="{FF2B5EF4-FFF2-40B4-BE49-F238E27FC236}">
                          <a16:creationId xmlns:a16="http://schemas.microsoft.com/office/drawing/2014/main" id="{0D4F5709-4461-A7DE-A82D-4B25C8F859BD}"/>
                        </a:ext>
                      </a:extLst>
                    </p:cNvPr>
                    <p:cNvCxnSpPr>
                      <a:cxnSpLocks/>
                      <a:stCxn id="130" idx="6"/>
                      <a:endCxn id="131" idx="2"/>
                    </p:cNvCxnSpPr>
                    <p:nvPr/>
                  </p:nvCxnSpPr>
                  <p:spPr>
                    <a:xfrm>
                      <a:off x="4233316" y="5014946"/>
                      <a:ext cx="367259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椭圆 133">
                      <a:extLst>
                        <a:ext uri="{FF2B5EF4-FFF2-40B4-BE49-F238E27FC236}">
                          <a16:creationId xmlns:a16="http://schemas.microsoft.com/office/drawing/2014/main" id="{206AB2B9-D338-E0F3-860D-977E2490A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099" y="4512774"/>
                      <a:ext cx="1004341" cy="100434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/>
                        <a:t>HeadB</a:t>
                      </a:r>
                      <a:endParaRPr lang="zh-CN" altLang="en-US" sz="1400" dirty="0"/>
                    </a:p>
                  </p:txBody>
                </p:sp>
                <p:cxnSp>
                  <p:nvCxnSpPr>
                    <p:cNvPr id="135" name="直接箭头连接符 134">
                      <a:extLst>
                        <a:ext uri="{FF2B5EF4-FFF2-40B4-BE49-F238E27FC236}">
                          <a16:creationId xmlns:a16="http://schemas.microsoft.com/office/drawing/2014/main" id="{4DFBDCE2-10C1-8C57-91A9-564A5CF22FA3}"/>
                        </a:ext>
                      </a:extLst>
                    </p:cNvPr>
                    <p:cNvCxnSpPr>
                      <a:cxnSpLocks/>
                      <a:stCxn id="134" idx="6"/>
                      <a:endCxn id="129" idx="2"/>
                    </p:cNvCxnSpPr>
                    <p:nvPr/>
                  </p:nvCxnSpPr>
                  <p:spPr>
                    <a:xfrm>
                      <a:off x="1482440" y="5014945"/>
                      <a:ext cx="374935" cy="1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7A31F4B5-611C-F63D-95A2-7B6F98AEE7C2}"/>
                      </a:ext>
                    </a:extLst>
                  </p:cNvPr>
                  <p:cNvGrpSpPr/>
                  <p:nvPr/>
                </p:nvGrpSpPr>
                <p:grpSpPr>
                  <a:xfrm>
                    <a:off x="8489220" y="5217197"/>
                    <a:ext cx="453118" cy="774881"/>
                    <a:chOff x="3539346" y="5471197"/>
                    <a:chExt cx="453118" cy="774881"/>
                  </a:xfrm>
                </p:grpSpPr>
                <p:sp>
                  <p:nvSpPr>
                    <p:cNvPr id="127" name="文本框 126">
                      <a:extLst>
                        <a:ext uri="{FF2B5EF4-FFF2-40B4-BE49-F238E27FC236}">
                          <a16:creationId xmlns:a16="http://schemas.microsoft.com/office/drawing/2014/main" id="{072296A5-728E-5C47-111E-A34F8231C1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39346" y="5876746"/>
                      <a:ext cx="4531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28" name="直接箭头连接符 127">
                      <a:extLst>
                        <a:ext uri="{FF2B5EF4-FFF2-40B4-BE49-F238E27FC236}">
                          <a16:creationId xmlns:a16="http://schemas.microsoft.com/office/drawing/2014/main" id="{8B9C7C34-2317-1526-6C73-8D9DBDA1BB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65905" y="5471197"/>
                      <a:ext cx="0" cy="410491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FD92D57D-BDD4-9E44-C20B-4A007C6F1BDD}"/>
                      </a:ext>
                    </a:extLst>
                  </p:cNvPr>
                  <p:cNvGrpSpPr/>
                  <p:nvPr/>
                </p:nvGrpSpPr>
                <p:grpSpPr>
                  <a:xfrm>
                    <a:off x="9912054" y="2686015"/>
                    <a:ext cx="453118" cy="828596"/>
                    <a:chOff x="4920124" y="2498374"/>
                    <a:chExt cx="453118" cy="828596"/>
                  </a:xfrm>
                </p:grpSpPr>
                <p:sp>
                  <p:nvSpPr>
                    <p:cNvPr id="125" name="文本框 124">
                      <a:extLst>
                        <a:ext uri="{FF2B5EF4-FFF2-40B4-BE49-F238E27FC236}">
                          <a16:creationId xmlns:a16="http://schemas.microsoft.com/office/drawing/2014/main" id="{FAE04F0E-B429-16A0-62DB-3A3607B9CD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0124" y="2498374"/>
                      <a:ext cx="4531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26" name="直接箭头连接符 125">
                      <a:extLst>
                        <a:ext uri="{FF2B5EF4-FFF2-40B4-BE49-F238E27FC236}">
                          <a16:creationId xmlns:a16="http://schemas.microsoft.com/office/drawing/2014/main" id="{07775D62-8962-7271-73B9-52F9052C0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46683" y="2834959"/>
                      <a:ext cx="0" cy="492011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直接箭头连接符 118">
                  <a:extLst>
                    <a:ext uri="{FF2B5EF4-FFF2-40B4-BE49-F238E27FC236}">
                      <a16:creationId xmlns:a16="http://schemas.microsoft.com/office/drawing/2014/main" id="{60BEE930-2AF5-43B4-2411-CE11C6B40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6461" y="4237471"/>
                  <a:ext cx="669099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连接符: 曲线 116">
                <a:extLst>
                  <a:ext uri="{FF2B5EF4-FFF2-40B4-BE49-F238E27FC236}">
                    <a16:creationId xmlns:a16="http://schemas.microsoft.com/office/drawing/2014/main" id="{15001AC3-115A-B193-65F7-CB57747FB72B}"/>
                  </a:ext>
                </a:extLst>
              </p:cNvPr>
              <p:cNvCxnSpPr>
                <a:cxnSpLocks/>
                <a:stCxn id="136" idx="4"/>
                <a:endCxn id="129" idx="0"/>
              </p:cNvCxnSpPr>
              <p:nvPr/>
            </p:nvCxnSpPr>
            <p:spPr>
              <a:xfrm rot="5400000">
                <a:off x="7370873" y="4336640"/>
                <a:ext cx="352269" cy="12700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连接符: 曲线 142">
              <a:extLst>
                <a:ext uri="{FF2B5EF4-FFF2-40B4-BE49-F238E27FC236}">
                  <a16:creationId xmlns:a16="http://schemas.microsoft.com/office/drawing/2014/main" id="{342C9B6E-4F48-A98F-CCDE-A0DDE85A05CC}"/>
                </a:ext>
              </a:extLst>
            </p:cNvPr>
            <p:cNvCxnSpPr>
              <a:cxnSpLocks/>
              <a:stCxn id="129" idx="7"/>
              <a:endCxn id="137" idx="4"/>
            </p:cNvCxnSpPr>
            <p:nvPr/>
          </p:nvCxnSpPr>
          <p:spPr>
            <a:xfrm rot="5400000" flipH="1" flipV="1">
              <a:off x="8160676" y="3901926"/>
              <a:ext cx="499351" cy="1016512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09C37E71-842B-EFAF-A7C6-DBA5F1C3BAB7}"/>
              </a:ext>
            </a:extLst>
          </p:cNvPr>
          <p:cNvGrpSpPr/>
          <p:nvPr/>
        </p:nvGrpSpPr>
        <p:grpSpPr>
          <a:xfrm>
            <a:off x="5181598" y="2686015"/>
            <a:ext cx="5867402" cy="3474498"/>
            <a:chOff x="5181598" y="2686015"/>
            <a:chExt cx="5867402" cy="3474498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E697F95-0998-3B1B-1F60-34E20547A511}"/>
                </a:ext>
              </a:extLst>
            </p:cNvPr>
            <p:cNvGrpSpPr/>
            <p:nvPr/>
          </p:nvGrpSpPr>
          <p:grpSpPr>
            <a:xfrm>
              <a:off x="5181598" y="2686015"/>
              <a:ext cx="5867402" cy="3474498"/>
              <a:chOff x="5181598" y="2686015"/>
              <a:chExt cx="5867402" cy="3474498"/>
            </a:xfrm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8B4295FD-BD35-BD91-A18C-1A0EFCEF8B5A}"/>
                  </a:ext>
                </a:extLst>
              </p:cNvPr>
              <p:cNvGrpSpPr/>
              <p:nvPr/>
            </p:nvGrpSpPr>
            <p:grpSpPr>
              <a:xfrm>
                <a:off x="5181598" y="2686015"/>
                <a:ext cx="5867402" cy="3474498"/>
                <a:chOff x="5181598" y="2686015"/>
                <a:chExt cx="5867402" cy="3474498"/>
              </a:xfrm>
            </p:grpSpPr>
            <p:grpSp>
              <p:nvGrpSpPr>
                <p:cNvPr id="150" name="组合 149">
                  <a:extLst>
                    <a:ext uri="{FF2B5EF4-FFF2-40B4-BE49-F238E27FC236}">
                      <a16:creationId xmlns:a16="http://schemas.microsoft.com/office/drawing/2014/main" id="{44FA3E31-874A-87F9-13C4-ABE33A476898}"/>
                    </a:ext>
                  </a:extLst>
                </p:cNvPr>
                <p:cNvGrpSpPr/>
                <p:nvPr/>
              </p:nvGrpSpPr>
              <p:grpSpPr>
                <a:xfrm>
                  <a:off x="5181598" y="2686015"/>
                  <a:ext cx="5867402" cy="3474498"/>
                  <a:chOff x="3664011" y="3429000"/>
                  <a:chExt cx="5867402" cy="3474498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875505F-F4AE-7EC7-D935-CF6D47DB342C}"/>
                      </a:ext>
                    </a:extLst>
                  </p:cNvPr>
                  <p:cNvGrpSpPr/>
                  <p:nvPr/>
                </p:nvGrpSpPr>
                <p:grpSpPr>
                  <a:xfrm>
                    <a:off x="3664011" y="3429000"/>
                    <a:ext cx="5867402" cy="3474498"/>
                    <a:chOff x="5181598" y="2686015"/>
                    <a:chExt cx="5867402" cy="3474498"/>
                  </a:xfrm>
                </p:grpSpPr>
                <p:sp>
                  <p:nvSpPr>
                    <p:cNvPr id="154" name="矩形 153">
                      <a:extLst>
                        <a:ext uri="{FF2B5EF4-FFF2-40B4-BE49-F238E27FC236}">
                          <a16:creationId xmlns:a16="http://schemas.microsoft.com/office/drawing/2014/main" id="{55F3626C-BE91-B9F3-6F9E-502F24D41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598" y="2686015"/>
                      <a:ext cx="5867402" cy="34744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55" name="组合 154">
                      <a:extLst>
                        <a:ext uri="{FF2B5EF4-FFF2-40B4-BE49-F238E27FC236}">
                          <a16:creationId xmlns:a16="http://schemas.microsoft.com/office/drawing/2014/main" id="{0E84D168-B2DC-C8FC-66A5-09C592414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65560" y="3156165"/>
                      <a:ext cx="5126817" cy="1004341"/>
                      <a:chOff x="478099" y="3156165"/>
                      <a:chExt cx="5126817" cy="1004341"/>
                    </a:xfrm>
                  </p:grpSpPr>
                  <p:sp>
                    <p:nvSpPr>
                      <p:cNvPr id="170" name="椭圆 169">
                        <a:extLst>
                          <a:ext uri="{FF2B5EF4-FFF2-40B4-BE49-F238E27FC236}">
                            <a16:creationId xmlns:a16="http://schemas.microsoft.com/office/drawing/2014/main" id="{675D26BD-4ED8-2ABB-78F8-F1614AA9ED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7375" y="315616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/>
                          <a:t>1</a:t>
                        </a:r>
                        <a:endParaRPr lang="zh-CN" altLang="en-US" sz="2400" dirty="0"/>
                      </a:p>
                    </p:txBody>
                  </p:sp>
                  <p:sp>
                    <p:nvSpPr>
                      <p:cNvPr id="171" name="椭圆 170">
                        <a:extLst>
                          <a:ext uri="{FF2B5EF4-FFF2-40B4-BE49-F238E27FC236}">
                            <a16:creationId xmlns:a16="http://schemas.microsoft.com/office/drawing/2014/main" id="{02B59B43-3D60-53A1-D1F4-06B6022EC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8975" y="315616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/>
                          <a:t>2</a:t>
                        </a:r>
                        <a:endParaRPr lang="zh-CN" altLang="en-US" sz="2400" dirty="0"/>
                      </a:p>
                    </p:txBody>
                  </p:sp>
                  <p:sp>
                    <p:nvSpPr>
                      <p:cNvPr id="172" name="椭圆 171">
                        <a:extLst>
                          <a:ext uri="{FF2B5EF4-FFF2-40B4-BE49-F238E27FC236}">
                            <a16:creationId xmlns:a16="http://schemas.microsoft.com/office/drawing/2014/main" id="{95686B96-9401-3E65-E9D9-260FCFF4C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0575" y="315616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/>
                          <a:t>4</a:t>
                        </a:r>
                        <a:endParaRPr lang="zh-CN" altLang="en-US" sz="2400" dirty="0"/>
                      </a:p>
                    </p:txBody>
                  </p:sp>
                  <p:cxnSp>
                    <p:nvCxnSpPr>
                      <p:cNvPr id="173" name="直接箭头连接符 172">
                        <a:extLst>
                          <a:ext uri="{FF2B5EF4-FFF2-40B4-BE49-F238E27FC236}">
                            <a16:creationId xmlns:a16="http://schemas.microsoft.com/office/drawing/2014/main" id="{5A38FFCF-37CE-BD77-4C3A-0909EC8F5FE3}"/>
                          </a:ext>
                        </a:extLst>
                      </p:cNvPr>
                      <p:cNvCxnSpPr>
                        <a:cxnSpLocks/>
                        <a:stCxn id="170" idx="6"/>
                        <a:endCxn id="171" idx="2"/>
                      </p:cNvCxnSpPr>
                      <p:nvPr/>
                    </p:nvCxnSpPr>
                    <p:spPr>
                      <a:xfrm>
                        <a:off x="2861716" y="3658336"/>
                        <a:ext cx="367259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直接箭头连接符 173">
                        <a:extLst>
                          <a:ext uri="{FF2B5EF4-FFF2-40B4-BE49-F238E27FC236}">
                            <a16:creationId xmlns:a16="http://schemas.microsoft.com/office/drawing/2014/main" id="{74783F23-A48A-0452-4EF2-DD54BD630DFA}"/>
                          </a:ext>
                        </a:extLst>
                      </p:cNvPr>
                      <p:cNvCxnSpPr>
                        <a:cxnSpLocks/>
                        <a:stCxn id="171" idx="6"/>
                        <a:endCxn id="172" idx="2"/>
                      </p:cNvCxnSpPr>
                      <p:nvPr/>
                    </p:nvCxnSpPr>
                    <p:spPr>
                      <a:xfrm>
                        <a:off x="4233316" y="3658336"/>
                        <a:ext cx="367259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5" name="椭圆 174">
                        <a:extLst>
                          <a:ext uri="{FF2B5EF4-FFF2-40B4-BE49-F238E27FC236}">
                            <a16:creationId xmlns:a16="http://schemas.microsoft.com/office/drawing/2014/main" id="{6BC5941D-BC20-E928-5FCC-6EDC34C18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099" y="315616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err="1"/>
                          <a:t>HeadA</a:t>
                        </a:r>
                        <a:endParaRPr lang="zh-CN" altLang="en-US" sz="1400" dirty="0"/>
                      </a:p>
                    </p:txBody>
                  </p:sp>
                  <p:cxnSp>
                    <p:nvCxnSpPr>
                      <p:cNvPr id="176" name="直接箭头连接符 175">
                        <a:extLst>
                          <a:ext uri="{FF2B5EF4-FFF2-40B4-BE49-F238E27FC236}">
                            <a16:creationId xmlns:a16="http://schemas.microsoft.com/office/drawing/2014/main" id="{843BC086-7D6B-80A9-5A61-443AEA134FF4}"/>
                          </a:ext>
                        </a:extLst>
                      </p:cNvPr>
                      <p:cNvCxnSpPr>
                        <a:cxnSpLocks/>
                        <a:stCxn id="175" idx="6"/>
                        <a:endCxn id="170" idx="2"/>
                      </p:cNvCxnSpPr>
                      <p:nvPr/>
                    </p:nvCxnSpPr>
                    <p:spPr>
                      <a:xfrm>
                        <a:off x="1482440" y="3658336"/>
                        <a:ext cx="374935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" name="组合 155">
                      <a:extLst>
                        <a:ext uri="{FF2B5EF4-FFF2-40B4-BE49-F238E27FC236}">
                          <a16:creationId xmlns:a16="http://schemas.microsoft.com/office/drawing/2014/main" id="{FD4B58D9-8B02-D020-3C5C-01FEB91DF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65560" y="4512774"/>
                      <a:ext cx="5126817" cy="1004342"/>
                      <a:chOff x="478099" y="4512774"/>
                      <a:chExt cx="5126817" cy="1004342"/>
                    </a:xfrm>
                  </p:grpSpPr>
                  <p:sp>
                    <p:nvSpPr>
                      <p:cNvPr id="163" name="椭圆 162">
                        <a:extLst>
                          <a:ext uri="{FF2B5EF4-FFF2-40B4-BE49-F238E27FC236}">
                            <a16:creationId xmlns:a16="http://schemas.microsoft.com/office/drawing/2014/main" id="{6DAC4D5F-1D20-A190-DACD-52204E0DD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7375" y="451277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/>
                          <a:t>1</a:t>
                        </a:r>
                        <a:endParaRPr lang="zh-CN" altLang="en-US" sz="2400" dirty="0"/>
                      </a:p>
                    </p:txBody>
                  </p:sp>
                  <p:sp>
                    <p:nvSpPr>
                      <p:cNvPr id="164" name="椭圆 163">
                        <a:extLst>
                          <a:ext uri="{FF2B5EF4-FFF2-40B4-BE49-F238E27FC236}">
                            <a16:creationId xmlns:a16="http://schemas.microsoft.com/office/drawing/2014/main" id="{6A6E7A3F-8D4B-D8B6-2009-AC158AD766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8975" y="451277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/>
                          <a:t>3</a:t>
                        </a:r>
                        <a:endParaRPr lang="zh-CN" altLang="en-US" sz="2400" dirty="0"/>
                      </a:p>
                    </p:txBody>
                  </p:sp>
                  <p:sp>
                    <p:nvSpPr>
                      <p:cNvPr id="165" name="椭圆 164">
                        <a:extLst>
                          <a:ext uri="{FF2B5EF4-FFF2-40B4-BE49-F238E27FC236}">
                            <a16:creationId xmlns:a16="http://schemas.microsoft.com/office/drawing/2014/main" id="{3B860ABE-999C-8D91-269B-B676BD290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0575" y="4512775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 dirty="0"/>
                          <a:t>4</a:t>
                        </a:r>
                        <a:endParaRPr lang="zh-CN" altLang="en-US" sz="2400" dirty="0"/>
                      </a:p>
                    </p:txBody>
                  </p:sp>
                  <p:cxnSp>
                    <p:nvCxnSpPr>
                      <p:cNvPr id="166" name="直接箭头连接符 165">
                        <a:extLst>
                          <a:ext uri="{FF2B5EF4-FFF2-40B4-BE49-F238E27FC236}">
                            <a16:creationId xmlns:a16="http://schemas.microsoft.com/office/drawing/2014/main" id="{21EABB3B-531E-4E2D-035E-DFAB0080F126}"/>
                          </a:ext>
                        </a:extLst>
                      </p:cNvPr>
                      <p:cNvCxnSpPr>
                        <a:cxnSpLocks/>
                        <a:stCxn id="163" idx="6"/>
                        <a:endCxn id="164" idx="2"/>
                      </p:cNvCxnSpPr>
                      <p:nvPr/>
                    </p:nvCxnSpPr>
                    <p:spPr>
                      <a:xfrm>
                        <a:off x="2861716" y="5014946"/>
                        <a:ext cx="367259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直接箭头连接符 166">
                        <a:extLst>
                          <a:ext uri="{FF2B5EF4-FFF2-40B4-BE49-F238E27FC236}">
                            <a16:creationId xmlns:a16="http://schemas.microsoft.com/office/drawing/2014/main" id="{D62126BA-3033-38B0-9383-1B80833568DE}"/>
                          </a:ext>
                        </a:extLst>
                      </p:cNvPr>
                      <p:cNvCxnSpPr>
                        <a:cxnSpLocks/>
                        <a:stCxn id="164" idx="6"/>
                        <a:endCxn id="165" idx="2"/>
                      </p:cNvCxnSpPr>
                      <p:nvPr/>
                    </p:nvCxnSpPr>
                    <p:spPr>
                      <a:xfrm>
                        <a:off x="4233316" y="5014946"/>
                        <a:ext cx="367259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8" name="椭圆 167">
                        <a:extLst>
                          <a:ext uri="{FF2B5EF4-FFF2-40B4-BE49-F238E27FC236}">
                            <a16:creationId xmlns:a16="http://schemas.microsoft.com/office/drawing/2014/main" id="{20D44B44-6D86-D532-72D1-521BADCF39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099" y="4512774"/>
                        <a:ext cx="1004341" cy="1004341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err="1"/>
                          <a:t>HeadB</a:t>
                        </a:r>
                        <a:endParaRPr lang="zh-CN" altLang="en-US" sz="1400" dirty="0"/>
                      </a:p>
                    </p:txBody>
                  </p:sp>
                  <p:cxnSp>
                    <p:nvCxnSpPr>
                      <p:cNvPr id="169" name="直接箭头连接符 168">
                        <a:extLst>
                          <a:ext uri="{FF2B5EF4-FFF2-40B4-BE49-F238E27FC236}">
                            <a16:creationId xmlns:a16="http://schemas.microsoft.com/office/drawing/2014/main" id="{A045A463-8199-1923-342B-A82F1CFCBB9A}"/>
                          </a:ext>
                        </a:extLst>
                      </p:cNvPr>
                      <p:cNvCxnSpPr>
                        <a:cxnSpLocks/>
                        <a:stCxn id="168" idx="6"/>
                        <a:endCxn id="163" idx="2"/>
                      </p:cNvCxnSpPr>
                      <p:nvPr/>
                    </p:nvCxnSpPr>
                    <p:spPr>
                      <a:xfrm>
                        <a:off x="1482440" y="5014945"/>
                        <a:ext cx="374935" cy="1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7" name="组合 156">
                      <a:extLst>
                        <a:ext uri="{FF2B5EF4-FFF2-40B4-BE49-F238E27FC236}">
                          <a16:creationId xmlns:a16="http://schemas.microsoft.com/office/drawing/2014/main" id="{1F5E540A-74F5-9790-CB8E-F551EB5ED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32973" y="5217197"/>
                      <a:ext cx="453118" cy="774881"/>
                      <a:chOff x="4983099" y="5471197"/>
                      <a:chExt cx="453118" cy="774881"/>
                    </a:xfrm>
                  </p:grpSpPr>
                  <p:sp>
                    <p:nvSpPr>
                      <p:cNvPr id="161" name="文本框 160">
                        <a:extLst>
                          <a:ext uri="{FF2B5EF4-FFF2-40B4-BE49-F238E27FC236}">
                            <a16:creationId xmlns:a16="http://schemas.microsoft.com/office/drawing/2014/main" id="{AEE83F0E-018E-52AD-6591-27273F845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3099" y="5876746"/>
                        <a:ext cx="4531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pb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62" name="直接箭头连接符 161">
                        <a:extLst>
                          <a:ext uri="{FF2B5EF4-FFF2-40B4-BE49-F238E27FC236}">
                            <a16:creationId xmlns:a16="http://schemas.microsoft.com/office/drawing/2014/main" id="{50D0CF77-4CE7-4BAD-A312-2D984FA5F7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209658" y="5471197"/>
                        <a:ext cx="0" cy="410491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8" name="组合 157">
                      <a:extLst>
                        <a:ext uri="{FF2B5EF4-FFF2-40B4-BE49-F238E27FC236}">
                          <a16:creationId xmlns:a16="http://schemas.microsoft.com/office/drawing/2014/main" id="{6A201608-1D79-F92D-62F3-5CE7ECE90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12054" y="2686015"/>
                      <a:ext cx="453118" cy="828596"/>
                      <a:chOff x="4920124" y="2498374"/>
                      <a:chExt cx="453118" cy="828596"/>
                    </a:xfrm>
                  </p:grpSpPr>
                  <p:sp>
                    <p:nvSpPr>
                      <p:cNvPr id="159" name="文本框 158">
                        <a:extLst>
                          <a:ext uri="{FF2B5EF4-FFF2-40B4-BE49-F238E27FC236}">
                            <a16:creationId xmlns:a16="http://schemas.microsoft.com/office/drawing/2014/main" id="{179AB014-9B12-5DE6-D440-4F8DA9549A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20124" y="2498374"/>
                        <a:ext cx="4531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pa</a:t>
                        </a:r>
                        <a:endParaRPr lang="zh-CN" altLang="en-US" dirty="0"/>
                      </a:p>
                    </p:txBody>
                  </p:sp>
                  <p:cxnSp>
                    <p:nvCxnSpPr>
                      <p:cNvPr id="160" name="直接箭头连接符 159">
                        <a:extLst>
                          <a:ext uri="{FF2B5EF4-FFF2-40B4-BE49-F238E27FC236}">
                            <a16:creationId xmlns:a16="http://schemas.microsoft.com/office/drawing/2014/main" id="{7B304815-9A68-55E7-F895-792B40BA9A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46683" y="2834959"/>
                        <a:ext cx="0" cy="492011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3" name="直接箭头连接符 152">
                    <a:extLst>
                      <a:ext uri="{FF2B5EF4-FFF2-40B4-BE49-F238E27FC236}">
                        <a16:creationId xmlns:a16="http://schemas.microsoft.com/office/drawing/2014/main" id="{C5027E35-9BFE-9929-32B4-92001C011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6461" y="4237471"/>
                    <a:ext cx="669099" cy="0"/>
                  </a:xfrm>
                  <a:prstGeom prst="straightConnector1">
                    <a:avLst/>
                  </a:prstGeom>
                  <a:ln w="762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连接符: 曲线 150">
                  <a:extLst>
                    <a:ext uri="{FF2B5EF4-FFF2-40B4-BE49-F238E27FC236}">
                      <a16:creationId xmlns:a16="http://schemas.microsoft.com/office/drawing/2014/main" id="{63465F1E-BC0C-121F-14C9-97E2E469423C}"/>
                    </a:ext>
                  </a:extLst>
                </p:cNvPr>
                <p:cNvCxnSpPr>
                  <a:cxnSpLocks/>
                  <a:stCxn id="170" idx="4"/>
                  <a:endCxn id="163" idx="0"/>
                </p:cNvCxnSpPr>
                <p:nvPr/>
              </p:nvCxnSpPr>
              <p:spPr>
                <a:xfrm rot="5400000">
                  <a:off x="7370873" y="4336640"/>
                  <a:ext cx="352269" cy="12700"/>
                </a:xfrm>
                <a:prstGeom prst="curvedConnector3">
                  <a:avLst>
                    <a:gd name="adj1" fmla="val 50000"/>
                  </a:avLst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连接符: 曲线 148">
                <a:extLst>
                  <a:ext uri="{FF2B5EF4-FFF2-40B4-BE49-F238E27FC236}">
                    <a16:creationId xmlns:a16="http://schemas.microsoft.com/office/drawing/2014/main" id="{E80D82A5-410E-1D91-1B25-B5422182212C}"/>
                  </a:ext>
                </a:extLst>
              </p:cNvPr>
              <p:cNvCxnSpPr>
                <a:cxnSpLocks/>
                <a:stCxn id="163" idx="7"/>
                <a:endCxn id="171" idx="4"/>
              </p:cNvCxnSpPr>
              <p:nvPr/>
            </p:nvCxnSpPr>
            <p:spPr>
              <a:xfrm rot="5400000" flipH="1" flipV="1">
                <a:off x="8160676" y="3901926"/>
                <a:ext cx="499351" cy="1016512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连接符: 曲线 176">
              <a:extLst>
                <a:ext uri="{FF2B5EF4-FFF2-40B4-BE49-F238E27FC236}">
                  <a16:creationId xmlns:a16="http://schemas.microsoft.com/office/drawing/2014/main" id="{0E350DEC-EA40-0EDE-14CD-5383376D61E6}"/>
                </a:ext>
              </a:extLst>
            </p:cNvPr>
            <p:cNvCxnSpPr>
              <a:cxnSpLocks/>
              <a:stCxn id="171" idx="5"/>
              <a:endCxn id="164" idx="7"/>
            </p:cNvCxnSpPr>
            <p:nvPr/>
          </p:nvCxnSpPr>
          <p:spPr>
            <a:xfrm rot="5400000">
              <a:off x="8950479" y="4336640"/>
              <a:ext cx="646433" cy="1270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F79A01E5-EA34-93C1-F22D-006B2EAFA4CB}"/>
              </a:ext>
            </a:extLst>
          </p:cNvPr>
          <p:cNvGrpSpPr/>
          <p:nvPr/>
        </p:nvGrpSpPr>
        <p:grpSpPr>
          <a:xfrm>
            <a:off x="5181598" y="2686015"/>
            <a:ext cx="6277840" cy="3474498"/>
            <a:chOff x="5181598" y="2686015"/>
            <a:chExt cx="6277840" cy="3474498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D4B671B0-8782-D3CE-B7BF-E8AA096A1FA7}"/>
                </a:ext>
              </a:extLst>
            </p:cNvPr>
            <p:cNvGrpSpPr/>
            <p:nvPr/>
          </p:nvGrpSpPr>
          <p:grpSpPr>
            <a:xfrm>
              <a:off x="5181598" y="2686015"/>
              <a:ext cx="6277840" cy="3474498"/>
              <a:chOff x="5181598" y="2686015"/>
              <a:chExt cx="6277840" cy="3474498"/>
            </a:xfrm>
          </p:grpSpPr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D4203DAB-1824-63FD-E540-B83CDB51B26D}"/>
                  </a:ext>
                </a:extLst>
              </p:cNvPr>
              <p:cNvGrpSpPr/>
              <p:nvPr/>
            </p:nvGrpSpPr>
            <p:grpSpPr>
              <a:xfrm>
                <a:off x="5181598" y="2686015"/>
                <a:ext cx="6277840" cy="3474498"/>
                <a:chOff x="5181598" y="2686015"/>
                <a:chExt cx="6277840" cy="3474498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C8C80FE6-FED6-A813-C2BE-24AE8D5DB73C}"/>
                    </a:ext>
                  </a:extLst>
                </p:cNvPr>
                <p:cNvGrpSpPr/>
                <p:nvPr/>
              </p:nvGrpSpPr>
              <p:grpSpPr>
                <a:xfrm>
                  <a:off x="5181598" y="2686015"/>
                  <a:ext cx="6277840" cy="3474498"/>
                  <a:chOff x="5181598" y="2686015"/>
                  <a:chExt cx="6277840" cy="3474498"/>
                </a:xfrm>
              </p:grpSpPr>
              <p:grpSp>
                <p:nvGrpSpPr>
                  <p:cNvPr id="186" name="组合 185">
                    <a:extLst>
                      <a:ext uri="{FF2B5EF4-FFF2-40B4-BE49-F238E27FC236}">
                        <a16:creationId xmlns:a16="http://schemas.microsoft.com/office/drawing/2014/main" id="{9F73E359-AD86-2889-16F1-3725CE436F75}"/>
                      </a:ext>
                    </a:extLst>
                  </p:cNvPr>
                  <p:cNvGrpSpPr/>
                  <p:nvPr/>
                </p:nvGrpSpPr>
                <p:grpSpPr>
                  <a:xfrm>
                    <a:off x="5181598" y="2686015"/>
                    <a:ext cx="6277840" cy="3474498"/>
                    <a:chOff x="3664011" y="3429000"/>
                    <a:chExt cx="6277840" cy="3474498"/>
                  </a:xfrm>
                </p:grpSpPr>
                <p:grpSp>
                  <p:nvGrpSpPr>
                    <p:cNvPr id="188" name="组合 187">
                      <a:extLst>
                        <a:ext uri="{FF2B5EF4-FFF2-40B4-BE49-F238E27FC236}">
                          <a16:creationId xmlns:a16="http://schemas.microsoft.com/office/drawing/2014/main" id="{C5C90232-B8EA-4CF8-32B9-8FA8A2B986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4011" y="3429000"/>
                      <a:ext cx="6277840" cy="3474498"/>
                      <a:chOff x="5181598" y="2686015"/>
                      <a:chExt cx="6277840" cy="3474498"/>
                    </a:xfrm>
                  </p:grpSpPr>
                  <p:sp>
                    <p:nvSpPr>
                      <p:cNvPr id="190" name="矩形 189">
                        <a:extLst>
                          <a:ext uri="{FF2B5EF4-FFF2-40B4-BE49-F238E27FC236}">
                            <a16:creationId xmlns:a16="http://schemas.microsoft.com/office/drawing/2014/main" id="{E16FDFD6-6C1C-4CD9-C0C2-16036C0374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81598" y="2686015"/>
                        <a:ext cx="5867402" cy="34744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91" name="组合 190">
                        <a:extLst>
                          <a:ext uri="{FF2B5EF4-FFF2-40B4-BE49-F238E27FC236}">
                            <a16:creationId xmlns:a16="http://schemas.microsoft.com/office/drawing/2014/main" id="{8237B4A4-9FC6-2016-A3FD-79D015A9A6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5560" y="3156165"/>
                        <a:ext cx="5126817" cy="1004341"/>
                        <a:chOff x="478099" y="3156165"/>
                        <a:chExt cx="5126817" cy="1004341"/>
                      </a:xfrm>
                    </p:grpSpPr>
                    <p:sp>
                      <p:nvSpPr>
                        <p:cNvPr id="206" name="椭圆 205">
                          <a:extLst>
                            <a:ext uri="{FF2B5EF4-FFF2-40B4-BE49-F238E27FC236}">
                              <a16:creationId xmlns:a16="http://schemas.microsoft.com/office/drawing/2014/main" id="{1B78B65A-1834-9D49-C874-96CFBA6C8C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7375" y="315616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p:txBody>
                    </p:sp>
                    <p:sp>
                      <p:nvSpPr>
                        <p:cNvPr id="207" name="椭圆 206">
                          <a:extLst>
                            <a:ext uri="{FF2B5EF4-FFF2-40B4-BE49-F238E27FC236}">
                              <a16:creationId xmlns:a16="http://schemas.microsoft.com/office/drawing/2014/main" id="{BD68C014-D7E2-6E29-B99A-D2B003312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28975" y="315616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p:txBody>
                    </p:sp>
                    <p:sp>
                      <p:nvSpPr>
                        <p:cNvPr id="208" name="椭圆 207">
                          <a:extLst>
                            <a:ext uri="{FF2B5EF4-FFF2-40B4-BE49-F238E27FC236}">
                              <a16:creationId xmlns:a16="http://schemas.microsoft.com/office/drawing/2014/main" id="{803540EA-BE4C-688C-B673-D39F63827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00575" y="315616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p:txBody>
                    </p:sp>
                    <p:cxnSp>
                      <p:nvCxnSpPr>
                        <p:cNvPr id="209" name="直接箭头连接符 208">
                          <a:extLst>
                            <a:ext uri="{FF2B5EF4-FFF2-40B4-BE49-F238E27FC236}">
                              <a16:creationId xmlns:a16="http://schemas.microsoft.com/office/drawing/2014/main" id="{53823B5A-9CDA-5AB4-F2B7-2907DA2423BF}"/>
                            </a:ext>
                          </a:extLst>
                        </p:cNvPr>
                        <p:cNvCxnSpPr>
                          <a:cxnSpLocks/>
                          <a:stCxn id="206" idx="6"/>
                          <a:endCxn id="207" idx="2"/>
                        </p:cNvCxnSpPr>
                        <p:nvPr/>
                      </p:nvCxnSpPr>
                      <p:spPr>
                        <a:xfrm>
                          <a:off x="2861716" y="3658336"/>
                          <a:ext cx="367259" cy="0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直接箭头连接符 209">
                          <a:extLst>
                            <a:ext uri="{FF2B5EF4-FFF2-40B4-BE49-F238E27FC236}">
                              <a16:creationId xmlns:a16="http://schemas.microsoft.com/office/drawing/2014/main" id="{316F11A6-7F4D-663A-1B60-E94F8821157E}"/>
                            </a:ext>
                          </a:extLst>
                        </p:cNvPr>
                        <p:cNvCxnSpPr>
                          <a:cxnSpLocks/>
                          <a:stCxn id="207" idx="6"/>
                          <a:endCxn id="208" idx="2"/>
                        </p:cNvCxnSpPr>
                        <p:nvPr/>
                      </p:nvCxnSpPr>
                      <p:spPr>
                        <a:xfrm>
                          <a:off x="4233316" y="3658336"/>
                          <a:ext cx="367259" cy="0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1" name="椭圆 210">
                          <a:extLst>
                            <a:ext uri="{FF2B5EF4-FFF2-40B4-BE49-F238E27FC236}">
                              <a16:creationId xmlns:a16="http://schemas.microsoft.com/office/drawing/2014/main" id="{AC0324C1-86F8-CF27-0B51-ED64F45DD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8099" y="315616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err="1"/>
                            <a:t>HeadA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212" name="直接箭头连接符 211">
                          <a:extLst>
                            <a:ext uri="{FF2B5EF4-FFF2-40B4-BE49-F238E27FC236}">
                              <a16:creationId xmlns:a16="http://schemas.microsoft.com/office/drawing/2014/main" id="{1BCEC487-67BE-11EC-29B7-6D19F2D4FD18}"/>
                            </a:ext>
                          </a:extLst>
                        </p:cNvPr>
                        <p:cNvCxnSpPr>
                          <a:cxnSpLocks/>
                          <a:stCxn id="211" idx="6"/>
                          <a:endCxn id="206" idx="2"/>
                        </p:cNvCxnSpPr>
                        <p:nvPr/>
                      </p:nvCxnSpPr>
                      <p:spPr>
                        <a:xfrm>
                          <a:off x="1482440" y="3658336"/>
                          <a:ext cx="374935" cy="0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2" name="组合 191">
                        <a:extLst>
                          <a:ext uri="{FF2B5EF4-FFF2-40B4-BE49-F238E27FC236}">
                            <a16:creationId xmlns:a16="http://schemas.microsoft.com/office/drawing/2014/main" id="{8B80E2FA-ECCC-EA6B-596F-5C670C86EC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5560" y="4512774"/>
                        <a:ext cx="5126817" cy="1004342"/>
                        <a:chOff x="478099" y="4512774"/>
                        <a:chExt cx="5126817" cy="1004342"/>
                      </a:xfrm>
                    </p:grpSpPr>
                    <p:sp>
                      <p:nvSpPr>
                        <p:cNvPr id="199" name="椭圆 198">
                          <a:extLst>
                            <a:ext uri="{FF2B5EF4-FFF2-40B4-BE49-F238E27FC236}">
                              <a16:creationId xmlns:a16="http://schemas.microsoft.com/office/drawing/2014/main" id="{F24E31E4-8C26-7167-C924-CA9C3C5B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7375" y="451277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p:txBody>
                    </p:sp>
                    <p:sp>
                      <p:nvSpPr>
                        <p:cNvPr id="200" name="椭圆 199">
                          <a:extLst>
                            <a:ext uri="{FF2B5EF4-FFF2-40B4-BE49-F238E27FC236}">
                              <a16:creationId xmlns:a16="http://schemas.microsoft.com/office/drawing/2014/main" id="{E0981BA8-19B0-6BB7-2E26-F2C7EEA201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28975" y="451277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p:txBody>
                    </p:sp>
                    <p:sp>
                      <p:nvSpPr>
                        <p:cNvPr id="201" name="椭圆 200">
                          <a:extLst>
                            <a:ext uri="{FF2B5EF4-FFF2-40B4-BE49-F238E27FC236}">
                              <a16:creationId xmlns:a16="http://schemas.microsoft.com/office/drawing/2014/main" id="{EFF43937-465B-0E26-9CAF-ECBA9C3C8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00575" y="4512775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p:txBody>
                    </p:sp>
                    <p:cxnSp>
                      <p:nvCxnSpPr>
                        <p:cNvPr id="202" name="直接箭头连接符 201">
                          <a:extLst>
                            <a:ext uri="{FF2B5EF4-FFF2-40B4-BE49-F238E27FC236}">
                              <a16:creationId xmlns:a16="http://schemas.microsoft.com/office/drawing/2014/main" id="{A923859E-A830-D3FD-F634-3CC77BBFA057}"/>
                            </a:ext>
                          </a:extLst>
                        </p:cNvPr>
                        <p:cNvCxnSpPr>
                          <a:cxnSpLocks/>
                          <a:stCxn id="199" idx="6"/>
                          <a:endCxn id="200" idx="2"/>
                        </p:cNvCxnSpPr>
                        <p:nvPr/>
                      </p:nvCxnSpPr>
                      <p:spPr>
                        <a:xfrm>
                          <a:off x="2861716" y="5014946"/>
                          <a:ext cx="367259" cy="0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3" name="直接箭头连接符 202">
                          <a:extLst>
                            <a:ext uri="{FF2B5EF4-FFF2-40B4-BE49-F238E27FC236}">
                              <a16:creationId xmlns:a16="http://schemas.microsoft.com/office/drawing/2014/main" id="{8960C8AE-AF59-BD32-2955-6290301DEEDD}"/>
                            </a:ext>
                          </a:extLst>
                        </p:cNvPr>
                        <p:cNvCxnSpPr>
                          <a:cxnSpLocks/>
                          <a:stCxn id="200" idx="6"/>
                          <a:endCxn id="201" idx="2"/>
                        </p:cNvCxnSpPr>
                        <p:nvPr/>
                      </p:nvCxnSpPr>
                      <p:spPr>
                        <a:xfrm>
                          <a:off x="4233316" y="5014946"/>
                          <a:ext cx="367259" cy="0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4" name="椭圆 203">
                          <a:extLst>
                            <a:ext uri="{FF2B5EF4-FFF2-40B4-BE49-F238E27FC236}">
                              <a16:creationId xmlns:a16="http://schemas.microsoft.com/office/drawing/2014/main" id="{7D77F6BE-C304-4F98-9446-9A7F9EA94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8099" y="4512774"/>
                          <a:ext cx="1004341" cy="100434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err="1"/>
                            <a:t>HeadB</a:t>
                          </a:r>
                          <a:endParaRPr lang="zh-CN" altLang="en-US" sz="1400" dirty="0"/>
                        </a:p>
                      </p:txBody>
                    </p:sp>
                    <p:cxnSp>
                      <p:nvCxnSpPr>
                        <p:cNvPr id="205" name="直接箭头连接符 204">
                          <a:extLst>
                            <a:ext uri="{FF2B5EF4-FFF2-40B4-BE49-F238E27FC236}">
                              <a16:creationId xmlns:a16="http://schemas.microsoft.com/office/drawing/2014/main" id="{C15D01A1-12F6-095A-2362-A3BF802E2D87}"/>
                            </a:ext>
                          </a:extLst>
                        </p:cNvPr>
                        <p:cNvCxnSpPr>
                          <a:cxnSpLocks/>
                          <a:stCxn id="204" idx="6"/>
                          <a:endCxn id="199" idx="2"/>
                        </p:cNvCxnSpPr>
                        <p:nvPr/>
                      </p:nvCxnSpPr>
                      <p:spPr>
                        <a:xfrm>
                          <a:off x="1482440" y="5014945"/>
                          <a:ext cx="374935" cy="1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3" name="组合 192">
                        <a:extLst>
                          <a:ext uri="{FF2B5EF4-FFF2-40B4-BE49-F238E27FC236}">
                            <a16:creationId xmlns:a16="http://schemas.microsoft.com/office/drawing/2014/main" id="{4B2966B5-8489-FF6F-27A4-C451EF4D3C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932973" y="5217197"/>
                        <a:ext cx="453118" cy="774881"/>
                        <a:chOff x="4983099" y="5471197"/>
                        <a:chExt cx="453118" cy="774881"/>
                      </a:xfrm>
                    </p:grpSpPr>
                    <p:sp>
                      <p:nvSpPr>
                        <p:cNvPr id="197" name="文本框 196">
                          <a:extLst>
                            <a:ext uri="{FF2B5EF4-FFF2-40B4-BE49-F238E27FC236}">
                              <a16:creationId xmlns:a16="http://schemas.microsoft.com/office/drawing/2014/main" id="{823F09CE-1B23-0FB9-11ED-32C4A80B945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3099" y="5876746"/>
                          <a:ext cx="45311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pb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98" name="直接箭头连接符 197">
                          <a:extLst>
                            <a:ext uri="{FF2B5EF4-FFF2-40B4-BE49-F238E27FC236}">
                              <a16:creationId xmlns:a16="http://schemas.microsoft.com/office/drawing/2014/main" id="{99C657B1-4805-8253-BBF3-6579CB6D623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209658" y="5471197"/>
                          <a:ext cx="0" cy="410491"/>
                        </a:xfrm>
                        <a:prstGeom prst="straightConnector1">
                          <a:avLst/>
                        </a:prstGeom>
                        <a:ln w="5715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组合 193">
                        <a:extLst>
                          <a:ext uri="{FF2B5EF4-FFF2-40B4-BE49-F238E27FC236}">
                            <a16:creationId xmlns:a16="http://schemas.microsoft.com/office/drawing/2014/main" id="{5BD61BD7-EE2D-E4A4-B0F8-542D9ABB2E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006320" y="2686015"/>
                        <a:ext cx="453118" cy="828596"/>
                        <a:chOff x="6014390" y="2498374"/>
                        <a:chExt cx="453118" cy="828596"/>
                      </a:xfrm>
                    </p:grpSpPr>
                    <p:sp>
                      <p:nvSpPr>
                        <p:cNvPr id="195" name="文本框 194">
                          <a:extLst>
                            <a:ext uri="{FF2B5EF4-FFF2-40B4-BE49-F238E27FC236}">
                              <a16:creationId xmlns:a16="http://schemas.microsoft.com/office/drawing/2014/main" id="{E654D597-CF2F-3480-DFB4-A676560E0F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4390" y="2498374"/>
                          <a:ext cx="45311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pa</a:t>
                          </a:r>
                          <a:endParaRPr lang="zh-CN" altLang="en-US" dirty="0"/>
                        </a:p>
                      </p:txBody>
                    </p:sp>
                    <p:cxnSp>
                      <p:nvCxnSpPr>
                        <p:cNvPr id="196" name="直接箭头连接符 195">
                          <a:extLst>
                            <a:ext uri="{FF2B5EF4-FFF2-40B4-BE49-F238E27FC236}">
                              <a16:creationId xmlns:a16="http://schemas.microsoft.com/office/drawing/2014/main" id="{90D6B0CE-487D-B199-B6E3-EEE3A28AF8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240949" y="2834959"/>
                          <a:ext cx="0" cy="492011"/>
                        </a:xfrm>
                        <a:prstGeom prst="straightConnector1">
                          <a:avLst/>
                        </a:prstGeom>
                        <a:ln w="5715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89" name="直接箭头连接符 188">
                      <a:extLst>
                        <a:ext uri="{FF2B5EF4-FFF2-40B4-BE49-F238E27FC236}">
                          <a16:creationId xmlns:a16="http://schemas.microsoft.com/office/drawing/2014/main" id="{4994D9FA-2A39-B1DE-A21C-BDD0B79F4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96461" y="4237471"/>
                      <a:ext cx="669099" cy="0"/>
                    </a:xfrm>
                    <a:prstGeom prst="straightConnector1">
                      <a:avLst/>
                    </a:prstGeom>
                    <a:ln w="762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7" name="连接符: 曲线 186">
                    <a:extLst>
                      <a:ext uri="{FF2B5EF4-FFF2-40B4-BE49-F238E27FC236}">
                        <a16:creationId xmlns:a16="http://schemas.microsoft.com/office/drawing/2014/main" id="{C967D01B-7F48-B7D6-0A04-A070C868B90C}"/>
                      </a:ext>
                    </a:extLst>
                  </p:cNvPr>
                  <p:cNvCxnSpPr>
                    <a:cxnSpLocks/>
                    <a:stCxn id="206" idx="4"/>
                    <a:endCxn id="199" idx="0"/>
                  </p:cNvCxnSpPr>
                  <p:nvPr/>
                </p:nvCxnSpPr>
                <p:spPr>
                  <a:xfrm rot="5400000">
                    <a:off x="7370873" y="4336640"/>
                    <a:ext cx="352269" cy="12700"/>
                  </a:xfrm>
                  <a:prstGeom prst="curvedConnector3">
                    <a:avLst>
                      <a:gd name="adj1" fmla="val 50000"/>
                    </a:avLst>
                  </a:prstGeom>
                  <a:ln w="762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" name="连接符: 曲线 184">
                  <a:extLst>
                    <a:ext uri="{FF2B5EF4-FFF2-40B4-BE49-F238E27FC236}">
                      <a16:creationId xmlns:a16="http://schemas.microsoft.com/office/drawing/2014/main" id="{5296BE95-1264-7475-BDC8-75D301D3A7FE}"/>
                    </a:ext>
                  </a:extLst>
                </p:cNvPr>
                <p:cNvCxnSpPr>
                  <a:cxnSpLocks/>
                  <a:stCxn id="199" idx="7"/>
                  <a:endCxn id="207" idx="4"/>
                </p:cNvCxnSpPr>
                <p:nvPr/>
              </p:nvCxnSpPr>
              <p:spPr>
                <a:xfrm rot="5400000" flipH="1" flipV="1">
                  <a:off x="8160676" y="3901926"/>
                  <a:ext cx="499351" cy="1016512"/>
                </a:xfrm>
                <a:prstGeom prst="curvedConnector3">
                  <a:avLst>
                    <a:gd name="adj1" fmla="val 50000"/>
                  </a:avLst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3" name="连接符: 曲线 182">
                <a:extLst>
                  <a:ext uri="{FF2B5EF4-FFF2-40B4-BE49-F238E27FC236}">
                    <a16:creationId xmlns:a16="http://schemas.microsoft.com/office/drawing/2014/main" id="{2472B240-977F-66D6-8E3D-2AB9734D4463}"/>
                  </a:ext>
                </a:extLst>
              </p:cNvPr>
              <p:cNvCxnSpPr>
                <a:cxnSpLocks/>
                <a:stCxn id="207" idx="5"/>
                <a:endCxn id="200" idx="7"/>
              </p:cNvCxnSpPr>
              <p:nvPr/>
            </p:nvCxnSpPr>
            <p:spPr>
              <a:xfrm rot="5400000">
                <a:off x="8950479" y="4336640"/>
                <a:ext cx="646433" cy="12700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连接符: 曲线 212">
              <a:extLst>
                <a:ext uri="{FF2B5EF4-FFF2-40B4-BE49-F238E27FC236}">
                  <a16:creationId xmlns:a16="http://schemas.microsoft.com/office/drawing/2014/main" id="{B1B7A10A-F621-826F-2179-14028292E382}"/>
                </a:ext>
              </a:extLst>
            </p:cNvPr>
            <p:cNvCxnSpPr>
              <a:cxnSpLocks/>
              <a:stCxn id="200" idx="6"/>
              <a:endCxn id="208" idx="4"/>
            </p:cNvCxnSpPr>
            <p:nvPr/>
          </p:nvCxnSpPr>
          <p:spPr>
            <a:xfrm flipV="1">
              <a:off x="9420777" y="4160506"/>
              <a:ext cx="869430" cy="854440"/>
            </a:xfrm>
            <a:prstGeom prst="curvedConnector2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7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1012210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作业应用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将两个有序链表合并为一个新的有序链表。要求结果链表仍使用原来两个链表的存储空间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不另外占用其它的存储空间。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D9110E-1697-4F57-E4BE-68F64A18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01176"/>
            <a:ext cx="4935553" cy="31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大数乘法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A15A2CD-88D4-B65D-51F4-695F70895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852" r="15080" b="77039"/>
          <a:stretch/>
        </p:blipFill>
        <p:spPr>
          <a:xfrm>
            <a:off x="839225" y="2895120"/>
            <a:ext cx="6680570" cy="23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9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大数乘法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A15A2CD-88D4-B65D-51F4-695F70895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6" r="13795" b="25511"/>
          <a:stretch/>
        </p:blipFill>
        <p:spPr>
          <a:xfrm>
            <a:off x="6014642" y="207656"/>
            <a:ext cx="6001224" cy="598328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04A5252-8527-8C54-4BFC-9BA68C595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83" y="2714293"/>
            <a:ext cx="6272759" cy="6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大数乘法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A15A2CD-88D4-B65D-51F4-695F70895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21" b="2651"/>
          <a:stretch/>
        </p:blipFill>
        <p:spPr>
          <a:xfrm>
            <a:off x="4521842" y="2701528"/>
            <a:ext cx="7589152" cy="2938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A8B205-D030-4FD8-7971-03CF96A19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21" y="2701528"/>
            <a:ext cx="3837214" cy="25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颜色标签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C7528A6-D723-F6E2-5F7F-ED036397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05833"/>
              </p:ext>
            </p:extLst>
          </p:nvPr>
        </p:nvGraphicFramePr>
        <p:xfrm>
          <a:off x="2339298" y="278157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463155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36726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80637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7424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1565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87049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282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673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D960F77-8771-290E-EB8B-6E90A169CA1B}"/>
              </a:ext>
            </a:extLst>
          </p:cNvPr>
          <p:cNvSpPr txBox="1"/>
          <p:nvPr/>
        </p:nvSpPr>
        <p:spPr>
          <a:xfrm>
            <a:off x="1360358" y="2646123"/>
            <a:ext cx="92564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38239E-5EB2-BE9D-978A-39A7974C18A7}"/>
              </a:ext>
            </a:extLst>
          </p:cNvPr>
          <p:cNvSpPr txBox="1"/>
          <p:nvPr/>
        </p:nvSpPr>
        <p:spPr>
          <a:xfrm>
            <a:off x="2694482" y="3705586"/>
            <a:ext cx="82071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091BDA-637A-F74E-0721-99AD7F121514}"/>
              </a:ext>
            </a:extLst>
          </p:cNvPr>
          <p:cNvCxnSpPr/>
          <p:nvPr/>
        </p:nvCxnSpPr>
        <p:spPr>
          <a:xfrm flipV="1">
            <a:off x="2938072" y="3305402"/>
            <a:ext cx="0" cy="501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32CF6B9-4420-560D-B1F7-A2903A1C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15" y="4607040"/>
            <a:ext cx="6074763" cy="11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7257230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所占的内存字节数是（假设整型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字节）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A30987-A420-F849-32D3-1CB26D01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4" y="2749445"/>
            <a:ext cx="2544034" cy="1608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AFB391-1286-A6DA-6127-1A5017A68D96}"/>
              </a:ext>
            </a:extLst>
          </p:cNvPr>
          <p:cNvSpPr txBox="1"/>
          <p:nvPr/>
        </p:nvSpPr>
        <p:spPr>
          <a:xfrm>
            <a:off x="1420864" y="4358320"/>
            <a:ext cx="1832548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20+8+4*4=44</a:t>
            </a:r>
          </a:p>
        </p:txBody>
      </p:sp>
    </p:spTree>
    <p:extLst>
      <p:ext uri="{BB962C8B-B14F-4D97-AF65-F5344CB8AC3E}">
        <p14:creationId xmlns:p14="http://schemas.microsoft.com/office/powerpoint/2010/main" val="39929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7257230" cy="284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关于链表和顺序表间的区别，叙述错误的是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链表和顺序表都属于线性表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链表不能随机访问其中的某个元素，顺序表可以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链表能做的事，顺序表都可以完成，只是操作方法不同，效率不同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链表在进行插入和删除的时候，速度总是比顺序表快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7FE3B-971C-7C49-7630-F7C46182FCA9}"/>
              </a:ext>
            </a:extLst>
          </p:cNvPr>
          <p:cNvSpPr txBox="1"/>
          <p:nvPr/>
        </p:nvSpPr>
        <p:spPr>
          <a:xfrm>
            <a:off x="1218575" y="5233232"/>
            <a:ext cx="9754849" cy="78880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：链表的插入和删除不是所有情况下都比顺序表快，比如尾插尾删，顺序表的时间复杂度为O（1），如果是单链表，如果要在中间某个节点的前面插入/删除一个节点，则需要遍历。所以时间的快慢要分情况看待。</a:t>
            </a:r>
          </a:p>
        </p:txBody>
      </p:sp>
    </p:spTree>
    <p:extLst>
      <p:ext uri="{BB962C8B-B14F-4D97-AF65-F5344CB8AC3E}">
        <p14:creationId xmlns:p14="http://schemas.microsoft.com/office/powerpoint/2010/main" val="17188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1059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将长度为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的单链表连接在长度为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的单链表之后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其算法的时间复杂度为（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A.O(m)  B.O(1)  C.O(N)  D.O(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m+n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7FE3B-971C-7C49-7630-F7C46182FCA9}"/>
              </a:ext>
            </a:extLst>
          </p:cNvPr>
          <p:cNvSpPr txBox="1"/>
          <p:nvPr/>
        </p:nvSpPr>
        <p:spPr>
          <a:xfrm>
            <a:off x="1143000" y="3674255"/>
            <a:ext cx="9754849" cy="78880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将长度为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的链表连接在长度为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的单链表之后，只需要找到链表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的尾节点，然后把链表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连接在链表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的尾节点后面即可，因此时间复杂度为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88183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0903"/>
            <a:ext cx="10058400" cy="1450757"/>
          </a:xfrm>
        </p:spPr>
        <p:txBody>
          <a:bodyPr/>
          <a:lstStyle/>
          <a:p>
            <a:r>
              <a:rPr lang="en-US" altLang="zh-CN" dirty="0"/>
              <a:t>Lab13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43000" y="2065972"/>
            <a:ext cx="9305144" cy="1475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在长度为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的顺序表下标为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的位置前插入一个元素（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≤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≤ n+1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），元素的移动次数为（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+ 1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C.i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D.i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7FE3B-971C-7C49-7630-F7C46182FCA9}"/>
              </a:ext>
            </a:extLst>
          </p:cNvPr>
          <p:cNvSpPr txBox="1"/>
          <p:nvPr/>
        </p:nvSpPr>
        <p:spPr>
          <a:xfrm>
            <a:off x="1143000" y="3914097"/>
            <a:ext cx="7663721" cy="78880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顺序表插入元素，需要移动元素，这里需要把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 - 1]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区间的元素全部向后移动一次，故移动的次数为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- 1 -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+ 1 = n -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067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1990</TotalTime>
  <Words>888</Words>
  <Application>Microsoft Office PowerPoint</Application>
  <PresentationFormat>宽屏</PresentationFormat>
  <Paragraphs>140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Calibri</vt:lpstr>
      <vt:lpstr>Calibri Light</vt:lpstr>
      <vt:lpstr>回顾</vt:lpstr>
      <vt:lpstr>2022秋 程序设计 Lab14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  <vt:lpstr>Lab13 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251</cp:revision>
  <dcterms:created xsi:type="dcterms:W3CDTF">2022-09-25T01:50:14Z</dcterms:created>
  <dcterms:modified xsi:type="dcterms:W3CDTF">2022-12-19T05:30:49Z</dcterms:modified>
</cp:coreProperties>
</file>