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9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4" autoAdjust="0"/>
    <p:restoredTop sz="88831" autoAdjust="0"/>
  </p:normalViewPr>
  <p:slideViewPr>
    <p:cSldViewPr snapToGrid="0">
      <p:cViewPr>
        <p:scale>
          <a:sx n="66" d="100"/>
          <a:sy n="66" d="100"/>
        </p:scale>
        <p:origin x="-4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D8726-9CF0-433A-A6B6-A523B8791ED7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AF53E-4DEA-4CF5-BF2E-157796C4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5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128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97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802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22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158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137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613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30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95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63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48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16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69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02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33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88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30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405FFEC-A57D-4227-8318-72EB88732F59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0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0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405FFEC-A57D-4227-8318-72EB88732F59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00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EB551-FE2B-EF0B-8BD5-CB8246308E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2022</a:t>
            </a:r>
            <a:r>
              <a:rPr lang="zh-CN" altLang="en-US" sz="6000" dirty="0"/>
              <a:t>秋 程序设计 </a:t>
            </a:r>
            <a:r>
              <a:rPr lang="en-US" altLang="zh-CN" sz="6000" dirty="0"/>
              <a:t>Lab5</a:t>
            </a:r>
            <a:endParaRPr lang="zh-CN" altLang="en-US" sz="6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E0F447-37C7-D4F4-7798-9E47846715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循环语句</a:t>
            </a:r>
          </a:p>
        </p:txBody>
      </p:sp>
    </p:spTree>
    <p:extLst>
      <p:ext uri="{BB962C8B-B14F-4D97-AF65-F5344CB8AC3E}">
        <p14:creationId xmlns:p14="http://schemas.microsoft.com/office/powerpoint/2010/main" val="2335549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Lab4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70616" y="1951672"/>
            <a:ext cx="9985064" cy="501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【Lab4Task3】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反转棋盘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963D67-0F5A-FC6F-7988-EF31AF784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198" y="119062"/>
            <a:ext cx="505777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Lab4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70616" y="1951672"/>
            <a:ext cx="9937196" cy="2195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作业选择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设有定义语句：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 c1=92,c2=92;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，则下表达式中为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的是（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A. c1^c2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B. c1&amp;c2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C. ~c2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D. c1|c2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7296E51-A47C-6A2B-602D-72627BD5B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564572"/>
              </p:ext>
            </p:extLst>
          </p:nvPr>
        </p:nvGraphicFramePr>
        <p:xfrm>
          <a:off x="6699250" y="2651561"/>
          <a:ext cx="4205106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7234">
                  <a:extLst>
                    <a:ext uri="{9D8B030D-6E8A-4147-A177-3AD203B41FA5}">
                      <a16:colId xmlns:a16="http://schemas.microsoft.com/office/drawing/2014/main" val="2573799565"/>
                    </a:ext>
                  </a:extLst>
                </a:gridCol>
                <a:gridCol w="467234">
                  <a:extLst>
                    <a:ext uri="{9D8B030D-6E8A-4147-A177-3AD203B41FA5}">
                      <a16:colId xmlns:a16="http://schemas.microsoft.com/office/drawing/2014/main" val="1536139684"/>
                    </a:ext>
                  </a:extLst>
                </a:gridCol>
                <a:gridCol w="467234">
                  <a:extLst>
                    <a:ext uri="{9D8B030D-6E8A-4147-A177-3AD203B41FA5}">
                      <a16:colId xmlns:a16="http://schemas.microsoft.com/office/drawing/2014/main" val="3538323928"/>
                    </a:ext>
                  </a:extLst>
                </a:gridCol>
                <a:gridCol w="467234">
                  <a:extLst>
                    <a:ext uri="{9D8B030D-6E8A-4147-A177-3AD203B41FA5}">
                      <a16:colId xmlns:a16="http://schemas.microsoft.com/office/drawing/2014/main" val="2084220812"/>
                    </a:ext>
                  </a:extLst>
                </a:gridCol>
                <a:gridCol w="467234">
                  <a:extLst>
                    <a:ext uri="{9D8B030D-6E8A-4147-A177-3AD203B41FA5}">
                      <a16:colId xmlns:a16="http://schemas.microsoft.com/office/drawing/2014/main" val="3510404640"/>
                    </a:ext>
                  </a:extLst>
                </a:gridCol>
                <a:gridCol w="467234">
                  <a:extLst>
                    <a:ext uri="{9D8B030D-6E8A-4147-A177-3AD203B41FA5}">
                      <a16:colId xmlns:a16="http://schemas.microsoft.com/office/drawing/2014/main" val="1620427163"/>
                    </a:ext>
                  </a:extLst>
                </a:gridCol>
                <a:gridCol w="467234">
                  <a:extLst>
                    <a:ext uri="{9D8B030D-6E8A-4147-A177-3AD203B41FA5}">
                      <a16:colId xmlns:a16="http://schemas.microsoft.com/office/drawing/2014/main" val="2640291718"/>
                    </a:ext>
                  </a:extLst>
                </a:gridCol>
                <a:gridCol w="467234">
                  <a:extLst>
                    <a:ext uri="{9D8B030D-6E8A-4147-A177-3AD203B41FA5}">
                      <a16:colId xmlns:a16="http://schemas.microsoft.com/office/drawing/2014/main" val="192942857"/>
                    </a:ext>
                  </a:extLst>
                </a:gridCol>
                <a:gridCol w="467234">
                  <a:extLst>
                    <a:ext uri="{9D8B030D-6E8A-4147-A177-3AD203B41FA5}">
                      <a16:colId xmlns:a16="http://schemas.microsoft.com/office/drawing/2014/main" val="625281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C1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393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C2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79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^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18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&amp;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0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|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5478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6EB51CCA-954A-84B4-6D94-F8C8BA4C4499}"/>
              </a:ext>
            </a:extLst>
          </p:cNvPr>
          <p:cNvSpPr txBox="1"/>
          <p:nvPr/>
        </p:nvSpPr>
        <p:spPr>
          <a:xfrm>
            <a:off x="6666692" y="4635623"/>
            <a:ext cx="4419598" cy="1517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92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计算机中存储的形式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补码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0101 1100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~92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计算机中存储的形式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补码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1010 0011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~92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反码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补码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-1)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1010 0010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~92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原码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反码取反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1101 1101=-93</a:t>
            </a:r>
          </a:p>
        </p:txBody>
      </p:sp>
    </p:spTree>
    <p:extLst>
      <p:ext uri="{BB962C8B-B14F-4D97-AF65-F5344CB8AC3E}">
        <p14:creationId xmlns:p14="http://schemas.microsoft.com/office/powerpoint/2010/main" val="309167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Lab4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70616" y="1951672"/>
            <a:ext cx="9937196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作业选择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有以下程序：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main(){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 x = 3, y = 2, z = 1;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printf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("%d\n", x/y&amp;~z);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return 0;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程序的输出结果是：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280F2E-6805-9B7D-481A-371AD2CC92FC}"/>
              </a:ext>
            </a:extLst>
          </p:cNvPr>
          <p:cNvSpPr txBox="1"/>
          <p:nvPr/>
        </p:nvSpPr>
        <p:spPr>
          <a:xfrm>
            <a:off x="4867276" y="2330573"/>
            <a:ext cx="3829050" cy="1116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x/y = 1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~z = -2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1&amp;-2 =0000 0001 &amp; 1000 0010 = 0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DB9C06-DB6B-AC13-928F-A7B32B94B60C}"/>
              </a:ext>
            </a:extLst>
          </p:cNvPr>
          <p:cNvSpPr txBox="1"/>
          <p:nvPr/>
        </p:nvSpPr>
        <p:spPr>
          <a:xfrm>
            <a:off x="8696327" y="2330573"/>
            <a:ext cx="3495673" cy="1295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计算机中存储的形式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补码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0000 0001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~1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计算机中存储的形式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补码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1111 1110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~1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反码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补码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-1)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1111 1101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~1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原码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反码取反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1000 0010=-2</a:t>
            </a:r>
          </a:p>
        </p:txBody>
      </p:sp>
    </p:spTree>
    <p:extLst>
      <p:ext uri="{BB962C8B-B14F-4D97-AF65-F5344CB8AC3E}">
        <p14:creationId xmlns:p14="http://schemas.microsoft.com/office/powerpoint/2010/main" val="232920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Lab4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70616" y="1951672"/>
            <a:ext cx="9985064" cy="501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作业简答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模拟抽牌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8E81A5-540F-C093-016D-53D87E294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667275"/>
            <a:ext cx="4295775" cy="34163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19211C9-8C3C-B51B-E94F-B593FB5CAE24}"/>
              </a:ext>
            </a:extLst>
          </p:cNvPr>
          <p:cNvSpPr txBox="1"/>
          <p:nvPr/>
        </p:nvSpPr>
        <p:spPr>
          <a:xfrm>
            <a:off x="5804537" y="2202317"/>
            <a:ext cx="6006463" cy="3623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rand()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defTabSz="91440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生成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1~100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的随机整数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defTabSz="91440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头文件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stdlib.h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defTabSz="91440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rand()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生成的是伪随机数，每次调用时，生成数字顺序相同，使用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srand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函数设置随机数种子来生成不同的随机数。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time()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defTabSz="91440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获取当前的系统时间（一个大整数）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defTabSz="91440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头文件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time.h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50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Lab4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70616" y="1951672"/>
            <a:ext cx="9985064" cy="501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作业简答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4】Xu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Xiake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Henan Province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C525FC-1D78-4964-239B-F89CA96B6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528" y="2667274"/>
            <a:ext cx="4721472" cy="26362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5B0CF46-5534-9F20-16BA-75E94E56E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269" y="2667275"/>
            <a:ext cx="4962052" cy="224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Lab4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70616" y="1951672"/>
            <a:ext cx="9985064" cy="501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【Lab4Task1】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假装可以骑车出校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E5F3CE-D83D-0441-0DFC-F1A4BF111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24" y="2533798"/>
            <a:ext cx="4173855" cy="374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8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Lab4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70616" y="1951672"/>
            <a:ext cx="9985064" cy="501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【Lab4Task2】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凌乱的小黄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2C47416-A684-F3B1-ED51-0A89A96E3B90}"/>
                  </a:ext>
                </a:extLst>
              </p:cNvPr>
              <p:cNvSpPr txBox="1"/>
              <p:nvPr/>
            </p:nvSpPr>
            <p:spPr>
              <a:xfrm>
                <a:off x="1170616" y="2667275"/>
                <a:ext cx="10381304" cy="32160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>
                  <a:lnSpc>
                    <a:spcPct val="15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小黄的圆心可以在棋盘中的任意一点，考虑圆心位置和所覆盖到格子数目的关系：</a:t>
                </a: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 defTabSz="914400">
                  <a:lnSpc>
                    <a:spcPct val="15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盖到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块格子：</a:t>
                </a: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742950" lvl="1" indent="-285750" defTabSz="914400">
                  <a:lnSpc>
                    <a:spcPct val="15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：和棋盘内的一条边界线相交，对每条边界线，圆心的面积范围是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，共有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−1)×</m:t>
                    </m:r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−1)</m:t>
                    </m:r>
                    <m:r>
                      <a:rPr lang="zh-CN" alt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条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边界线</a:t>
                </a: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742950" lvl="1" indent="-285750" defTabSz="914400">
                  <a:lnSpc>
                    <a:spcPct val="15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：覆盖两个边界格子和棋盘边界线，两个边界格子和棋盘边界线的交点一共有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−1)+2×(</m:t>
                    </m:r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个，对于每个交点，圆心的面积范围是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2C47416-A684-F3B1-ED51-0A89A96E3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616" y="2667275"/>
                <a:ext cx="10381304" cy="3216073"/>
              </a:xfrm>
              <a:prstGeom prst="rect">
                <a:avLst/>
              </a:prstGeom>
              <a:blipFill>
                <a:blip r:embed="rId3"/>
                <a:stretch>
                  <a:fillRect l="-4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638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Lab4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70616" y="1951672"/>
            <a:ext cx="9985064" cy="501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【Lab4Task2】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凌乱的小黄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2C47416-A684-F3B1-ED51-0A89A96E3B90}"/>
                  </a:ext>
                </a:extLst>
              </p:cNvPr>
              <p:cNvSpPr txBox="1"/>
              <p:nvPr/>
            </p:nvSpPr>
            <p:spPr>
              <a:xfrm>
                <a:off x="1170616" y="2667275"/>
                <a:ext cx="10381304" cy="22747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defTabSz="914400">
                  <a:lnSpc>
                    <a:spcPct val="15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盖到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3/4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块格子：</a:t>
                </a: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742950" lvl="1" indent="-285750" defTabSz="914400">
                  <a:lnSpc>
                    <a:spcPct val="15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小黄盖到内部交叉点，共有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−1)×(</m:t>
                    </m:r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个内部交叉点，圆心的面积范围是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742950" lvl="1" indent="-285750" defTabSz="914400">
                  <a:lnSpc>
                    <a:spcPct val="15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4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：圆心到交叉点的距离小于半径，面积范围是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742950" lvl="1" indent="-285750" defTabSz="914400">
                  <a:lnSpc>
                    <a:spcPct val="15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2C47416-A684-F3B1-ED51-0A89A96E3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616" y="2667275"/>
                <a:ext cx="10381304" cy="2274790"/>
              </a:xfrm>
              <a:prstGeom prst="rect">
                <a:avLst/>
              </a:prstGeom>
              <a:blipFill>
                <a:blip r:embed="rId3"/>
                <a:stretch>
                  <a:fillRect l="-352" b="-2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304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Lab4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170616" y="1951672"/>
            <a:ext cx="9985064" cy="501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【Lab4Task2】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凌乱的小黄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C47416-A684-F3B1-ED51-0A89A96E3B90}"/>
              </a:ext>
            </a:extLst>
          </p:cNvPr>
          <p:cNvSpPr txBox="1"/>
          <p:nvPr/>
        </p:nvSpPr>
        <p:spPr>
          <a:xfrm>
            <a:off x="1170616" y="2667275"/>
            <a:ext cx="10381304" cy="1055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盖到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块格子：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总面积减去盖到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块、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块、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块的面积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6C000D-2803-00B1-1AFF-E5CE1EDCC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538" y="2452963"/>
            <a:ext cx="6237462" cy="311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6928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413</TotalTime>
  <Words>589</Words>
  <Application>Microsoft Office PowerPoint</Application>
  <PresentationFormat>宽屏</PresentationFormat>
  <Paragraphs>112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Cambria Math</vt:lpstr>
      <vt:lpstr>回顾</vt:lpstr>
      <vt:lpstr>2022秋 程序设计 Lab5</vt:lpstr>
      <vt:lpstr>Lab4 回顾</vt:lpstr>
      <vt:lpstr>Lab4 回顾</vt:lpstr>
      <vt:lpstr>Lab4 回顾</vt:lpstr>
      <vt:lpstr>Lab4 回顾</vt:lpstr>
      <vt:lpstr>Lab4 回顾</vt:lpstr>
      <vt:lpstr>Lab4 回顾</vt:lpstr>
      <vt:lpstr>Lab4 回顾</vt:lpstr>
      <vt:lpstr>Lab4 回顾</vt:lpstr>
      <vt:lpstr>Lab4 回顾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2022秋 程序设计 Lab3</dc:title>
  <dc:creator>392550014@qq.com</dc:creator>
  <cp:lastModifiedBy>392550014@qq.com</cp:lastModifiedBy>
  <cp:revision>52</cp:revision>
  <dcterms:created xsi:type="dcterms:W3CDTF">2022-09-25T01:50:14Z</dcterms:created>
  <dcterms:modified xsi:type="dcterms:W3CDTF">2022-10-17T02:50:44Z</dcterms:modified>
</cp:coreProperties>
</file>