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4" autoAdjust="0"/>
    <p:restoredTop sz="88831" autoAdjust="0"/>
  </p:normalViewPr>
  <p:slideViewPr>
    <p:cSldViewPr snapToGrid="0">
      <p:cViewPr varScale="1">
        <p:scale>
          <a:sx n="70" d="100"/>
          <a:sy n="70" d="100"/>
        </p:scale>
        <p:origin x="65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1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6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9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Lab7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数组</a:t>
            </a:r>
            <a:r>
              <a:rPr lang="en-US" altLang="zh-CN" sz="2800" dirty="0"/>
              <a:t>/</a:t>
            </a:r>
            <a:r>
              <a:rPr lang="zh-CN" altLang="en-US" sz="2800"/>
              <a:t>字符串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265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以下哪个语句是正确的？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char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charArray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[][] = {'a', 'b'};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char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charArray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[2][2] = {{'a', 'b'}, {'c', 'd', 'e'}};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char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charArray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[2][] = {{'a', 'b'}, {'c', 'd'}};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char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charArray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[][2] = {{'a', 'b'}, {'c', 'd'}};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US" altLang="zh-CN" sz="2000" b="0" i="0" dirty="0">
              <a:effectLst/>
              <a:latin typeface="Chinese Quot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B51CCA-954A-84B4-6D94-F8C8BA4C4499}"/>
              </a:ext>
            </a:extLst>
          </p:cNvPr>
          <p:cNvSpPr txBox="1"/>
          <p:nvPr/>
        </p:nvSpPr>
        <p:spPr>
          <a:xfrm>
            <a:off x="7023735" y="1884997"/>
            <a:ext cx="4419598" cy="1227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二维数组的初始化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第一维的长度可以缺省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第二维不可缺省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0B3DAF-A8B3-C3A5-D1D6-8559DFC2DF1F}"/>
              </a:ext>
            </a:extLst>
          </p:cNvPr>
          <p:cNvGrpSpPr/>
          <p:nvPr/>
        </p:nvGrpSpPr>
        <p:grpSpPr>
          <a:xfrm>
            <a:off x="6126480" y="4441755"/>
            <a:ext cx="5727998" cy="1274789"/>
            <a:chOff x="4941807" y="4670355"/>
            <a:chExt cx="5727998" cy="127478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5F929F-1B4D-D757-AFB6-D0D69B1A2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28"/>
            <a:stretch/>
          </p:blipFill>
          <p:spPr>
            <a:xfrm>
              <a:off x="4941807" y="4670355"/>
              <a:ext cx="4326018" cy="127478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D2F6B5B-677A-D9C2-2FD4-88D649AC5C4A}"/>
                </a:ext>
              </a:extLst>
            </p:cNvPr>
            <p:cNvSpPr txBox="1"/>
            <p:nvPr/>
          </p:nvSpPr>
          <p:spPr>
            <a:xfrm>
              <a:off x="9117331" y="5075014"/>
              <a:ext cx="998219" cy="19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// 3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E29483-A508-9CF8-BC75-4AD3D34030D8}"/>
                </a:ext>
              </a:extLst>
            </p:cNvPr>
            <p:cNvSpPr txBox="1"/>
            <p:nvPr/>
          </p:nvSpPr>
          <p:spPr>
            <a:xfrm>
              <a:off x="8642910" y="5256529"/>
              <a:ext cx="2026895" cy="19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// 3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 数字不足自动补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5B8C52-D31D-F960-7539-3890FF3EC434}"/>
                </a:ext>
              </a:extLst>
            </p:cNvPr>
            <p:cNvSpPr txBox="1"/>
            <p:nvPr/>
          </p:nvSpPr>
          <p:spPr>
            <a:xfrm>
              <a:off x="8320325" y="5438044"/>
              <a:ext cx="897882" cy="19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// 2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最大块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019124-D700-54E3-AB2F-DDE435C1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566660"/>
            <a:ext cx="5246933" cy="54626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9B3617-17AC-3837-855E-373C015A25AC}"/>
              </a:ext>
            </a:extLst>
          </p:cNvPr>
          <p:cNvSpPr txBox="1"/>
          <p:nvPr/>
        </p:nvSpPr>
        <p:spPr>
          <a:xfrm>
            <a:off x="944880" y="2698478"/>
            <a:ext cx="4892040" cy="295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首先按照输入的大小，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读入方阵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对于每一个值为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的节点，利用循环不断扩大其范围，找到以这个点为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上角的最大子方阵行数，并将其存在二维数组中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找到该数组中最大的元素，并将最大子方阵第一个元素坐标与行数存入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数组，返回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最终将结果输出</a:t>
            </a: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5879DC8B-A1F0-C4F9-CE34-40F175F0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01998"/>
              </p:ext>
            </p:extLst>
          </p:nvPr>
        </p:nvGraphicFramePr>
        <p:xfrm>
          <a:off x="8844280" y="3535680"/>
          <a:ext cx="2402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">
                  <a:extLst>
                    <a:ext uri="{9D8B030D-6E8A-4147-A177-3AD203B41FA5}">
                      <a16:colId xmlns:a16="http://schemas.microsoft.com/office/drawing/2014/main" val="3431832138"/>
                    </a:ext>
                  </a:extLst>
                </a:gridCol>
                <a:gridCol w="480568">
                  <a:extLst>
                    <a:ext uri="{9D8B030D-6E8A-4147-A177-3AD203B41FA5}">
                      <a16:colId xmlns:a16="http://schemas.microsoft.com/office/drawing/2014/main" val="2653999785"/>
                    </a:ext>
                  </a:extLst>
                </a:gridCol>
                <a:gridCol w="480568">
                  <a:extLst>
                    <a:ext uri="{9D8B030D-6E8A-4147-A177-3AD203B41FA5}">
                      <a16:colId xmlns:a16="http://schemas.microsoft.com/office/drawing/2014/main" val="900111158"/>
                    </a:ext>
                  </a:extLst>
                </a:gridCol>
                <a:gridCol w="480568">
                  <a:extLst>
                    <a:ext uri="{9D8B030D-6E8A-4147-A177-3AD203B41FA5}">
                      <a16:colId xmlns:a16="http://schemas.microsoft.com/office/drawing/2014/main" val="2373184628"/>
                    </a:ext>
                  </a:extLst>
                </a:gridCol>
                <a:gridCol w="480568">
                  <a:extLst>
                    <a:ext uri="{9D8B030D-6E8A-4147-A177-3AD203B41FA5}">
                      <a16:colId xmlns:a16="http://schemas.microsoft.com/office/drawing/2014/main" val="49410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01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8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7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1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计算税收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9B3617-17AC-3837-855E-373C015A25AC}"/>
              </a:ext>
            </a:extLst>
          </p:cNvPr>
          <p:cNvSpPr txBox="1"/>
          <p:nvPr/>
        </p:nvSpPr>
        <p:spPr>
          <a:xfrm>
            <a:off x="990600" y="2321004"/>
            <a:ext cx="4175760" cy="378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输入纳税人身份与可纳税收入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computeTax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中，建立两个数组，分别表示每个等级的税率和等级划分线。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对于特定纳税人身份，在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computeTax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中，取等级划分线数组的对应行，并利用循环计算该人所需付的税额。在计算每个等级的税款后，需要确认是否需要进行下一个等级的计算。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最后输出结果。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25620-DCE9-FFB5-23F3-043E32C3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01" y="1206149"/>
            <a:ext cx="5991639" cy="48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扫雷游戏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FA68B-A55C-154D-7D27-C8AEEAED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43" y="113186"/>
            <a:ext cx="5238497" cy="66316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30D334-EC7D-C4F1-DC29-BC6B4287DA5F}"/>
              </a:ext>
            </a:extLst>
          </p:cNvPr>
          <p:cNvSpPr/>
          <p:nvPr/>
        </p:nvSpPr>
        <p:spPr>
          <a:xfrm>
            <a:off x="7101840" y="1554480"/>
            <a:ext cx="2255520" cy="96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6BED85-2B71-7052-7237-5A69660C72F3}"/>
              </a:ext>
            </a:extLst>
          </p:cNvPr>
          <p:cNvSpPr/>
          <p:nvPr/>
        </p:nvSpPr>
        <p:spPr>
          <a:xfrm>
            <a:off x="7101840" y="2892347"/>
            <a:ext cx="2255520" cy="8901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EC6AFF-7C4A-54C5-D898-6792C6E523D0}"/>
              </a:ext>
            </a:extLst>
          </p:cNvPr>
          <p:cNvSpPr/>
          <p:nvPr/>
        </p:nvSpPr>
        <p:spPr>
          <a:xfrm>
            <a:off x="7101840" y="3906919"/>
            <a:ext cx="4602480" cy="26644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FC915C-FBB8-C64E-3DE0-5CB91F5F5824}"/>
              </a:ext>
            </a:extLst>
          </p:cNvPr>
          <p:cNvSpPr txBox="1"/>
          <p:nvPr/>
        </p:nvSpPr>
        <p:spPr>
          <a:xfrm>
            <a:off x="990600" y="2321004"/>
            <a:ext cx="417576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输入雷阵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输入触发矩阵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遍历二维数组，计算触发情况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触发了，但不是雷，计算周围地雷数并输出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触发了，是雷，输出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未触发，输出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9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ED0917-1309-81AF-AC0E-93C997D8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09" y="0"/>
            <a:ext cx="564049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矩阵相乘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30D334-EC7D-C4F1-DC29-BC6B4287DA5F}"/>
              </a:ext>
            </a:extLst>
          </p:cNvPr>
          <p:cNvSpPr/>
          <p:nvPr/>
        </p:nvSpPr>
        <p:spPr>
          <a:xfrm>
            <a:off x="7244929" y="839461"/>
            <a:ext cx="3185160" cy="2483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EC6AFF-7C4A-54C5-D898-6792C6E523D0}"/>
              </a:ext>
            </a:extLst>
          </p:cNvPr>
          <p:cNvSpPr/>
          <p:nvPr/>
        </p:nvSpPr>
        <p:spPr>
          <a:xfrm>
            <a:off x="7244929" y="3429001"/>
            <a:ext cx="4602480" cy="12496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FC915C-FBB8-C64E-3DE0-5CB91F5F5824}"/>
              </a:ext>
            </a:extLst>
          </p:cNvPr>
          <p:cNvSpPr txBox="1"/>
          <p:nvPr/>
        </p:nvSpPr>
        <p:spPr>
          <a:xfrm>
            <a:off x="990600" y="2321004"/>
            <a:ext cx="417576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输入矩阵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遍历二维数组，按公式计算乘积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BF0240-0483-A140-873C-4C6BBFF36442}"/>
              </a:ext>
            </a:extLst>
          </p:cNvPr>
          <p:cNvSpPr/>
          <p:nvPr/>
        </p:nvSpPr>
        <p:spPr>
          <a:xfrm>
            <a:off x="7244929" y="4784406"/>
            <a:ext cx="4602480" cy="1967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5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B76C6C-B2F1-8163-7B94-A879F9A9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18151"/>
            <a:ext cx="5353050" cy="63341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尝试卷积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30D334-EC7D-C4F1-DC29-BC6B4287DA5F}"/>
              </a:ext>
            </a:extLst>
          </p:cNvPr>
          <p:cNvSpPr/>
          <p:nvPr/>
        </p:nvSpPr>
        <p:spPr>
          <a:xfrm>
            <a:off x="7244929" y="1737359"/>
            <a:ext cx="3185160" cy="20116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EC6AFF-7C4A-54C5-D898-6792C6E523D0}"/>
              </a:ext>
            </a:extLst>
          </p:cNvPr>
          <p:cNvSpPr/>
          <p:nvPr/>
        </p:nvSpPr>
        <p:spPr>
          <a:xfrm>
            <a:off x="7244929" y="3834868"/>
            <a:ext cx="4602480" cy="1533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FC915C-FBB8-C64E-3DE0-5CB91F5F5824}"/>
              </a:ext>
            </a:extLst>
          </p:cNvPr>
          <p:cNvSpPr txBox="1"/>
          <p:nvPr/>
        </p:nvSpPr>
        <p:spPr>
          <a:xfrm>
            <a:off x="990600" y="2321004"/>
            <a:ext cx="4175760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输入矩阵、卷积核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遍历矩阵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对每个元素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，遍历卷积核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k,t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计算对应乘积之和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BF0240-0483-A140-873C-4C6BBFF36442}"/>
              </a:ext>
            </a:extLst>
          </p:cNvPr>
          <p:cNvSpPr/>
          <p:nvPr/>
        </p:nvSpPr>
        <p:spPr>
          <a:xfrm>
            <a:off x="7244929" y="5453878"/>
            <a:ext cx="4602480" cy="1298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984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792</TotalTime>
  <Words>436</Words>
  <Application>Microsoft Office PowerPoint</Application>
  <PresentationFormat>宽屏</PresentationFormat>
  <Paragraphs>77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Chinese Quote</vt:lpstr>
      <vt:lpstr>等线</vt:lpstr>
      <vt:lpstr>Arial</vt:lpstr>
      <vt:lpstr>Calibri</vt:lpstr>
      <vt:lpstr>Calibri Light</vt:lpstr>
      <vt:lpstr>Wingdings</vt:lpstr>
      <vt:lpstr>回顾</vt:lpstr>
      <vt:lpstr>2022秋 程序设计 Lab7</vt:lpstr>
      <vt:lpstr>Lab6 回顾</vt:lpstr>
      <vt:lpstr>Lab6 回顾</vt:lpstr>
      <vt:lpstr>Lab6 回顾</vt:lpstr>
      <vt:lpstr>Lab6 回顾</vt:lpstr>
      <vt:lpstr>Lab6 回顾</vt:lpstr>
      <vt:lpstr>Lab6 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87</cp:revision>
  <dcterms:created xsi:type="dcterms:W3CDTF">2022-09-25T01:50:14Z</dcterms:created>
  <dcterms:modified xsi:type="dcterms:W3CDTF">2022-10-31T05:29:35Z</dcterms:modified>
</cp:coreProperties>
</file>