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4" autoAdjust="0"/>
    <p:restoredTop sz="81929" autoAdjust="0"/>
  </p:normalViewPr>
  <p:slideViewPr>
    <p:cSldViewPr snapToGrid="0">
      <p:cViewPr varScale="1">
        <p:scale>
          <a:sx n="42" d="100"/>
          <a:sy n="42" d="100"/>
        </p:scale>
        <p:origin x="33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8726-9CF0-433A-A6B6-A523B8791ED7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F53E-4DEA-4CF5-BF2E-157796C4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65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8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7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1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5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7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5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8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6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0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6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5FFEC-A57D-4227-8318-72EB88732F5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n-dumpling-b61.notion.site/Lab-e008adabf8514ffb875cb16a63079e6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%E6%B7%B1%E5%BA%A6&amp;spm=1001.2101.3001.70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B551-FE2B-EF0B-8BD5-CB824630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2022</a:t>
            </a:r>
            <a:r>
              <a:rPr lang="zh-CN" altLang="en-US" sz="6000" dirty="0"/>
              <a:t>秋 程序设计 </a:t>
            </a:r>
            <a:r>
              <a:rPr lang="en-US" altLang="zh-CN" sz="6000" dirty="0"/>
              <a:t>Lab11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0F447-37C7-D4F4-7798-9E478467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Lab10</a:t>
            </a:r>
            <a:r>
              <a:rPr lang="zh-CN" altLang="en-US" sz="2800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FB135-7759-7693-B798-CDB325D9604E}"/>
              </a:ext>
            </a:extLst>
          </p:cNvPr>
          <p:cNvSpPr txBox="1"/>
          <p:nvPr/>
        </p:nvSpPr>
        <p:spPr>
          <a:xfrm>
            <a:off x="1097280" y="4953165"/>
            <a:ext cx="1032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代码地址：</a:t>
            </a:r>
            <a:r>
              <a:rPr lang="zh-CN" altLang="en-US" dirty="0">
                <a:hlinkClick r:id="rId2"/>
              </a:rPr>
              <a:t>https://seen-dumpling-b61.notion.site/Lab-e008adabf8514ffb875cb16a63079e66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55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03109A-2F02-7EA4-CD5C-A45813A4322B}"/>
              </a:ext>
            </a:extLst>
          </p:cNvPr>
          <p:cNvSpPr txBox="1"/>
          <p:nvPr/>
        </p:nvSpPr>
        <p:spPr>
          <a:xfrm>
            <a:off x="810064" y="1791974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942819-520B-9C9A-E80E-FC79C0C92F6E}"/>
              </a:ext>
            </a:extLst>
          </p:cNvPr>
          <p:cNvSpPr txBox="1"/>
          <p:nvPr/>
        </p:nvSpPr>
        <p:spPr>
          <a:xfrm>
            <a:off x="810064" y="3542228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39EC33-A3FC-5BF5-82FE-8300791C4F1B}"/>
              </a:ext>
            </a:extLst>
          </p:cNvPr>
          <p:cNvSpPr txBox="1"/>
          <p:nvPr/>
        </p:nvSpPr>
        <p:spPr>
          <a:xfrm>
            <a:off x="810065" y="4836202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9E2206-BF5A-620B-E9AF-0ADE18F6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13" y="1849715"/>
            <a:ext cx="4442864" cy="14441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1E25B3-06F6-0F53-692A-A0BD49AE7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13" y="3416703"/>
            <a:ext cx="4423342" cy="14194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ED85E1-D670-841C-68B0-ACE802F28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14" y="4928338"/>
            <a:ext cx="4423342" cy="13737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D775CBA-4DDA-B5AB-341A-0DF19D23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058" y="1849715"/>
            <a:ext cx="5897698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7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1】Transportation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3078CE-2033-BB52-6B9E-325417C7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489" y="889158"/>
            <a:ext cx="5608361" cy="55345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B79139-7719-6405-803F-2C247159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10" y="2743200"/>
            <a:ext cx="480941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7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 Task1】The Settlers of Catan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F444866-6B9F-B2B0-2C8D-091CC534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2" y="671078"/>
            <a:ext cx="4152104" cy="551584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48E9D6-F05D-3C65-F220-035B90B1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746499"/>
            <a:ext cx="3769677" cy="22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5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70" cy="16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 Task2】The Sultan’s Successors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题意：在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8*8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的棋盘中放置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个皇后，每行，每列，每个对角线和副对角线都只能有一个皇后。求出所有摆法中皇后所在位置的数之和的最大值。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8A1D5E-0CFC-4D51-CFE3-BB1FD291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79" y="1828800"/>
            <a:ext cx="4560891" cy="4444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C56F4A-81FA-B2D0-6C2C-93E088DD7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283" y="1828800"/>
            <a:ext cx="4966038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70" cy="307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8】How many times is ‘a’ printed when the following C code is executed?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9 times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10 times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0 times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Infinite number of times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48799C-0E2F-4729-7F2B-FCAB593D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8" y="2536342"/>
            <a:ext cx="2907154" cy="36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7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70" cy="307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9】What will be the output of the following C code?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10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80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30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Error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D15B61E-9170-5F61-6210-2599E3B17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55901"/>
              </p:ext>
            </p:extLst>
          </p:nvPr>
        </p:nvGraphicFramePr>
        <p:xfrm>
          <a:off x="6866327" y="2735843"/>
          <a:ext cx="48035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79">
                  <a:extLst>
                    <a:ext uri="{9D8B030D-6E8A-4147-A177-3AD203B41FA5}">
                      <a16:colId xmlns:a16="http://schemas.microsoft.com/office/drawing/2014/main" val="604853364"/>
                    </a:ext>
                  </a:extLst>
                </a:gridCol>
                <a:gridCol w="1200879">
                  <a:extLst>
                    <a:ext uri="{9D8B030D-6E8A-4147-A177-3AD203B41FA5}">
                      <a16:colId xmlns:a16="http://schemas.microsoft.com/office/drawing/2014/main" val="2164297744"/>
                    </a:ext>
                  </a:extLst>
                </a:gridCol>
                <a:gridCol w="1200879">
                  <a:extLst>
                    <a:ext uri="{9D8B030D-6E8A-4147-A177-3AD203B41FA5}">
                      <a16:colId xmlns:a16="http://schemas.microsoft.com/office/drawing/2014/main" val="2089292988"/>
                    </a:ext>
                  </a:extLst>
                </a:gridCol>
                <a:gridCol w="1200879">
                  <a:extLst>
                    <a:ext uri="{9D8B030D-6E8A-4147-A177-3AD203B41FA5}">
                      <a16:colId xmlns:a16="http://schemas.microsoft.com/office/drawing/2014/main" val="169440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递归次数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10+f(8)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30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7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8+f(6)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0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6+f(4)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4+f(2)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2+f(0)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7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30578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1408AF3-69B0-7B61-1A40-ED134E12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28" y="2527886"/>
            <a:ext cx="3004982" cy="28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70" cy="307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9】What will be the output of the following C code?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10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80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30</a:t>
            </a:r>
          </a:p>
          <a:p>
            <a:pPr lvl="8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Error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D15B61E-9170-5F61-6210-2599E3B1793F}"/>
              </a:ext>
            </a:extLst>
          </p:cNvPr>
          <p:cNvGraphicFramePr>
            <a:graphicFrameLocks noGrp="1"/>
          </p:cNvGraphicFramePr>
          <p:nvPr/>
        </p:nvGraphicFramePr>
        <p:xfrm>
          <a:off x="6866327" y="2735843"/>
          <a:ext cx="48035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79">
                  <a:extLst>
                    <a:ext uri="{9D8B030D-6E8A-4147-A177-3AD203B41FA5}">
                      <a16:colId xmlns:a16="http://schemas.microsoft.com/office/drawing/2014/main" val="604853364"/>
                    </a:ext>
                  </a:extLst>
                </a:gridCol>
                <a:gridCol w="1200879">
                  <a:extLst>
                    <a:ext uri="{9D8B030D-6E8A-4147-A177-3AD203B41FA5}">
                      <a16:colId xmlns:a16="http://schemas.microsoft.com/office/drawing/2014/main" val="2164297744"/>
                    </a:ext>
                  </a:extLst>
                </a:gridCol>
                <a:gridCol w="1200879">
                  <a:extLst>
                    <a:ext uri="{9D8B030D-6E8A-4147-A177-3AD203B41FA5}">
                      <a16:colId xmlns:a16="http://schemas.microsoft.com/office/drawing/2014/main" val="2089292988"/>
                    </a:ext>
                  </a:extLst>
                </a:gridCol>
                <a:gridCol w="1200879">
                  <a:extLst>
                    <a:ext uri="{9D8B030D-6E8A-4147-A177-3AD203B41FA5}">
                      <a16:colId xmlns:a16="http://schemas.microsoft.com/office/drawing/2014/main" val="169440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递归次数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10+f(8)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30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7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8+f(6)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0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6+f(4)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4+f(2)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2+f(0)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7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30578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1408AF3-69B0-7B61-1A40-ED134E12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28" y="2527886"/>
            <a:ext cx="3004982" cy="28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7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14B7C0-1928-F6BA-151A-810C18056188}"/>
              </a:ext>
            </a:extLst>
          </p:cNvPr>
          <p:cNvSpPr/>
          <p:nvPr/>
        </p:nvSpPr>
        <p:spPr>
          <a:xfrm>
            <a:off x="6528216" y="2585804"/>
            <a:ext cx="1094282" cy="101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B(n-1)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F58B65-266B-1551-131C-830E4A51B99F}"/>
              </a:ext>
            </a:extLst>
          </p:cNvPr>
          <p:cNvSpPr/>
          <p:nvPr/>
        </p:nvSpPr>
        <p:spPr>
          <a:xfrm>
            <a:off x="7622498" y="3597640"/>
            <a:ext cx="1094282" cy="101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B(n-1)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277B7A-621F-AFCA-15F7-B1FA66CE6791}"/>
              </a:ext>
            </a:extLst>
          </p:cNvPr>
          <p:cNvSpPr/>
          <p:nvPr/>
        </p:nvSpPr>
        <p:spPr>
          <a:xfrm>
            <a:off x="8716780" y="2585804"/>
            <a:ext cx="1094282" cy="101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B(n-1)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5E5899-C9DD-5DBF-B954-3219081136B7}"/>
              </a:ext>
            </a:extLst>
          </p:cNvPr>
          <p:cNvSpPr/>
          <p:nvPr/>
        </p:nvSpPr>
        <p:spPr>
          <a:xfrm>
            <a:off x="6528216" y="4609476"/>
            <a:ext cx="1094282" cy="101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B(n-1)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7A31FE-E1BA-EBAF-4F14-207299228BC8}"/>
              </a:ext>
            </a:extLst>
          </p:cNvPr>
          <p:cNvSpPr/>
          <p:nvPr/>
        </p:nvSpPr>
        <p:spPr>
          <a:xfrm>
            <a:off x="8716780" y="4609476"/>
            <a:ext cx="1094282" cy="101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B(n-1)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CBE2901-2D47-ED52-D360-E9629970DAAE}"/>
                  </a:ext>
                </a:extLst>
              </p:cNvPr>
              <p:cNvSpPr txBox="1"/>
              <p:nvPr/>
            </p:nvSpPr>
            <p:spPr>
              <a:xfrm>
                <a:off x="769889" y="3125161"/>
                <a:ext cx="5439239" cy="1184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每一级分形的边长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可知：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CBE2901-2D47-ED52-D360-E9629970D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9" y="3125161"/>
                <a:ext cx="5439239" cy="1184222"/>
              </a:xfrm>
              <a:prstGeom prst="rect">
                <a:avLst/>
              </a:prstGeom>
              <a:blipFill>
                <a:blip r:embed="rId3"/>
                <a:stretch>
                  <a:fillRect l="-1120" b="-4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6EF99C2-8876-D08C-B567-69A10BDCBD6E}"/>
              </a:ext>
            </a:extLst>
          </p:cNvPr>
          <p:cNvSpPr txBox="1"/>
          <p:nvPr/>
        </p:nvSpPr>
        <p:spPr>
          <a:xfrm>
            <a:off x="6126480" y="2056375"/>
            <a:ext cx="68735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D207FE-6E2E-2915-B66D-E7642E7E823D}"/>
              </a:ext>
            </a:extLst>
          </p:cNvPr>
          <p:cNvSpPr txBox="1"/>
          <p:nvPr/>
        </p:nvSpPr>
        <p:spPr>
          <a:xfrm>
            <a:off x="8457451" y="2056375"/>
            <a:ext cx="14210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(x+2m,y)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46F7A6-B55A-9985-24CA-3C5DEA8A0D4A}"/>
              </a:ext>
            </a:extLst>
          </p:cNvPr>
          <p:cNvSpPr txBox="1"/>
          <p:nvPr/>
        </p:nvSpPr>
        <p:spPr>
          <a:xfrm>
            <a:off x="7075357" y="3454198"/>
            <a:ext cx="14210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x+m,y+m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564385-134C-14C1-BB2F-30B07D55E5D4}"/>
              </a:ext>
            </a:extLst>
          </p:cNvPr>
          <p:cNvSpPr txBox="1"/>
          <p:nvPr/>
        </p:nvSpPr>
        <p:spPr>
          <a:xfrm>
            <a:off x="6038039" y="4159253"/>
            <a:ext cx="14210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(x,y+2m)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B29074-1A03-386C-3BAD-45E726F9B91A}"/>
              </a:ext>
            </a:extLst>
          </p:cNvPr>
          <p:cNvSpPr txBox="1"/>
          <p:nvPr/>
        </p:nvSpPr>
        <p:spPr>
          <a:xfrm>
            <a:off x="8260674" y="4159253"/>
            <a:ext cx="192214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(x+2m,y+2m)</a:t>
            </a:r>
          </a:p>
        </p:txBody>
      </p:sp>
    </p:spTree>
    <p:extLst>
      <p:ext uri="{BB962C8B-B14F-4D97-AF65-F5344CB8AC3E}">
        <p14:creationId xmlns:p14="http://schemas.microsoft.com/office/powerpoint/2010/main" val="282345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Lab10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7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CDF9E0-F993-F74A-6754-54F9C6D5EDFD}"/>
              </a:ext>
            </a:extLst>
          </p:cNvPr>
          <p:cNvGrpSpPr/>
          <p:nvPr/>
        </p:nvGrpSpPr>
        <p:grpSpPr>
          <a:xfrm>
            <a:off x="8014231" y="2056376"/>
            <a:ext cx="3562673" cy="3064266"/>
            <a:chOff x="7432125" y="2056375"/>
            <a:chExt cx="4144779" cy="356493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C14B7C0-1928-F6BA-151A-810C18056188}"/>
                </a:ext>
              </a:extLst>
            </p:cNvPr>
            <p:cNvSpPr/>
            <p:nvPr/>
          </p:nvSpPr>
          <p:spPr>
            <a:xfrm>
              <a:off x="7922302" y="2585804"/>
              <a:ext cx="1094282" cy="1011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B(n-1)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F58B65-266B-1551-131C-830E4A51B99F}"/>
                </a:ext>
              </a:extLst>
            </p:cNvPr>
            <p:cNvSpPr/>
            <p:nvPr/>
          </p:nvSpPr>
          <p:spPr>
            <a:xfrm>
              <a:off x="9016584" y="3597640"/>
              <a:ext cx="1094282" cy="1011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B(n-1)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77B7A-621F-AFCA-15F7-B1FA66CE6791}"/>
                </a:ext>
              </a:extLst>
            </p:cNvPr>
            <p:cNvSpPr/>
            <p:nvPr/>
          </p:nvSpPr>
          <p:spPr>
            <a:xfrm>
              <a:off x="10110866" y="2585804"/>
              <a:ext cx="1094282" cy="1011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B(n-1)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5E5899-C9DD-5DBF-B954-3219081136B7}"/>
                </a:ext>
              </a:extLst>
            </p:cNvPr>
            <p:cNvSpPr/>
            <p:nvPr/>
          </p:nvSpPr>
          <p:spPr>
            <a:xfrm>
              <a:off x="7922302" y="4609476"/>
              <a:ext cx="1094282" cy="1011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B(n-1)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87A31FE-E1BA-EBAF-4F14-207299228BC8}"/>
                </a:ext>
              </a:extLst>
            </p:cNvPr>
            <p:cNvSpPr/>
            <p:nvPr/>
          </p:nvSpPr>
          <p:spPr>
            <a:xfrm>
              <a:off x="10110866" y="4609476"/>
              <a:ext cx="1094282" cy="1011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B(n-1)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EF99C2-8876-D08C-B567-69A10BDCBD6E}"/>
                </a:ext>
              </a:extLst>
            </p:cNvPr>
            <p:cNvSpPr txBox="1"/>
            <p:nvPr/>
          </p:nvSpPr>
          <p:spPr>
            <a:xfrm>
              <a:off x="7520566" y="2056375"/>
              <a:ext cx="687359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x,y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7D207FE-6E2E-2915-B66D-E7642E7E823D}"/>
                </a:ext>
              </a:extLst>
            </p:cNvPr>
            <p:cNvSpPr txBox="1"/>
            <p:nvPr/>
          </p:nvSpPr>
          <p:spPr>
            <a:xfrm>
              <a:off x="9851537" y="2056375"/>
              <a:ext cx="1421067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(x+2m,y)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46F7A6-B55A-9985-24CA-3C5DEA8A0D4A}"/>
                </a:ext>
              </a:extLst>
            </p:cNvPr>
            <p:cNvSpPr txBox="1"/>
            <p:nvPr/>
          </p:nvSpPr>
          <p:spPr>
            <a:xfrm>
              <a:off x="8469443" y="3454198"/>
              <a:ext cx="1421067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x+m,y+m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564385-134C-14C1-BB2F-30B07D55E5D4}"/>
                </a:ext>
              </a:extLst>
            </p:cNvPr>
            <p:cNvSpPr txBox="1"/>
            <p:nvPr/>
          </p:nvSpPr>
          <p:spPr>
            <a:xfrm>
              <a:off x="7432125" y="4159253"/>
              <a:ext cx="1421067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(x,y+2m)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AB29074-1A03-386C-3BAD-45E726F9B91A}"/>
                </a:ext>
              </a:extLst>
            </p:cNvPr>
            <p:cNvSpPr txBox="1"/>
            <p:nvPr/>
          </p:nvSpPr>
          <p:spPr>
            <a:xfrm>
              <a:off x="9654760" y="4159253"/>
              <a:ext cx="1922144" cy="506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(x+2m,y+2m)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FFCFE48-3E75-EB88-D0DD-0ED193E9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74" y="2562667"/>
            <a:ext cx="4050459" cy="24813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E1DD31-0C14-2599-91D6-087128020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01" y="2562667"/>
            <a:ext cx="3310745" cy="35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6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6D1D5F-2F86-F9E8-6741-EA67E935E9E5}"/>
              </a:ext>
            </a:extLst>
          </p:cNvPr>
          <p:cNvSpPr txBox="1"/>
          <p:nvPr/>
        </p:nvSpPr>
        <p:spPr>
          <a:xfrm>
            <a:off x="1097280" y="1899446"/>
            <a:ext cx="10058400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从一个顶点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开始，沿着一条路一直走到底，如果发现不能到达目标解，那就返回到上一个节点，然后从另一条路开始走到底，这种尽量往深处走的概念即是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优先的概念。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D7004F-3E05-3A79-B8B1-E84066F41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6" y="3166671"/>
            <a:ext cx="6072702" cy="21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66BC51-F772-4F03-D045-D46CA18D51CB}"/>
              </a:ext>
            </a:extLst>
          </p:cNvPr>
          <p:cNvSpPr txBox="1"/>
          <p:nvPr/>
        </p:nvSpPr>
        <p:spPr>
          <a:xfrm>
            <a:off x="1097280" y="1917705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求图中的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出发，是否存在一条路径长度为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的搜索路径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1621A3-9286-F544-CCF3-E0A0F25C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34" y="2746540"/>
            <a:ext cx="4832116" cy="26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AD60B9-8529-0305-3C17-9B113476B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68" y="1819633"/>
            <a:ext cx="4601217" cy="1438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AC277D-1BF5-8E03-E35F-0FDFBF41E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68" y="3429000"/>
            <a:ext cx="4601217" cy="13146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8C3BBF-55BB-40DE-103A-5DB0DF20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68" y="4914524"/>
            <a:ext cx="4601217" cy="13146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03109A-2F02-7EA4-CD5C-A45813A4322B}"/>
              </a:ext>
            </a:extLst>
          </p:cNvPr>
          <p:cNvSpPr txBox="1"/>
          <p:nvPr/>
        </p:nvSpPr>
        <p:spPr>
          <a:xfrm>
            <a:off x="810064" y="1791974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942819-520B-9C9A-E80E-FC79C0C92F6E}"/>
              </a:ext>
            </a:extLst>
          </p:cNvPr>
          <p:cNvSpPr txBox="1"/>
          <p:nvPr/>
        </p:nvSpPr>
        <p:spPr>
          <a:xfrm>
            <a:off x="810064" y="3599892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39EC33-A3FC-5BF5-82FE-8300791C4F1B}"/>
              </a:ext>
            </a:extLst>
          </p:cNvPr>
          <p:cNvSpPr txBox="1"/>
          <p:nvPr/>
        </p:nvSpPr>
        <p:spPr>
          <a:xfrm>
            <a:off x="810064" y="4987373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0CD11B-74B3-EC66-AFBF-41A5DCF79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07" y="1791974"/>
            <a:ext cx="5385924" cy="14384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CDF9B09-4FEA-7BF3-2AF0-352270FB5A56}"/>
              </a:ext>
            </a:extLst>
          </p:cNvPr>
          <p:cNvSpPr txBox="1"/>
          <p:nvPr/>
        </p:nvSpPr>
        <p:spPr>
          <a:xfrm>
            <a:off x="6005191" y="1791974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3D7B2F-6A69-4519-1CD3-EF79AC585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06" y="3429000"/>
            <a:ext cx="5335864" cy="13146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47B906A-E30F-236B-C3BD-866F408AA5E2}"/>
              </a:ext>
            </a:extLst>
          </p:cNvPr>
          <p:cNvSpPr txBox="1"/>
          <p:nvPr/>
        </p:nvSpPr>
        <p:spPr>
          <a:xfrm>
            <a:off x="6005191" y="3494965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1F9D543-5238-69A0-9CAF-6A8BC0ED0D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06" y="4888600"/>
            <a:ext cx="4601217" cy="142894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C8979E4-3879-186D-C9D5-49802C77C448}"/>
              </a:ext>
            </a:extLst>
          </p:cNvPr>
          <p:cNvSpPr txBox="1"/>
          <p:nvPr/>
        </p:nvSpPr>
        <p:spPr>
          <a:xfrm>
            <a:off x="6005191" y="4836088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05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1302</TotalTime>
  <Words>601</Words>
  <Application>Microsoft Office PowerPoint</Application>
  <PresentationFormat>宽屏</PresentationFormat>
  <Paragraphs>139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Calibri</vt:lpstr>
      <vt:lpstr>Calibri Light</vt:lpstr>
      <vt:lpstr>Cambria Math</vt:lpstr>
      <vt:lpstr>回顾</vt:lpstr>
      <vt:lpstr>2022秋 程序设计 Lab11</vt:lpstr>
      <vt:lpstr>Lab10 回顾</vt:lpstr>
      <vt:lpstr>Lab10 回顾</vt:lpstr>
      <vt:lpstr>Lab10 回顾</vt:lpstr>
      <vt:lpstr>Lab10 回顾</vt:lpstr>
      <vt:lpstr>Lab10 回顾</vt:lpstr>
      <vt:lpstr>深度优先搜索DFS</vt:lpstr>
      <vt:lpstr>深度优先搜索DFS</vt:lpstr>
      <vt:lpstr>深度优先搜索DFS</vt:lpstr>
      <vt:lpstr>深度优先搜索DFS</vt:lpstr>
      <vt:lpstr>Lab10 回顾</vt:lpstr>
      <vt:lpstr>Lab10 回顾</vt:lpstr>
      <vt:lpstr>Lab10 回顾</vt:lpstr>
      <vt:lpstr>Lab10 回顾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程序设计 Lab3</dc:title>
  <dc:creator>392550014@qq.com</dc:creator>
  <cp:lastModifiedBy>392550014@qq.com</cp:lastModifiedBy>
  <cp:revision>173</cp:revision>
  <dcterms:created xsi:type="dcterms:W3CDTF">2022-09-25T01:50:14Z</dcterms:created>
  <dcterms:modified xsi:type="dcterms:W3CDTF">2022-11-27T06:25:46Z</dcterms:modified>
</cp:coreProperties>
</file>