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1929" autoAdjust="0"/>
  </p:normalViewPr>
  <p:slideViewPr>
    <p:cSldViewPr snapToGrid="0">
      <p:cViewPr varScale="1">
        <p:scale>
          <a:sx n="93" d="100"/>
          <a:sy n="9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A20C4-903D-43E5-B844-EFC4E9146CD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B96683-95A7-4E97-84D3-7F6CB61022E0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38F0C58D-35C7-4671-99A3-B44CFBD85869}" type="parTrans" cxnId="{CF69F2CE-F1F5-43C9-915C-534F749D1B52}">
      <dgm:prSet/>
      <dgm:spPr/>
      <dgm:t>
        <a:bodyPr/>
        <a:lstStyle/>
        <a:p>
          <a:endParaRPr lang="zh-CN" altLang="en-US"/>
        </a:p>
      </dgm:t>
    </dgm:pt>
    <dgm:pt modelId="{700B3139-360D-41D4-B1A3-B5B9B788A34A}" type="sibTrans" cxnId="{CF69F2CE-F1F5-43C9-915C-534F749D1B52}">
      <dgm:prSet/>
      <dgm:spPr/>
      <dgm:t>
        <a:bodyPr/>
        <a:lstStyle/>
        <a:p>
          <a:endParaRPr lang="zh-CN" altLang="en-US"/>
        </a:p>
      </dgm:t>
    </dgm:pt>
    <dgm:pt modelId="{6EAD4E45-434E-4022-8501-CF0F27F5522C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82626BC9-79F9-4F59-A3E8-36A7C54631B7}" type="parTrans" cxnId="{06D5A1CE-958A-427D-9927-ECEDE07B169D}">
      <dgm:prSet/>
      <dgm:spPr/>
      <dgm:t>
        <a:bodyPr/>
        <a:lstStyle/>
        <a:p>
          <a:endParaRPr lang="zh-CN" altLang="en-US"/>
        </a:p>
      </dgm:t>
    </dgm:pt>
    <dgm:pt modelId="{C8F1CB96-D0E5-4181-B87B-35A9911AC118}" type="sibTrans" cxnId="{06D5A1CE-958A-427D-9927-ECEDE07B169D}">
      <dgm:prSet/>
      <dgm:spPr/>
      <dgm:t>
        <a:bodyPr/>
        <a:lstStyle/>
        <a:p>
          <a:endParaRPr lang="zh-CN" altLang="en-US"/>
        </a:p>
      </dgm:t>
    </dgm:pt>
    <dgm:pt modelId="{ACEFBA7A-3827-412D-A00C-0AD7A4619E6E}">
      <dgm:prSet phldrT="[文本]"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7B0C5DB9-F5FF-477E-9AA0-1DF6ECC9F7EF}" type="parTrans" cxnId="{034889EA-6FB6-4BC1-88DB-15BA173FAF0A}">
      <dgm:prSet/>
      <dgm:spPr/>
      <dgm:t>
        <a:bodyPr/>
        <a:lstStyle/>
        <a:p>
          <a:endParaRPr lang="zh-CN" altLang="en-US"/>
        </a:p>
      </dgm:t>
    </dgm:pt>
    <dgm:pt modelId="{756B8521-CA58-4657-A17B-A4CD8877F137}" type="sibTrans" cxnId="{034889EA-6FB6-4BC1-88DB-15BA173FAF0A}">
      <dgm:prSet/>
      <dgm:spPr/>
      <dgm:t>
        <a:bodyPr/>
        <a:lstStyle/>
        <a:p>
          <a:endParaRPr lang="zh-CN" altLang="en-US"/>
        </a:p>
      </dgm:t>
    </dgm:pt>
    <dgm:pt modelId="{3C61E8A9-57D0-488D-AFA0-CBE90715D038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01E0E2FF-7081-4A62-9771-A52A8F566E06}" type="parTrans" cxnId="{432770A7-D348-4033-AF81-68E7B0502058}">
      <dgm:prSet/>
      <dgm:spPr/>
      <dgm:t>
        <a:bodyPr/>
        <a:lstStyle/>
        <a:p>
          <a:endParaRPr lang="zh-CN" altLang="en-US"/>
        </a:p>
      </dgm:t>
    </dgm:pt>
    <dgm:pt modelId="{410BD243-B9A5-48CD-ADEB-E60047FC1553}" type="sibTrans" cxnId="{432770A7-D348-4033-AF81-68E7B0502058}">
      <dgm:prSet/>
      <dgm:spPr/>
      <dgm:t>
        <a:bodyPr/>
        <a:lstStyle/>
        <a:p>
          <a:endParaRPr lang="zh-CN" altLang="en-US"/>
        </a:p>
      </dgm:t>
    </dgm:pt>
    <dgm:pt modelId="{20D1B94A-90C4-4C15-BF17-8A8F5892DAB0}">
      <dgm:prSet phldrT="[文本]"/>
      <dgm:spPr/>
      <dgm:t>
        <a:bodyPr/>
        <a:lstStyle/>
        <a:p>
          <a:r>
            <a:rPr lang="en-US" altLang="zh-CN" dirty="0"/>
            <a:t>10</a:t>
          </a:r>
          <a:endParaRPr lang="zh-CN" altLang="en-US" dirty="0"/>
        </a:p>
      </dgm:t>
    </dgm:pt>
    <dgm:pt modelId="{C0A036B9-3466-464E-AC68-978653FBD9D8}" type="parTrans" cxnId="{476CA17C-1ADA-4B8E-A826-1B99822C851C}">
      <dgm:prSet/>
      <dgm:spPr/>
      <dgm:t>
        <a:bodyPr/>
        <a:lstStyle/>
        <a:p>
          <a:endParaRPr lang="zh-CN" altLang="en-US"/>
        </a:p>
      </dgm:t>
    </dgm:pt>
    <dgm:pt modelId="{F3F4339A-A036-4685-A6A1-0DA8EE41F1CB}" type="sibTrans" cxnId="{476CA17C-1ADA-4B8E-A826-1B99822C851C}">
      <dgm:prSet/>
      <dgm:spPr/>
      <dgm:t>
        <a:bodyPr/>
        <a:lstStyle/>
        <a:p>
          <a:endParaRPr lang="zh-CN" altLang="en-US"/>
        </a:p>
      </dgm:t>
    </dgm:pt>
    <dgm:pt modelId="{B1341626-A39D-4601-984D-22D4B2271394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BB68B312-BBB0-4D77-AB4A-A330A0F8CFE1}" type="parTrans" cxnId="{82536739-E738-4F48-B5A9-4DEC59946C5F}">
      <dgm:prSet/>
      <dgm:spPr/>
      <dgm:t>
        <a:bodyPr/>
        <a:lstStyle/>
        <a:p>
          <a:endParaRPr lang="zh-CN" altLang="en-US"/>
        </a:p>
      </dgm:t>
    </dgm:pt>
    <dgm:pt modelId="{DCE81AB1-95E6-4653-97F9-7B4B627CAE98}" type="sibTrans" cxnId="{82536739-E738-4F48-B5A9-4DEC59946C5F}">
      <dgm:prSet/>
      <dgm:spPr/>
      <dgm:t>
        <a:bodyPr/>
        <a:lstStyle/>
        <a:p>
          <a:endParaRPr lang="zh-CN" altLang="en-US"/>
        </a:p>
      </dgm:t>
    </dgm:pt>
    <dgm:pt modelId="{39B25D22-0D8C-49BB-AAFE-1E79625EB6C6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6090BA16-4FDD-44CB-BE7E-25B3EC6F810A}" type="parTrans" cxnId="{7B5278CB-E0C1-44AA-B257-CDE1AC8EB8D0}">
      <dgm:prSet/>
      <dgm:spPr/>
      <dgm:t>
        <a:bodyPr/>
        <a:lstStyle/>
        <a:p>
          <a:endParaRPr lang="zh-CN" altLang="en-US"/>
        </a:p>
      </dgm:t>
    </dgm:pt>
    <dgm:pt modelId="{4D7B7819-D314-4AA2-A2B3-33E6693151B9}" type="sibTrans" cxnId="{7B5278CB-E0C1-44AA-B257-CDE1AC8EB8D0}">
      <dgm:prSet/>
      <dgm:spPr/>
      <dgm:t>
        <a:bodyPr/>
        <a:lstStyle/>
        <a:p>
          <a:endParaRPr lang="zh-CN" altLang="en-US"/>
        </a:p>
      </dgm:t>
    </dgm:pt>
    <dgm:pt modelId="{8D06FD64-FDDD-4A7F-B9EC-FDE06E3D6CD6}">
      <dgm:prSet phldrT="[文本]"/>
      <dgm:spPr/>
      <dgm:t>
        <a:bodyPr/>
        <a:lstStyle/>
        <a:p>
          <a:r>
            <a:rPr lang="en-US" altLang="zh-CN" dirty="0"/>
            <a:t>15</a:t>
          </a:r>
          <a:endParaRPr lang="zh-CN" altLang="en-US" dirty="0"/>
        </a:p>
      </dgm:t>
    </dgm:pt>
    <dgm:pt modelId="{CAE72FFF-35E9-4987-B030-C327DBD633EF}" type="parTrans" cxnId="{EA57A5B1-A83C-4B55-9010-3ACE7E083E86}">
      <dgm:prSet/>
      <dgm:spPr/>
      <dgm:t>
        <a:bodyPr/>
        <a:lstStyle/>
        <a:p>
          <a:endParaRPr lang="zh-CN" altLang="en-US"/>
        </a:p>
      </dgm:t>
    </dgm:pt>
    <dgm:pt modelId="{94222B33-4437-4070-9939-2AA9D57EFE5C}" type="sibTrans" cxnId="{EA57A5B1-A83C-4B55-9010-3ACE7E083E86}">
      <dgm:prSet/>
      <dgm:spPr/>
      <dgm:t>
        <a:bodyPr/>
        <a:lstStyle/>
        <a:p>
          <a:endParaRPr lang="zh-CN" altLang="en-US"/>
        </a:p>
      </dgm:t>
    </dgm:pt>
    <dgm:pt modelId="{9252CA99-DB9F-46C0-A296-444603C5B9BE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7945E146-A8CB-4213-8FA0-FD02C5B6E027}" type="parTrans" cxnId="{E520ADB2-539B-47C2-AB50-F8EBE523A9DC}">
      <dgm:prSet/>
      <dgm:spPr/>
      <dgm:t>
        <a:bodyPr/>
        <a:lstStyle/>
        <a:p>
          <a:endParaRPr lang="zh-CN" altLang="en-US"/>
        </a:p>
      </dgm:t>
    </dgm:pt>
    <dgm:pt modelId="{808D8AD4-6764-4ED5-8366-C909ABBF0C1A}" type="sibTrans" cxnId="{E520ADB2-539B-47C2-AB50-F8EBE523A9DC}">
      <dgm:prSet/>
      <dgm:spPr/>
      <dgm:t>
        <a:bodyPr/>
        <a:lstStyle/>
        <a:p>
          <a:endParaRPr lang="zh-CN" altLang="en-US"/>
        </a:p>
      </dgm:t>
    </dgm:pt>
    <dgm:pt modelId="{3E164621-0B1C-44C2-A451-BF969B509D5C}">
      <dgm:prSet phldrT="[文本]"/>
      <dgm:spPr/>
      <dgm:t>
        <a:bodyPr/>
        <a:lstStyle/>
        <a:p>
          <a:r>
            <a:rPr lang="en-US" altLang="zh-CN" dirty="0"/>
            <a:t>16</a:t>
          </a:r>
          <a:endParaRPr lang="zh-CN" altLang="en-US" dirty="0"/>
        </a:p>
      </dgm:t>
    </dgm:pt>
    <dgm:pt modelId="{C540943E-7ABB-47E0-902F-E122BE90AD34}" type="parTrans" cxnId="{4C5D6633-B6A3-4741-983A-C63DF9B1F724}">
      <dgm:prSet/>
      <dgm:spPr/>
      <dgm:t>
        <a:bodyPr/>
        <a:lstStyle/>
        <a:p>
          <a:endParaRPr lang="zh-CN" altLang="en-US"/>
        </a:p>
      </dgm:t>
    </dgm:pt>
    <dgm:pt modelId="{D8322483-0403-430E-AF0F-67C9580B6BFD}" type="sibTrans" cxnId="{4C5D6633-B6A3-4741-983A-C63DF9B1F724}">
      <dgm:prSet/>
      <dgm:spPr/>
      <dgm:t>
        <a:bodyPr/>
        <a:lstStyle/>
        <a:p>
          <a:endParaRPr lang="zh-CN" altLang="en-US"/>
        </a:p>
      </dgm:t>
    </dgm:pt>
    <dgm:pt modelId="{91DC9459-713A-4C02-860D-086C1EB57C3E}">
      <dgm:prSet phldrT="[文本]"/>
      <dgm:spPr/>
      <dgm:t>
        <a:bodyPr/>
        <a:lstStyle/>
        <a:p>
          <a:r>
            <a:rPr lang="en-US" altLang="zh-CN" dirty="0"/>
            <a:t>17</a:t>
          </a:r>
          <a:endParaRPr lang="zh-CN" altLang="en-US" dirty="0"/>
        </a:p>
      </dgm:t>
    </dgm:pt>
    <dgm:pt modelId="{311F52D9-01B6-45A7-BF8F-FF9E53475C93}" type="parTrans" cxnId="{41D66715-08BC-4111-A452-B41623E87ADA}">
      <dgm:prSet/>
      <dgm:spPr/>
      <dgm:t>
        <a:bodyPr/>
        <a:lstStyle/>
        <a:p>
          <a:endParaRPr lang="zh-CN" altLang="en-US"/>
        </a:p>
      </dgm:t>
    </dgm:pt>
    <dgm:pt modelId="{94329BC6-CDF8-4EE7-AF70-51D7008FE3C3}" type="sibTrans" cxnId="{41D66715-08BC-4111-A452-B41623E87ADA}">
      <dgm:prSet/>
      <dgm:spPr/>
      <dgm:t>
        <a:bodyPr/>
        <a:lstStyle/>
        <a:p>
          <a:endParaRPr lang="zh-CN" altLang="en-US"/>
        </a:p>
      </dgm:t>
    </dgm:pt>
    <dgm:pt modelId="{3F051C70-EFE7-4B09-AEEF-356327156399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E9FA2F2-7A1D-4403-BA8A-86236EDF4601}" type="parTrans" cxnId="{4FA8B90F-451F-4771-92E5-ADCE3D0EDEDE}">
      <dgm:prSet/>
      <dgm:spPr/>
      <dgm:t>
        <a:bodyPr/>
        <a:lstStyle/>
        <a:p>
          <a:endParaRPr lang="zh-CN" altLang="en-US"/>
        </a:p>
      </dgm:t>
    </dgm:pt>
    <dgm:pt modelId="{1D9EA9F6-40D4-4DDF-9B0A-57D4B09E7144}" type="sibTrans" cxnId="{4FA8B90F-451F-4771-92E5-ADCE3D0EDEDE}">
      <dgm:prSet/>
      <dgm:spPr/>
      <dgm:t>
        <a:bodyPr/>
        <a:lstStyle/>
        <a:p>
          <a:endParaRPr lang="zh-CN" altLang="en-US"/>
        </a:p>
      </dgm:t>
    </dgm:pt>
    <dgm:pt modelId="{BF09BE1D-D7CD-4E9D-B01C-29672640C902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E92427A5-9CDF-45BA-9011-EF15976A28BC}" type="parTrans" cxnId="{565B3E04-1B89-45E0-9AA6-99F19B8CDA75}">
      <dgm:prSet/>
      <dgm:spPr/>
      <dgm:t>
        <a:bodyPr/>
        <a:lstStyle/>
        <a:p>
          <a:endParaRPr lang="zh-CN" altLang="en-US"/>
        </a:p>
      </dgm:t>
    </dgm:pt>
    <dgm:pt modelId="{75C15780-27B7-4504-9674-3AB536B4979E}" type="sibTrans" cxnId="{565B3E04-1B89-45E0-9AA6-99F19B8CDA75}">
      <dgm:prSet/>
      <dgm:spPr/>
      <dgm:t>
        <a:bodyPr/>
        <a:lstStyle/>
        <a:p>
          <a:endParaRPr lang="zh-CN" altLang="en-US"/>
        </a:p>
      </dgm:t>
    </dgm:pt>
    <dgm:pt modelId="{989ED5FB-68AF-4AA5-88D9-267E4C7D7679}">
      <dgm:prSet phldrT="[文本]"/>
      <dgm:spPr/>
      <dgm:t>
        <a:bodyPr/>
        <a:lstStyle/>
        <a:p>
          <a:r>
            <a:rPr lang="en-US" altLang="zh-CN" dirty="0"/>
            <a:t>12</a:t>
          </a:r>
          <a:endParaRPr lang="zh-CN" altLang="en-US" dirty="0"/>
        </a:p>
      </dgm:t>
    </dgm:pt>
    <dgm:pt modelId="{EE277711-4F8E-414C-81B2-CCC285A45B24}" type="parTrans" cxnId="{0C7B1216-E62D-4EFD-8FEB-F52B5B88A763}">
      <dgm:prSet/>
      <dgm:spPr/>
      <dgm:t>
        <a:bodyPr/>
        <a:lstStyle/>
        <a:p>
          <a:endParaRPr lang="zh-CN" altLang="en-US"/>
        </a:p>
      </dgm:t>
    </dgm:pt>
    <dgm:pt modelId="{E25C5035-15EC-4C25-83D7-9A5AFA920FA0}" type="sibTrans" cxnId="{0C7B1216-E62D-4EFD-8FEB-F52B5B88A763}">
      <dgm:prSet/>
      <dgm:spPr/>
      <dgm:t>
        <a:bodyPr/>
        <a:lstStyle/>
        <a:p>
          <a:endParaRPr lang="zh-CN" altLang="en-US"/>
        </a:p>
      </dgm:t>
    </dgm:pt>
    <dgm:pt modelId="{E61075A0-69C7-4DDF-9221-9AFB7EA5A0DF}">
      <dgm:prSet phldrT="[文本]"/>
      <dgm:spPr/>
      <dgm:t>
        <a:bodyPr/>
        <a:lstStyle/>
        <a:p>
          <a:r>
            <a:rPr lang="en-US" altLang="zh-CN" dirty="0"/>
            <a:t>14</a:t>
          </a:r>
          <a:endParaRPr lang="zh-CN" altLang="en-US" dirty="0"/>
        </a:p>
      </dgm:t>
    </dgm:pt>
    <dgm:pt modelId="{560D85B9-C19D-48D0-99DF-C7EB754E35D9}" type="parTrans" cxnId="{3E0B4F97-1D8F-478B-91E5-802EF582B0D8}">
      <dgm:prSet/>
      <dgm:spPr/>
      <dgm:t>
        <a:bodyPr/>
        <a:lstStyle/>
        <a:p>
          <a:endParaRPr lang="zh-CN" altLang="en-US"/>
        </a:p>
      </dgm:t>
    </dgm:pt>
    <dgm:pt modelId="{DBE48A1F-4368-4596-992D-E7B07EA04CE2}" type="sibTrans" cxnId="{3E0B4F97-1D8F-478B-91E5-802EF582B0D8}">
      <dgm:prSet/>
      <dgm:spPr/>
      <dgm:t>
        <a:bodyPr/>
        <a:lstStyle/>
        <a:p>
          <a:endParaRPr lang="zh-CN" altLang="en-US"/>
        </a:p>
      </dgm:t>
    </dgm:pt>
    <dgm:pt modelId="{2B01E59C-6F7D-43FC-8CDC-35A8419C6540}">
      <dgm:prSet phldrT="[文本]"/>
      <dgm:spPr/>
      <dgm:t>
        <a:bodyPr/>
        <a:lstStyle/>
        <a:p>
          <a:r>
            <a:rPr lang="en-US" altLang="zh-CN" dirty="0"/>
            <a:t>13</a:t>
          </a:r>
          <a:endParaRPr lang="zh-CN" altLang="en-US" dirty="0"/>
        </a:p>
      </dgm:t>
    </dgm:pt>
    <dgm:pt modelId="{BF5AF3B3-75C3-4E05-A7D5-C13D910E5436}" type="parTrans" cxnId="{33605D74-6962-4034-B15E-C12E8E715580}">
      <dgm:prSet/>
      <dgm:spPr/>
      <dgm:t>
        <a:bodyPr/>
        <a:lstStyle/>
        <a:p>
          <a:endParaRPr lang="zh-CN" altLang="en-US"/>
        </a:p>
      </dgm:t>
    </dgm:pt>
    <dgm:pt modelId="{5FB29939-1AD2-436F-80CF-01BE49B5B030}" type="sibTrans" cxnId="{33605D74-6962-4034-B15E-C12E8E715580}">
      <dgm:prSet/>
      <dgm:spPr/>
      <dgm:t>
        <a:bodyPr/>
        <a:lstStyle/>
        <a:p>
          <a:endParaRPr lang="zh-CN" altLang="en-US"/>
        </a:p>
      </dgm:t>
    </dgm:pt>
    <dgm:pt modelId="{C8443008-4631-4C60-8EA4-E711C29E9420}" type="pres">
      <dgm:prSet presAssocID="{F14A20C4-903D-43E5-B844-EFC4E9146C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1A8B51-0A79-4438-873F-B1EF3BECE2B6}" type="pres">
      <dgm:prSet presAssocID="{F14A20C4-903D-43E5-B844-EFC4E9146CDB}" presName="hierFlow" presStyleCnt="0"/>
      <dgm:spPr/>
    </dgm:pt>
    <dgm:pt modelId="{D5F094D3-5313-4EF6-AC05-0C2E1446EEB8}" type="pres">
      <dgm:prSet presAssocID="{F14A20C4-903D-43E5-B844-EFC4E9146C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10F84-A6F2-47F1-80C0-135F8AF2127A}" type="pres">
      <dgm:prSet presAssocID="{EDB96683-95A7-4E97-84D3-7F6CB61022E0}" presName="Name14" presStyleCnt="0"/>
      <dgm:spPr/>
    </dgm:pt>
    <dgm:pt modelId="{F4226943-4DDE-4867-8085-460655F78B30}" type="pres">
      <dgm:prSet presAssocID="{EDB96683-95A7-4E97-84D3-7F6CB61022E0}" presName="level1Shape" presStyleLbl="node0" presStyleIdx="0" presStyleCnt="1">
        <dgm:presLayoutVars>
          <dgm:chPref val="3"/>
        </dgm:presLayoutVars>
      </dgm:prSet>
      <dgm:spPr/>
    </dgm:pt>
    <dgm:pt modelId="{B7C6B973-9F60-4651-A4AB-90717465963E}" type="pres">
      <dgm:prSet presAssocID="{EDB96683-95A7-4E97-84D3-7F6CB61022E0}" presName="hierChild2" presStyleCnt="0"/>
      <dgm:spPr/>
    </dgm:pt>
    <dgm:pt modelId="{4789C142-FA0E-4116-9BDF-6EE791E86186}" type="pres">
      <dgm:prSet presAssocID="{82626BC9-79F9-4F59-A3E8-36A7C54631B7}" presName="Name19" presStyleLbl="parChTrans1D2" presStyleIdx="0" presStyleCnt="3"/>
      <dgm:spPr/>
    </dgm:pt>
    <dgm:pt modelId="{738A416D-9B69-4D8E-B746-8BDD3C753878}" type="pres">
      <dgm:prSet presAssocID="{6EAD4E45-434E-4022-8501-CF0F27F5522C}" presName="Name21" presStyleCnt="0"/>
      <dgm:spPr/>
    </dgm:pt>
    <dgm:pt modelId="{17ABE56D-2B8F-4CE7-934E-5F9A5C8AA3F2}" type="pres">
      <dgm:prSet presAssocID="{6EAD4E45-434E-4022-8501-CF0F27F5522C}" presName="level2Shape" presStyleLbl="node2" presStyleIdx="0" presStyleCnt="3"/>
      <dgm:spPr/>
    </dgm:pt>
    <dgm:pt modelId="{F869198C-5E53-4194-9921-B46E4E8BB8B8}" type="pres">
      <dgm:prSet presAssocID="{6EAD4E45-434E-4022-8501-CF0F27F5522C}" presName="hierChild3" presStyleCnt="0"/>
      <dgm:spPr/>
    </dgm:pt>
    <dgm:pt modelId="{CE6F15F6-77D8-4DC9-B63F-4A69A4B84F45}" type="pres">
      <dgm:prSet presAssocID="{7B0C5DB9-F5FF-477E-9AA0-1DF6ECC9F7EF}" presName="Name19" presStyleLbl="parChTrans1D3" presStyleIdx="0" presStyleCnt="5"/>
      <dgm:spPr/>
    </dgm:pt>
    <dgm:pt modelId="{FE2A5A94-87DB-417B-A76A-19B9D2D4E974}" type="pres">
      <dgm:prSet presAssocID="{ACEFBA7A-3827-412D-A00C-0AD7A4619E6E}" presName="Name21" presStyleCnt="0"/>
      <dgm:spPr/>
    </dgm:pt>
    <dgm:pt modelId="{A1925F0A-3C3C-48CD-A969-464FE7C99100}" type="pres">
      <dgm:prSet presAssocID="{ACEFBA7A-3827-412D-A00C-0AD7A4619E6E}" presName="level2Shape" presStyleLbl="node3" presStyleIdx="0" presStyleCnt="5"/>
      <dgm:spPr/>
    </dgm:pt>
    <dgm:pt modelId="{15F0CDFE-142B-45A0-8FF7-A8EE80C43470}" type="pres">
      <dgm:prSet presAssocID="{ACEFBA7A-3827-412D-A00C-0AD7A4619E6E}" presName="hierChild3" presStyleCnt="0"/>
      <dgm:spPr/>
    </dgm:pt>
    <dgm:pt modelId="{24204CEB-F391-431A-84E5-7A6CDEBF41B0}" type="pres">
      <dgm:prSet presAssocID="{01E0E2FF-7081-4A62-9771-A52A8F566E06}" presName="Name19" presStyleLbl="parChTrans1D2" presStyleIdx="1" presStyleCnt="3"/>
      <dgm:spPr/>
    </dgm:pt>
    <dgm:pt modelId="{A0D67066-ED9B-4F7E-9C45-DCC5D933F1D2}" type="pres">
      <dgm:prSet presAssocID="{3C61E8A9-57D0-488D-AFA0-CBE90715D038}" presName="Name21" presStyleCnt="0"/>
      <dgm:spPr/>
    </dgm:pt>
    <dgm:pt modelId="{E319491F-6DE9-4077-948A-0F6C43E08303}" type="pres">
      <dgm:prSet presAssocID="{3C61E8A9-57D0-488D-AFA0-CBE90715D038}" presName="level2Shape" presStyleLbl="node2" presStyleIdx="1" presStyleCnt="3"/>
      <dgm:spPr/>
    </dgm:pt>
    <dgm:pt modelId="{B6E43167-33FD-4EB0-9AA3-2B6AE93B46D3}" type="pres">
      <dgm:prSet presAssocID="{3C61E8A9-57D0-488D-AFA0-CBE90715D038}" presName="hierChild3" presStyleCnt="0"/>
      <dgm:spPr/>
    </dgm:pt>
    <dgm:pt modelId="{D7864448-CCD8-4305-B2DF-C147E0B7DC44}" type="pres">
      <dgm:prSet presAssocID="{6090BA16-4FDD-44CB-BE7E-25B3EC6F810A}" presName="Name19" presStyleLbl="parChTrans1D3" presStyleIdx="1" presStyleCnt="5"/>
      <dgm:spPr/>
    </dgm:pt>
    <dgm:pt modelId="{727E389F-C7F4-4EEE-8D7F-6A4E15920D4B}" type="pres">
      <dgm:prSet presAssocID="{39B25D22-0D8C-49BB-AAFE-1E79625EB6C6}" presName="Name21" presStyleCnt="0"/>
      <dgm:spPr/>
    </dgm:pt>
    <dgm:pt modelId="{5548B49E-6C8B-42DF-B359-7FF88E4E7FAC}" type="pres">
      <dgm:prSet presAssocID="{39B25D22-0D8C-49BB-AAFE-1E79625EB6C6}" presName="level2Shape" presStyleLbl="node3" presStyleIdx="1" presStyleCnt="5"/>
      <dgm:spPr/>
    </dgm:pt>
    <dgm:pt modelId="{040ED445-3B7E-42AC-A6B9-F3D7A969D322}" type="pres">
      <dgm:prSet presAssocID="{39B25D22-0D8C-49BB-AAFE-1E79625EB6C6}" presName="hierChild3" presStyleCnt="0"/>
      <dgm:spPr/>
    </dgm:pt>
    <dgm:pt modelId="{9C22293D-7908-4944-AFE4-EE702A400A39}" type="pres">
      <dgm:prSet presAssocID="{CAE72FFF-35E9-4987-B030-C327DBD633EF}" presName="Name19" presStyleLbl="parChTrans1D4" presStyleIdx="0" presStyleCnt="7"/>
      <dgm:spPr/>
    </dgm:pt>
    <dgm:pt modelId="{DB0A9FDE-2B66-49D6-BE86-C342DA73E2CA}" type="pres">
      <dgm:prSet presAssocID="{8D06FD64-FDDD-4A7F-B9EC-FDE06E3D6CD6}" presName="Name21" presStyleCnt="0"/>
      <dgm:spPr/>
    </dgm:pt>
    <dgm:pt modelId="{64F62C1D-CFB2-4F7B-87C6-52DDE644FB37}" type="pres">
      <dgm:prSet presAssocID="{8D06FD64-FDDD-4A7F-B9EC-FDE06E3D6CD6}" presName="level2Shape" presStyleLbl="node4" presStyleIdx="0" presStyleCnt="7"/>
      <dgm:spPr/>
    </dgm:pt>
    <dgm:pt modelId="{FCE023EC-ECA7-4994-8BB7-D2D824C83C8F}" type="pres">
      <dgm:prSet presAssocID="{8D06FD64-FDDD-4A7F-B9EC-FDE06E3D6CD6}" presName="hierChild3" presStyleCnt="0"/>
      <dgm:spPr/>
    </dgm:pt>
    <dgm:pt modelId="{AA04EC9D-A763-4001-8935-4AFA4F210740}" type="pres">
      <dgm:prSet presAssocID="{7945E146-A8CB-4213-8FA0-FD02C5B6E027}" presName="Name19" presStyleLbl="parChTrans1D4" presStyleIdx="1" presStyleCnt="7"/>
      <dgm:spPr/>
    </dgm:pt>
    <dgm:pt modelId="{802CEDC1-FD37-4073-AC52-9141888A15BD}" type="pres">
      <dgm:prSet presAssocID="{9252CA99-DB9F-46C0-A296-444603C5B9BE}" presName="Name21" presStyleCnt="0"/>
      <dgm:spPr/>
    </dgm:pt>
    <dgm:pt modelId="{CE7E9983-1013-4A3C-8A17-FFF41FB50AAC}" type="pres">
      <dgm:prSet presAssocID="{9252CA99-DB9F-46C0-A296-444603C5B9BE}" presName="level2Shape" presStyleLbl="node4" presStyleIdx="1" presStyleCnt="7"/>
      <dgm:spPr/>
    </dgm:pt>
    <dgm:pt modelId="{5B349EE0-FA9B-4A21-BAF5-90268A382D19}" type="pres">
      <dgm:prSet presAssocID="{9252CA99-DB9F-46C0-A296-444603C5B9BE}" presName="hierChild3" presStyleCnt="0"/>
      <dgm:spPr/>
    </dgm:pt>
    <dgm:pt modelId="{A8D3E460-6151-4C66-8FBF-CA1A65BA20A3}" type="pres">
      <dgm:prSet presAssocID="{C0A036B9-3466-464E-AC68-978653FBD9D8}" presName="Name19" presStyleLbl="parChTrans1D3" presStyleIdx="2" presStyleCnt="5"/>
      <dgm:spPr/>
    </dgm:pt>
    <dgm:pt modelId="{8AB90C7B-6A2E-4520-93F8-6CD933D2A0EB}" type="pres">
      <dgm:prSet presAssocID="{20D1B94A-90C4-4C15-BF17-8A8F5892DAB0}" presName="Name21" presStyleCnt="0"/>
      <dgm:spPr/>
    </dgm:pt>
    <dgm:pt modelId="{2D151046-BCE7-439A-A914-195C1679957A}" type="pres">
      <dgm:prSet presAssocID="{20D1B94A-90C4-4C15-BF17-8A8F5892DAB0}" presName="level2Shape" presStyleLbl="node3" presStyleIdx="2" presStyleCnt="5"/>
      <dgm:spPr/>
    </dgm:pt>
    <dgm:pt modelId="{D36DC220-E4E1-4CC5-BEA7-B6A748EFC7BD}" type="pres">
      <dgm:prSet presAssocID="{20D1B94A-90C4-4C15-BF17-8A8F5892DAB0}" presName="hierChild3" presStyleCnt="0"/>
      <dgm:spPr/>
    </dgm:pt>
    <dgm:pt modelId="{B295DF79-745E-45F9-AE77-E67A60C19784}" type="pres">
      <dgm:prSet presAssocID="{C540943E-7ABB-47E0-902F-E122BE90AD34}" presName="Name19" presStyleLbl="parChTrans1D4" presStyleIdx="2" presStyleCnt="7"/>
      <dgm:spPr/>
    </dgm:pt>
    <dgm:pt modelId="{B788444D-080F-4C92-98C2-E656BC308A4D}" type="pres">
      <dgm:prSet presAssocID="{3E164621-0B1C-44C2-A451-BF969B509D5C}" presName="Name21" presStyleCnt="0"/>
      <dgm:spPr/>
    </dgm:pt>
    <dgm:pt modelId="{B6AE035D-0401-4C7D-A677-70E95F905BDC}" type="pres">
      <dgm:prSet presAssocID="{3E164621-0B1C-44C2-A451-BF969B509D5C}" presName="level2Shape" presStyleLbl="node4" presStyleIdx="2" presStyleCnt="7"/>
      <dgm:spPr/>
    </dgm:pt>
    <dgm:pt modelId="{BED35271-161F-49E2-BAE2-F4CE1FCEF875}" type="pres">
      <dgm:prSet presAssocID="{3E164621-0B1C-44C2-A451-BF969B509D5C}" presName="hierChild3" presStyleCnt="0"/>
      <dgm:spPr/>
    </dgm:pt>
    <dgm:pt modelId="{8226F8DE-E1CF-4A86-B21E-5D0C02AC6CDF}" type="pres">
      <dgm:prSet presAssocID="{E92427A5-9CDF-45BA-9011-EF15976A28BC}" presName="Name19" presStyleLbl="parChTrans1D4" presStyleIdx="3" presStyleCnt="7"/>
      <dgm:spPr/>
    </dgm:pt>
    <dgm:pt modelId="{90E1C005-EA13-4780-AB17-D5F4B4E6AAC3}" type="pres">
      <dgm:prSet presAssocID="{BF09BE1D-D7CD-4E9D-B01C-29672640C902}" presName="Name21" presStyleCnt="0"/>
      <dgm:spPr/>
    </dgm:pt>
    <dgm:pt modelId="{891BAFD3-48DA-4FB1-9789-B002261633D3}" type="pres">
      <dgm:prSet presAssocID="{BF09BE1D-D7CD-4E9D-B01C-29672640C902}" presName="level2Shape" presStyleLbl="node4" presStyleIdx="3" presStyleCnt="7"/>
      <dgm:spPr/>
    </dgm:pt>
    <dgm:pt modelId="{FB852C4D-23D0-4F3A-B36D-5D4B742F13F8}" type="pres">
      <dgm:prSet presAssocID="{BF09BE1D-D7CD-4E9D-B01C-29672640C902}" presName="hierChild3" presStyleCnt="0"/>
      <dgm:spPr/>
    </dgm:pt>
    <dgm:pt modelId="{03B9902D-F149-41DA-BBC5-EAAE939EDED8}" type="pres">
      <dgm:prSet presAssocID="{EE277711-4F8E-414C-81B2-CCC285A45B24}" presName="Name19" presStyleLbl="parChTrans1D4" presStyleIdx="4" presStyleCnt="7"/>
      <dgm:spPr/>
    </dgm:pt>
    <dgm:pt modelId="{7BDD338E-2796-4436-A97A-940FAFCD724F}" type="pres">
      <dgm:prSet presAssocID="{989ED5FB-68AF-4AA5-88D9-267E4C7D7679}" presName="Name21" presStyleCnt="0"/>
      <dgm:spPr/>
    </dgm:pt>
    <dgm:pt modelId="{63B8137B-62A7-4C9D-B134-A1B191FB68CF}" type="pres">
      <dgm:prSet presAssocID="{989ED5FB-68AF-4AA5-88D9-267E4C7D7679}" presName="level2Shape" presStyleLbl="node4" presStyleIdx="4" presStyleCnt="7"/>
      <dgm:spPr/>
    </dgm:pt>
    <dgm:pt modelId="{DC413946-D2E6-4789-AC16-73D745C7D517}" type="pres">
      <dgm:prSet presAssocID="{989ED5FB-68AF-4AA5-88D9-267E4C7D7679}" presName="hierChild3" presStyleCnt="0"/>
      <dgm:spPr/>
    </dgm:pt>
    <dgm:pt modelId="{EC583566-C355-49CB-9D8C-113CDC7CB26F}" type="pres">
      <dgm:prSet presAssocID="{311F52D9-01B6-45A7-BF8F-FF9E53475C93}" presName="Name19" presStyleLbl="parChTrans1D4" presStyleIdx="5" presStyleCnt="7"/>
      <dgm:spPr/>
    </dgm:pt>
    <dgm:pt modelId="{AF9DC330-F09D-44A9-87D4-F79E35A39235}" type="pres">
      <dgm:prSet presAssocID="{91DC9459-713A-4C02-860D-086C1EB57C3E}" presName="Name21" presStyleCnt="0"/>
      <dgm:spPr/>
    </dgm:pt>
    <dgm:pt modelId="{C3028B91-3067-4C26-BCE8-D5B9F0D82372}" type="pres">
      <dgm:prSet presAssocID="{91DC9459-713A-4C02-860D-086C1EB57C3E}" presName="level2Shape" presStyleLbl="node4" presStyleIdx="5" presStyleCnt="7"/>
      <dgm:spPr/>
    </dgm:pt>
    <dgm:pt modelId="{B12EA408-6A94-46A0-8F66-AD8394E156AE}" type="pres">
      <dgm:prSet presAssocID="{91DC9459-713A-4C02-860D-086C1EB57C3E}" presName="hierChild3" presStyleCnt="0"/>
      <dgm:spPr/>
    </dgm:pt>
    <dgm:pt modelId="{A7AE2176-FBF8-4D69-AEF2-C54B848E83D9}" type="pres">
      <dgm:prSet presAssocID="{BE9FA2F2-7A1D-4403-BA8A-86236EDF4601}" presName="Name19" presStyleLbl="parChTrans1D4" presStyleIdx="6" presStyleCnt="7"/>
      <dgm:spPr/>
    </dgm:pt>
    <dgm:pt modelId="{F7F55372-216D-4597-8807-4283B18BCCF0}" type="pres">
      <dgm:prSet presAssocID="{3F051C70-EFE7-4B09-AEEF-356327156399}" presName="Name21" presStyleCnt="0"/>
      <dgm:spPr/>
    </dgm:pt>
    <dgm:pt modelId="{E376B732-47F8-4B7D-AF84-5932D8E54A30}" type="pres">
      <dgm:prSet presAssocID="{3F051C70-EFE7-4B09-AEEF-356327156399}" presName="level2Shape" presStyleLbl="node4" presStyleIdx="6" presStyleCnt="7"/>
      <dgm:spPr/>
    </dgm:pt>
    <dgm:pt modelId="{7507292E-03A4-4145-A43D-66F6B96E6AD8}" type="pres">
      <dgm:prSet presAssocID="{3F051C70-EFE7-4B09-AEEF-356327156399}" presName="hierChild3" presStyleCnt="0"/>
      <dgm:spPr/>
    </dgm:pt>
    <dgm:pt modelId="{DC95A7B8-0906-4591-941F-94C33D429B22}" type="pres">
      <dgm:prSet presAssocID="{BB68B312-BBB0-4D77-AB4A-A330A0F8CFE1}" presName="Name19" presStyleLbl="parChTrans1D2" presStyleIdx="2" presStyleCnt="3"/>
      <dgm:spPr/>
    </dgm:pt>
    <dgm:pt modelId="{D597FE3D-DA7E-492E-AD5A-2587D2AC4C5F}" type="pres">
      <dgm:prSet presAssocID="{B1341626-A39D-4601-984D-22D4B2271394}" presName="Name21" presStyleCnt="0"/>
      <dgm:spPr/>
    </dgm:pt>
    <dgm:pt modelId="{82F16273-42E1-4D56-86EE-D91B426C282D}" type="pres">
      <dgm:prSet presAssocID="{B1341626-A39D-4601-984D-22D4B2271394}" presName="level2Shape" presStyleLbl="node2" presStyleIdx="2" presStyleCnt="3"/>
      <dgm:spPr/>
    </dgm:pt>
    <dgm:pt modelId="{E874B866-7974-41BD-A20B-C73C7EA305F5}" type="pres">
      <dgm:prSet presAssocID="{B1341626-A39D-4601-984D-22D4B2271394}" presName="hierChild3" presStyleCnt="0"/>
      <dgm:spPr/>
    </dgm:pt>
    <dgm:pt modelId="{13AA2D28-9232-4AEB-AFAC-041EF50765A2}" type="pres">
      <dgm:prSet presAssocID="{560D85B9-C19D-48D0-99DF-C7EB754E35D9}" presName="Name19" presStyleLbl="parChTrans1D3" presStyleIdx="3" presStyleCnt="5"/>
      <dgm:spPr/>
    </dgm:pt>
    <dgm:pt modelId="{AB9C174A-FE33-4C82-92B5-9A1C3DC78872}" type="pres">
      <dgm:prSet presAssocID="{E61075A0-69C7-4DDF-9221-9AFB7EA5A0DF}" presName="Name21" presStyleCnt="0"/>
      <dgm:spPr/>
    </dgm:pt>
    <dgm:pt modelId="{6F19806D-180F-45BD-AB66-84E5807ACF6C}" type="pres">
      <dgm:prSet presAssocID="{E61075A0-69C7-4DDF-9221-9AFB7EA5A0DF}" presName="level2Shape" presStyleLbl="node3" presStyleIdx="3" presStyleCnt="5"/>
      <dgm:spPr/>
    </dgm:pt>
    <dgm:pt modelId="{C7137907-4BE8-460E-BD4D-0ADE6FE48D4E}" type="pres">
      <dgm:prSet presAssocID="{E61075A0-69C7-4DDF-9221-9AFB7EA5A0DF}" presName="hierChild3" presStyleCnt="0"/>
      <dgm:spPr/>
    </dgm:pt>
    <dgm:pt modelId="{41E5FC6B-9DF3-4CCC-A59C-4C22EB67C7C8}" type="pres">
      <dgm:prSet presAssocID="{BF5AF3B3-75C3-4E05-A7D5-C13D910E5436}" presName="Name19" presStyleLbl="parChTrans1D3" presStyleIdx="4" presStyleCnt="5"/>
      <dgm:spPr/>
    </dgm:pt>
    <dgm:pt modelId="{D3045D9D-14E6-4BBA-87DB-70AC5DDFBCFD}" type="pres">
      <dgm:prSet presAssocID="{2B01E59C-6F7D-43FC-8CDC-35A8419C6540}" presName="Name21" presStyleCnt="0"/>
      <dgm:spPr/>
    </dgm:pt>
    <dgm:pt modelId="{69183386-629E-4528-B061-BC372C135638}" type="pres">
      <dgm:prSet presAssocID="{2B01E59C-6F7D-43FC-8CDC-35A8419C6540}" presName="level2Shape" presStyleLbl="node3" presStyleIdx="4" presStyleCnt="5"/>
      <dgm:spPr/>
    </dgm:pt>
    <dgm:pt modelId="{5BCDDA3B-41F9-40CC-A699-73E393A8AD7C}" type="pres">
      <dgm:prSet presAssocID="{2B01E59C-6F7D-43FC-8CDC-35A8419C6540}" presName="hierChild3" presStyleCnt="0"/>
      <dgm:spPr/>
    </dgm:pt>
    <dgm:pt modelId="{DF740985-6F4D-411B-9FF7-2A5962B7B432}" type="pres">
      <dgm:prSet presAssocID="{F14A20C4-903D-43E5-B844-EFC4E9146CDB}" presName="bgShapesFlow" presStyleCnt="0"/>
      <dgm:spPr/>
    </dgm:pt>
  </dgm:ptLst>
  <dgm:cxnLst>
    <dgm:cxn modelId="{E4AC6A03-D01E-401A-ADDF-2FB1773BE1D1}" type="presOf" srcId="{F14A20C4-903D-43E5-B844-EFC4E9146CDB}" destId="{C8443008-4631-4C60-8EA4-E711C29E9420}" srcOrd="0" destOrd="0" presId="urn:microsoft.com/office/officeart/2005/8/layout/hierarchy6"/>
    <dgm:cxn modelId="{565B3E04-1B89-45E0-9AA6-99F19B8CDA75}" srcId="{3E164621-0B1C-44C2-A451-BF969B509D5C}" destId="{BF09BE1D-D7CD-4E9D-B01C-29672640C902}" srcOrd="0" destOrd="0" parTransId="{E92427A5-9CDF-45BA-9011-EF15976A28BC}" sibTransId="{75C15780-27B7-4504-9674-3AB536B4979E}"/>
    <dgm:cxn modelId="{4FA8B90F-451F-4771-92E5-ADCE3D0EDEDE}" srcId="{20D1B94A-90C4-4C15-BF17-8A8F5892DAB0}" destId="{3F051C70-EFE7-4B09-AEEF-356327156399}" srcOrd="2" destOrd="0" parTransId="{BE9FA2F2-7A1D-4403-BA8A-86236EDF4601}" sibTransId="{1D9EA9F6-40D4-4DDF-9B0A-57D4B09E7144}"/>
    <dgm:cxn modelId="{41D66715-08BC-4111-A452-B41623E87ADA}" srcId="{20D1B94A-90C4-4C15-BF17-8A8F5892DAB0}" destId="{91DC9459-713A-4C02-860D-086C1EB57C3E}" srcOrd="1" destOrd="0" parTransId="{311F52D9-01B6-45A7-BF8F-FF9E53475C93}" sibTransId="{94329BC6-CDF8-4EE7-AF70-51D7008FE3C3}"/>
    <dgm:cxn modelId="{0C7B1216-E62D-4EFD-8FEB-F52B5B88A763}" srcId="{3E164621-0B1C-44C2-A451-BF969B509D5C}" destId="{989ED5FB-68AF-4AA5-88D9-267E4C7D7679}" srcOrd="1" destOrd="0" parTransId="{EE277711-4F8E-414C-81B2-CCC285A45B24}" sibTransId="{E25C5035-15EC-4C25-83D7-9A5AFA920FA0}"/>
    <dgm:cxn modelId="{34055A16-1283-4B27-911E-732F5D5FDDA1}" type="presOf" srcId="{BE9FA2F2-7A1D-4403-BA8A-86236EDF4601}" destId="{A7AE2176-FBF8-4D69-AEF2-C54B848E83D9}" srcOrd="0" destOrd="0" presId="urn:microsoft.com/office/officeart/2005/8/layout/hierarchy6"/>
    <dgm:cxn modelId="{C26FE416-F132-4A4A-8F2D-84ABE570CFC7}" type="presOf" srcId="{6EAD4E45-434E-4022-8501-CF0F27F5522C}" destId="{17ABE56D-2B8F-4CE7-934E-5F9A5C8AA3F2}" srcOrd="0" destOrd="0" presId="urn:microsoft.com/office/officeart/2005/8/layout/hierarchy6"/>
    <dgm:cxn modelId="{0BE75217-0C2D-40DD-9972-6E5CA3FD6F7D}" type="presOf" srcId="{7945E146-A8CB-4213-8FA0-FD02C5B6E027}" destId="{AA04EC9D-A763-4001-8935-4AFA4F210740}" srcOrd="0" destOrd="0" presId="urn:microsoft.com/office/officeart/2005/8/layout/hierarchy6"/>
    <dgm:cxn modelId="{32AE5918-E7E3-4EF3-8157-56CBDC72A7FD}" type="presOf" srcId="{CAE72FFF-35E9-4987-B030-C327DBD633EF}" destId="{9C22293D-7908-4944-AFE4-EE702A400A39}" srcOrd="0" destOrd="0" presId="urn:microsoft.com/office/officeart/2005/8/layout/hierarchy6"/>
    <dgm:cxn modelId="{A695261B-1AE0-4B0F-AEFF-343EB156651B}" type="presOf" srcId="{39B25D22-0D8C-49BB-AAFE-1E79625EB6C6}" destId="{5548B49E-6C8B-42DF-B359-7FF88E4E7FAC}" srcOrd="0" destOrd="0" presId="urn:microsoft.com/office/officeart/2005/8/layout/hierarchy6"/>
    <dgm:cxn modelId="{F9A3352D-691F-41F0-85FB-EF90245F30DF}" type="presOf" srcId="{20D1B94A-90C4-4C15-BF17-8A8F5892DAB0}" destId="{2D151046-BCE7-439A-A914-195C1679957A}" srcOrd="0" destOrd="0" presId="urn:microsoft.com/office/officeart/2005/8/layout/hierarchy6"/>
    <dgm:cxn modelId="{4C5D6633-B6A3-4741-983A-C63DF9B1F724}" srcId="{20D1B94A-90C4-4C15-BF17-8A8F5892DAB0}" destId="{3E164621-0B1C-44C2-A451-BF969B509D5C}" srcOrd="0" destOrd="0" parTransId="{C540943E-7ABB-47E0-902F-E122BE90AD34}" sibTransId="{D8322483-0403-430E-AF0F-67C9580B6BFD}"/>
    <dgm:cxn modelId="{82536739-E738-4F48-B5A9-4DEC59946C5F}" srcId="{EDB96683-95A7-4E97-84D3-7F6CB61022E0}" destId="{B1341626-A39D-4601-984D-22D4B2271394}" srcOrd="2" destOrd="0" parTransId="{BB68B312-BBB0-4D77-AB4A-A330A0F8CFE1}" sibTransId="{DCE81AB1-95E6-4653-97F9-7B4B627CAE98}"/>
    <dgm:cxn modelId="{55FC885D-F819-40D9-B6B0-9DD33DE2100F}" type="presOf" srcId="{BF09BE1D-D7CD-4E9D-B01C-29672640C902}" destId="{891BAFD3-48DA-4FB1-9789-B002261633D3}" srcOrd="0" destOrd="0" presId="urn:microsoft.com/office/officeart/2005/8/layout/hierarchy6"/>
    <dgm:cxn modelId="{51793062-8B81-4228-8F05-5D7EF6A2F9D3}" type="presOf" srcId="{E92427A5-9CDF-45BA-9011-EF15976A28BC}" destId="{8226F8DE-E1CF-4A86-B21E-5D0C02AC6CDF}" srcOrd="0" destOrd="0" presId="urn:microsoft.com/office/officeart/2005/8/layout/hierarchy6"/>
    <dgm:cxn modelId="{18239D62-B81E-4641-9690-99535A5ED3CF}" type="presOf" srcId="{BB68B312-BBB0-4D77-AB4A-A330A0F8CFE1}" destId="{DC95A7B8-0906-4591-941F-94C33D429B22}" srcOrd="0" destOrd="0" presId="urn:microsoft.com/office/officeart/2005/8/layout/hierarchy6"/>
    <dgm:cxn modelId="{1F86D142-5159-43A3-A1D4-E5F6233398D6}" type="presOf" srcId="{C540943E-7ABB-47E0-902F-E122BE90AD34}" destId="{B295DF79-745E-45F9-AE77-E67A60C19784}" srcOrd="0" destOrd="0" presId="urn:microsoft.com/office/officeart/2005/8/layout/hierarchy6"/>
    <dgm:cxn modelId="{BBB0D462-1866-47A8-8A96-C77558604B66}" type="presOf" srcId="{EE277711-4F8E-414C-81B2-CCC285A45B24}" destId="{03B9902D-F149-41DA-BBC5-EAAE939EDED8}" srcOrd="0" destOrd="0" presId="urn:microsoft.com/office/officeart/2005/8/layout/hierarchy6"/>
    <dgm:cxn modelId="{CCABDC45-A28A-418C-8177-FC7EADE8350B}" type="presOf" srcId="{3F051C70-EFE7-4B09-AEEF-356327156399}" destId="{E376B732-47F8-4B7D-AF84-5932D8E54A30}" srcOrd="0" destOrd="0" presId="urn:microsoft.com/office/officeart/2005/8/layout/hierarchy6"/>
    <dgm:cxn modelId="{49BAC349-9365-4BEA-9DD7-79AEEBC88A69}" type="presOf" srcId="{9252CA99-DB9F-46C0-A296-444603C5B9BE}" destId="{CE7E9983-1013-4A3C-8A17-FFF41FB50AAC}" srcOrd="0" destOrd="0" presId="urn:microsoft.com/office/officeart/2005/8/layout/hierarchy6"/>
    <dgm:cxn modelId="{F07F0D4B-2A69-4248-92B8-E8C798686734}" type="presOf" srcId="{560D85B9-C19D-48D0-99DF-C7EB754E35D9}" destId="{13AA2D28-9232-4AEB-AFAC-041EF50765A2}" srcOrd="0" destOrd="0" presId="urn:microsoft.com/office/officeart/2005/8/layout/hierarchy6"/>
    <dgm:cxn modelId="{C5B08A6F-4D3C-40FC-B9BA-8A970B065A01}" type="presOf" srcId="{8D06FD64-FDDD-4A7F-B9EC-FDE06E3D6CD6}" destId="{64F62C1D-CFB2-4F7B-87C6-52DDE644FB37}" srcOrd="0" destOrd="0" presId="urn:microsoft.com/office/officeart/2005/8/layout/hierarchy6"/>
    <dgm:cxn modelId="{30F28D70-672D-45CC-BF82-04977B5F278F}" type="presOf" srcId="{311F52D9-01B6-45A7-BF8F-FF9E53475C93}" destId="{EC583566-C355-49CB-9D8C-113CDC7CB26F}" srcOrd="0" destOrd="0" presId="urn:microsoft.com/office/officeart/2005/8/layout/hierarchy6"/>
    <dgm:cxn modelId="{EEE1D071-4F7D-464C-BF27-3D3D945DAC1A}" type="presOf" srcId="{3C61E8A9-57D0-488D-AFA0-CBE90715D038}" destId="{E319491F-6DE9-4077-948A-0F6C43E08303}" srcOrd="0" destOrd="0" presId="urn:microsoft.com/office/officeart/2005/8/layout/hierarchy6"/>
    <dgm:cxn modelId="{33605D74-6962-4034-B15E-C12E8E715580}" srcId="{B1341626-A39D-4601-984D-22D4B2271394}" destId="{2B01E59C-6F7D-43FC-8CDC-35A8419C6540}" srcOrd="1" destOrd="0" parTransId="{BF5AF3B3-75C3-4E05-A7D5-C13D910E5436}" sibTransId="{5FB29939-1AD2-436F-80CF-01BE49B5B030}"/>
    <dgm:cxn modelId="{A0551658-DE2F-4A9B-9BB2-F68B0B97DEF9}" type="presOf" srcId="{B1341626-A39D-4601-984D-22D4B2271394}" destId="{82F16273-42E1-4D56-86EE-D91B426C282D}" srcOrd="0" destOrd="0" presId="urn:microsoft.com/office/officeart/2005/8/layout/hierarchy6"/>
    <dgm:cxn modelId="{476CA17C-1ADA-4B8E-A826-1B99822C851C}" srcId="{3C61E8A9-57D0-488D-AFA0-CBE90715D038}" destId="{20D1B94A-90C4-4C15-BF17-8A8F5892DAB0}" srcOrd="1" destOrd="0" parTransId="{C0A036B9-3466-464E-AC68-978653FBD9D8}" sibTransId="{F3F4339A-A036-4685-A6A1-0DA8EE41F1CB}"/>
    <dgm:cxn modelId="{0F079286-1E4A-46EF-A051-F8E59423A1FA}" type="presOf" srcId="{82626BC9-79F9-4F59-A3E8-36A7C54631B7}" destId="{4789C142-FA0E-4116-9BDF-6EE791E86186}" srcOrd="0" destOrd="0" presId="urn:microsoft.com/office/officeart/2005/8/layout/hierarchy6"/>
    <dgm:cxn modelId="{0BAE118A-2DD9-415F-B58B-A1C5512DC312}" type="presOf" srcId="{989ED5FB-68AF-4AA5-88D9-267E4C7D7679}" destId="{63B8137B-62A7-4C9D-B134-A1B191FB68CF}" srcOrd="0" destOrd="0" presId="urn:microsoft.com/office/officeart/2005/8/layout/hierarchy6"/>
    <dgm:cxn modelId="{F0C40F92-65A6-4882-8BE6-E45F571DC2F9}" type="presOf" srcId="{E61075A0-69C7-4DDF-9221-9AFB7EA5A0DF}" destId="{6F19806D-180F-45BD-AB66-84E5807ACF6C}" srcOrd="0" destOrd="0" presId="urn:microsoft.com/office/officeart/2005/8/layout/hierarchy6"/>
    <dgm:cxn modelId="{3E0B4F97-1D8F-478B-91E5-802EF582B0D8}" srcId="{B1341626-A39D-4601-984D-22D4B2271394}" destId="{E61075A0-69C7-4DDF-9221-9AFB7EA5A0DF}" srcOrd="0" destOrd="0" parTransId="{560D85B9-C19D-48D0-99DF-C7EB754E35D9}" sibTransId="{DBE48A1F-4368-4596-992D-E7B07EA04CE2}"/>
    <dgm:cxn modelId="{D9812698-2908-4B87-865B-40D2B5F2803C}" type="presOf" srcId="{01E0E2FF-7081-4A62-9771-A52A8F566E06}" destId="{24204CEB-F391-431A-84E5-7A6CDEBF41B0}" srcOrd="0" destOrd="0" presId="urn:microsoft.com/office/officeart/2005/8/layout/hierarchy6"/>
    <dgm:cxn modelId="{C1D3C598-2137-44AC-83F5-9A0961D3EFF2}" type="presOf" srcId="{7B0C5DB9-F5FF-477E-9AA0-1DF6ECC9F7EF}" destId="{CE6F15F6-77D8-4DC9-B63F-4A69A4B84F45}" srcOrd="0" destOrd="0" presId="urn:microsoft.com/office/officeart/2005/8/layout/hierarchy6"/>
    <dgm:cxn modelId="{F6E51CA0-09AB-4096-B948-EAA58617D2B3}" type="presOf" srcId="{ACEFBA7A-3827-412D-A00C-0AD7A4619E6E}" destId="{A1925F0A-3C3C-48CD-A969-464FE7C99100}" srcOrd="0" destOrd="0" presId="urn:microsoft.com/office/officeart/2005/8/layout/hierarchy6"/>
    <dgm:cxn modelId="{432770A7-D348-4033-AF81-68E7B0502058}" srcId="{EDB96683-95A7-4E97-84D3-7F6CB61022E0}" destId="{3C61E8A9-57D0-488D-AFA0-CBE90715D038}" srcOrd="1" destOrd="0" parTransId="{01E0E2FF-7081-4A62-9771-A52A8F566E06}" sibTransId="{410BD243-B9A5-48CD-ADEB-E60047FC1553}"/>
    <dgm:cxn modelId="{EA57A5B1-A83C-4B55-9010-3ACE7E083E86}" srcId="{39B25D22-0D8C-49BB-AAFE-1E79625EB6C6}" destId="{8D06FD64-FDDD-4A7F-B9EC-FDE06E3D6CD6}" srcOrd="0" destOrd="0" parTransId="{CAE72FFF-35E9-4987-B030-C327DBD633EF}" sibTransId="{94222B33-4437-4070-9939-2AA9D57EFE5C}"/>
    <dgm:cxn modelId="{E520ADB2-539B-47C2-AB50-F8EBE523A9DC}" srcId="{39B25D22-0D8C-49BB-AAFE-1E79625EB6C6}" destId="{9252CA99-DB9F-46C0-A296-444603C5B9BE}" srcOrd="1" destOrd="0" parTransId="{7945E146-A8CB-4213-8FA0-FD02C5B6E027}" sibTransId="{808D8AD4-6764-4ED5-8366-C909ABBF0C1A}"/>
    <dgm:cxn modelId="{D3ED84B6-AF8A-4CCE-A312-F873942410AC}" type="presOf" srcId="{3E164621-0B1C-44C2-A451-BF969B509D5C}" destId="{B6AE035D-0401-4C7D-A677-70E95F905BDC}" srcOrd="0" destOrd="0" presId="urn:microsoft.com/office/officeart/2005/8/layout/hierarchy6"/>
    <dgm:cxn modelId="{3B4227C5-E45B-4C47-8380-2DC7D47AFCAF}" type="presOf" srcId="{6090BA16-4FDD-44CB-BE7E-25B3EC6F810A}" destId="{D7864448-CCD8-4305-B2DF-C147E0B7DC44}" srcOrd="0" destOrd="0" presId="urn:microsoft.com/office/officeart/2005/8/layout/hierarchy6"/>
    <dgm:cxn modelId="{7B5278CB-E0C1-44AA-B257-CDE1AC8EB8D0}" srcId="{3C61E8A9-57D0-488D-AFA0-CBE90715D038}" destId="{39B25D22-0D8C-49BB-AAFE-1E79625EB6C6}" srcOrd="0" destOrd="0" parTransId="{6090BA16-4FDD-44CB-BE7E-25B3EC6F810A}" sibTransId="{4D7B7819-D314-4AA2-A2B3-33E6693151B9}"/>
    <dgm:cxn modelId="{06D5A1CE-958A-427D-9927-ECEDE07B169D}" srcId="{EDB96683-95A7-4E97-84D3-7F6CB61022E0}" destId="{6EAD4E45-434E-4022-8501-CF0F27F5522C}" srcOrd="0" destOrd="0" parTransId="{82626BC9-79F9-4F59-A3E8-36A7C54631B7}" sibTransId="{C8F1CB96-D0E5-4181-B87B-35A9911AC118}"/>
    <dgm:cxn modelId="{7C63F2CE-EBAE-4A14-B03C-422CA70096AC}" type="presOf" srcId="{2B01E59C-6F7D-43FC-8CDC-35A8419C6540}" destId="{69183386-629E-4528-B061-BC372C135638}" srcOrd="0" destOrd="0" presId="urn:microsoft.com/office/officeart/2005/8/layout/hierarchy6"/>
    <dgm:cxn modelId="{CF69F2CE-F1F5-43C9-915C-534F749D1B52}" srcId="{F14A20C4-903D-43E5-B844-EFC4E9146CDB}" destId="{EDB96683-95A7-4E97-84D3-7F6CB61022E0}" srcOrd="0" destOrd="0" parTransId="{38F0C58D-35C7-4671-99A3-B44CFBD85869}" sibTransId="{700B3139-360D-41D4-B1A3-B5B9B788A34A}"/>
    <dgm:cxn modelId="{6F86DEE3-20DE-471A-8B2A-33663A2AC4D6}" type="presOf" srcId="{EDB96683-95A7-4E97-84D3-7F6CB61022E0}" destId="{F4226943-4DDE-4867-8085-460655F78B30}" srcOrd="0" destOrd="0" presId="urn:microsoft.com/office/officeart/2005/8/layout/hierarchy6"/>
    <dgm:cxn modelId="{15E6C2E5-8247-4012-957A-CA6146C50FE8}" type="presOf" srcId="{BF5AF3B3-75C3-4E05-A7D5-C13D910E5436}" destId="{41E5FC6B-9DF3-4CCC-A59C-4C22EB67C7C8}" srcOrd="0" destOrd="0" presId="urn:microsoft.com/office/officeart/2005/8/layout/hierarchy6"/>
    <dgm:cxn modelId="{034889EA-6FB6-4BC1-88DB-15BA173FAF0A}" srcId="{6EAD4E45-434E-4022-8501-CF0F27F5522C}" destId="{ACEFBA7A-3827-412D-A00C-0AD7A4619E6E}" srcOrd="0" destOrd="0" parTransId="{7B0C5DB9-F5FF-477E-9AA0-1DF6ECC9F7EF}" sibTransId="{756B8521-CA58-4657-A17B-A4CD8877F137}"/>
    <dgm:cxn modelId="{4929BFEE-0984-454B-90CD-2FED557AA9B7}" type="presOf" srcId="{C0A036B9-3466-464E-AC68-978653FBD9D8}" destId="{A8D3E460-6151-4C66-8FBF-CA1A65BA20A3}" srcOrd="0" destOrd="0" presId="urn:microsoft.com/office/officeart/2005/8/layout/hierarchy6"/>
    <dgm:cxn modelId="{10877AFF-92D2-455F-847E-A4110D19E0C2}" type="presOf" srcId="{91DC9459-713A-4C02-860D-086C1EB57C3E}" destId="{C3028B91-3067-4C26-BCE8-D5B9F0D82372}" srcOrd="0" destOrd="0" presId="urn:microsoft.com/office/officeart/2005/8/layout/hierarchy6"/>
    <dgm:cxn modelId="{5582F952-910C-45D0-B089-406916C65740}" type="presParOf" srcId="{C8443008-4631-4C60-8EA4-E711C29E9420}" destId="{C41A8B51-0A79-4438-873F-B1EF3BECE2B6}" srcOrd="0" destOrd="0" presId="urn:microsoft.com/office/officeart/2005/8/layout/hierarchy6"/>
    <dgm:cxn modelId="{6B232532-A2EF-4C5F-BB37-420888525CD6}" type="presParOf" srcId="{C41A8B51-0A79-4438-873F-B1EF3BECE2B6}" destId="{D5F094D3-5313-4EF6-AC05-0C2E1446EEB8}" srcOrd="0" destOrd="0" presId="urn:microsoft.com/office/officeart/2005/8/layout/hierarchy6"/>
    <dgm:cxn modelId="{22E45607-E656-4EBF-80FE-0AE9ECDC1CA4}" type="presParOf" srcId="{D5F094D3-5313-4EF6-AC05-0C2E1446EEB8}" destId="{AA310F84-A6F2-47F1-80C0-135F8AF2127A}" srcOrd="0" destOrd="0" presId="urn:microsoft.com/office/officeart/2005/8/layout/hierarchy6"/>
    <dgm:cxn modelId="{672C107C-4A11-480E-A28C-915708C6E3D2}" type="presParOf" srcId="{AA310F84-A6F2-47F1-80C0-135F8AF2127A}" destId="{F4226943-4DDE-4867-8085-460655F78B30}" srcOrd="0" destOrd="0" presId="urn:microsoft.com/office/officeart/2005/8/layout/hierarchy6"/>
    <dgm:cxn modelId="{580F134E-B085-4A8D-B053-D19430582FF4}" type="presParOf" srcId="{AA310F84-A6F2-47F1-80C0-135F8AF2127A}" destId="{B7C6B973-9F60-4651-A4AB-90717465963E}" srcOrd="1" destOrd="0" presId="urn:microsoft.com/office/officeart/2005/8/layout/hierarchy6"/>
    <dgm:cxn modelId="{2672ABEE-97AF-47BA-BA85-32528E6E7E1F}" type="presParOf" srcId="{B7C6B973-9F60-4651-A4AB-90717465963E}" destId="{4789C142-FA0E-4116-9BDF-6EE791E86186}" srcOrd="0" destOrd="0" presId="urn:microsoft.com/office/officeart/2005/8/layout/hierarchy6"/>
    <dgm:cxn modelId="{DA37A8A4-210C-4FFE-B284-D2DB5B089A2E}" type="presParOf" srcId="{B7C6B973-9F60-4651-A4AB-90717465963E}" destId="{738A416D-9B69-4D8E-B746-8BDD3C753878}" srcOrd="1" destOrd="0" presId="urn:microsoft.com/office/officeart/2005/8/layout/hierarchy6"/>
    <dgm:cxn modelId="{4B126E8A-D9CF-4AA2-9C29-EB55CB85FAEB}" type="presParOf" srcId="{738A416D-9B69-4D8E-B746-8BDD3C753878}" destId="{17ABE56D-2B8F-4CE7-934E-5F9A5C8AA3F2}" srcOrd="0" destOrd="0" presId="urn:microsoft.com/office/officeart/2005/8/layout/hierarchy6"/>
    <dgm:cxn modelId="{D2D91123-AAEF-4142-9106-FAA9F2ACD045}" type="presParOf" srcId="{738A416D-9B69-4D8E-B746-8BDD3C753878}" destId="{F869198C-5E53-4194-9921-B46E4E8BB8B8}" srcOrd="1" destOrd="0" presId="urn:microsoft.com/office/officeart/2005/8/layout/hierarchy6"/>
    <dgm:cxn modelId="{D7AEBB57-29E7-4D85-914D-0F979AE3B85F}" type="presParOf" srcId="{F869198C-5E53-4194-9921-B46E4E8BB8B8}" destId="{CE6F15F6-77D8-4DC9-B63F-4A69A4B84F45}" srcOrd="0" destOrd="0" presId="urn:microsoft.com/office/officeart/2005/8/layout/hierarchy6"/>
    <dgm:cxn modelId="{E9EAD9B0-3E48-475C-AE3E-E2A27EFBAEBD}" type="presParOf" srcId="{F869198C-5E53-4194-9921-B46E4E8BB8B8}" destId="{FE2A5A94-87DB-417B-A76A-19B9D2D4E974}" srcOrd="1" destOrd="0" presId="urn:microsoft.com/office/officeart/2005/8/layout/hierarchy6"/>
    <dgm:cxn modelId="{65900E20-7C1B-4812-8603-0D1F8DD6F2F0}" type="presParOf" srcId="{FE2A5A94-87DB-417B-A76A-19B9D2D4E974}" destId="{A1925F0A-3C3C-48CD-A969-464FE7C99100}" srcOrd="0" destOrd="0" presId="urn:microsoft.com/office/officeart/2005/8/layout/hierarchy6"/>
    <dgm:cxn modelId="{CCC20649-4CDA-46B6-8B84-BC3FC5F29F0F}" type="presParOf" srcId="{FE2A5A94-87DB-417B-A76A-19B9D2D4E974}" destId="{15F0CDFE-142B-45A0-8FF7-A8EE80C43470}" srcOrd="1" destOrd="0" presId="urn:microsoft.com/office/officeart/2005/8/layout/hierarchy6"/>
    <dgm:cxn modelId="{EB410982-8D23-4409-B036-5416E81477F6}" type="presParOf" srcId="{B7C6B973-9F60-4651-A4AB-90717465963E}" destId="{24204CEB-F391-431A-84E5-7A6CDEBF41B0}" srcOrd="2" destOrd="0" presId="urn:microsoft.com/office/officeart/2005/8/layout/hierarchy6"/>
    <dgm:cxn modelId="{E19B5F71-2F71-4468-9F34-9C31F372B007}" type="presParOf" srcId="{B7C6B973-9F60-4651-A4AB-90717465963E}" destId="{A0D67066-ED9B-4F7E-9C45-DCC5D933F1D2}" srcOrd="3" destOrd="0" presId="urn:microsoft.com/office/officeart/2005/8/layout/hierarchy6"/>
    <dgm:cxn modelId="{46A3A6E1-4F9F-4660-A64B-BA4B5D05C294}" type="presParOf" srcId="{A0D67066-ED9B-4F7E-9C45-DCC5D933F1D2}" destId="{E319491F-6DE9-4077-948A-0F6C43E08303}" srcOrd="0" destOrd="0" presId="urn:microsoft.com/office/officeart/2005/8/layout/hierarchy6"/>
    <dgm:cxn modelId="{F373A79C-6ED7-49EE-96A6-B40E0EFE3010}" type="presParOf" srcId="{A0D67066-ED9B-4F7E-9C45-DCC5D933F1D2}" destId="{B6E43167-33FD-4EB0-9AA3-2B6AE93B46D3}" srcOrd="1" destOrd="0" presId="urn:microsoft.com/office/officeart/2005/8/layout/hierarchy6"/>
    <dgm:cxn modelId="{B5205820-92BA-457E-A48B-36F9F4F167D8}" type="presParOf" srcId="{B6E43167-33FD-4EB0-9AA3-2B6AE93B46D3}" destId="{D7864448-CCD8-4305-B2DF-C147E0B7DC44}" srcOrd="0" destOrd="0" presId="urn:microsoft.com/office/officeart/2005/8/layout/hierarchy6"/>
    <dgm:cxn modelId="{89CCA61C-38E7-4C47-BB1A-0A1E5E29EFB5}" type="presParOf" srcId="{B6E43167-33FD-4EB0-9AA3-2B6AE93B46D3}" destId="{727E389F-C7F4-4EEE-8D7F-6A4E15920D4B}" srcOrd="1" destOrd="0" presId="urn:microsoft.com/office/officeart/2005/8/layout/hierarchy6"/>
    <dgm:cxn modelId="{CAA8F23E-0F8D-4367-BA6E-71E99AEFCE49}" type="presParOf" srcId="{727E389F-C7F4-4EEE-8D7F-6A4E15920D4B}" destId="{5548B49E-6C8B-42DF-B359-7FF88E4E7FAC}" srcOrd="0" destOrd="0" presId="urn:microsoft.com/office/officeart/2005/8/layout/hierarchy6"/>
    <dgm:cxn modelId="{54E65DE1-4A60-441B-AB47-462E39E05857}" type="presParOf" srcId="{727E389F-C7F4-4EEE-8D7F-6A4E15920D4B}" destId="{040ED445-3B7E-42AC-A6B9-F3D7A969D322}" srcOrd="1" destOrd="0" presId="urn:microsoft.com/office/officeart/2005/8/layout/hierarchy6"/>
    <dgm:cxn modelId="{BC2E611D-AA5B-4D48-950A-19B821D3C507}" type="presParOf" srcId="{040ED445-3B7E-42AC-A6B9-F3D7A969D322}" destId="{9C22293D-7908-4944-AFE4-EE702A400A39}" srcOrd="0" destOrd="0" presId="urn:microsoft.com/office/officeart/2005/8/layout/hierarchy6"/>
    <dgm:cxn modelId="{17F3B128-91A2-4B08-BB02-B9DAD5A84D6B}" type="presParOf" srcId="{040ED445-3B7E-42AC-A6B9-F3D7A969D322}" destId="{DB0A9FDE-2B66-49D6-BE86-C342DA73E2CA}" srcOrd="1" destOrd="0" presId="urn:microsoft.com/office/officeart/2005/8/layout/hierarchy6"/>
    <dgm:cxn modelId="{4A3D8374-A1E2-4A1E-B419-35E2C5817350}" type="presParOf" srcId="{DB0A9FDE-2B66-49D6-BE86-C342DA73E2CA}" destId="{64F62C1D-CFB2-4F7B-87C6-52DDE644FB37}" srcOrd="0" destOrd="0" presId="urn:microsoft.com/office/officeart/2005/8/layout/hierarchy6"/>
    <dgm:cxn modelId="{1ED24A40-2F9E-4E62-9403-9C39681ACCAA}" type="presParOf" srcId="{DB0A9FDE-2B66-49D6-BE86-C342DA73E2CA}" destId="{FCE023EC-ECA7-4994-8BB7-D2D824C83C8F}" srcOrd="1" destOrd="0" presId="urn:microsoft.com/office/officeart/2005/8/layout/hierarchy6"/>
    <dgm:cxn modelId="{2768125E-5688-42AE-8620-967F7CDB6DBB}" type="presParOf" srcId="{040ED445-3B7E-42AC-A6B9-F3D7A969D322}" destId="{AA04EC9D-A763-4001-8935-4AFA4F210740}" srcOrd="2" destOrd="0" presId="urn:microsoft.com/office/officeart/2005/8/layout/hierarchy6"/>
    <dgm:cxn modelId="{0E441703-0FF2-4571-9D09-B04B3C2A0C82}" type="presParOf" srcId="{040ED445-3B7E-42AC-A6B9-F3D7A969D322}" destId="{802CEDC1-FD37-4073-AC52-9141888A15BD}" srcOrd="3" destOrd="0" presId="urn:microsoft.com/office/officeart/2005/8/layout/hierarchy6"/>
    <dgm:cxn modelId="{22102014-A75E-48F2-9926-194EB40164ED}" type="presParOf" srcId="{802CEDC1-FD37-4073-AC52-9141888A15BD}" destId="{CE7E9983-1013-4A3C-8A17-FFF41FB50AAC}" srcOrd="0" destOrd="0" presId="urn:microsoft.com/office/officeart/2005/8/layout/hierarchy6"/>
    <dgm:cxn modelId="{2275B99C-ED5A-4C91-B35D-4595A0807205}" type="presParOf" srcId="{802CEDC1-FD37-4073-AC52-9141888A15BD}" destId="{5B349EE0-FA9B-4A21-BAF5-90268A382D19}" srcOrd="1" destOrd="0" presId="urn:microsoft.com/office/officeart/2005/8/layout/hierarchy6"/>
    <dgm:cxn modelId="{CB3C4465-B8F9-4772-B416-01A2F934CE76}" type="presParOf" srcId="{B6E43167-33FD-4EB0-9AA3-2B6AE93B46D3}" destId="{A8D3E460-6151-4C66-8FBF-CA1A65BA20A3}" srcOrd="2" destOrd="0" presId="urn:microsoft.com/office/officeart/2005/8/layout/hierarchy6"/>
    <dgm:cxn modelId="{FA792CE5-4950-4A90-B15E-E631E8674004}" type="presParOf" srcId="{B6E43167-33FD-4EB0-9AA3-2B6AE93B46D3}" destId="{8AB90C7B-6A2E-4520-93F8-6CD933D2A0EB}" srcOrd="3" destOrd="0" presId="urn:microsoft.com/office/officeart/2005/8/layout/hierarchy6"/>
    <dgm:cxn modelId="{0B9B60E7-AD99-43EA-9298-2E6F3FCB2B68}" type="presParOf" srcId="{8AB90C7B-6A2E-4520-93F8-6CD933D2A0EB}" destId="{2D151046-BCE7-439A-A914-195C1679957A}" srcOrd="0" destOrd="0" presId="urn:microsoft.com/office/officeart/2005/8/layout/hierarchy6"/>
    <dgm:cxn modelId="{962AF996-E181-47FD-9A4B-082AF03D2078}" type="presParOf" srcId="{8AB90C7B-6A2E-4520-93F8-6CD933D2A0EB}" destId="{D36DC220-E4E1-4CC5-BEA7-B6A748EFC7BD}" srcOrd="1" destOrd="0" presId="urn:microsoft.com/office/officeart/2005/8/layout/hierarchy6"/>
    <dgm:cxn modelId="{3252F51B-B0D9-430F-8BD1-19E7EA332337}" type="presParOf" srcId="{D36DC220-E4E1-4CC5-BEA7-B6A748EFC7BD}" destId="{B295DF79-745E-45F9-AE77-E67A60C19784}" srcOrd="0" destOrd="0" presId="urn:microsoft.com/office/officeart/2005/8/layout/hierarchy6"/>
    <dgm:cxn modelId="{195A5F13-A59D-4D7F-B7FC-1991297C0FCB}" type="presParOf" srcId="{D36DC220-E4E1-4CC5-BEA7-B6A748EFC7BD}" destId="{B788444D-080F-4C92-98C2-E656BC308A4D}" srcOrd="1" destOrd="0" presId="urn:microsoft.com/office/officeart/2005/8/layout/hierarchy6"/>
    <dgm:cxn modelId="{E1965F3F-95DD-424D-9C63-710C55DFFD40}" type="presParOf" srcId="{B788444D-080F-4C92-98C2-E656BC308A4D}" destId="{B6AE035D-0401-4C7D-A677-70E95F905BDC}" srcOrd="0" destOrd="0" presId="urn:microsoft.com/office/officeart/2005/8/layout/hierarchy6"/>
    <dgm:cxn modelId="{603A8C93-69B2-4679-81CE-1A0816D8A255}" type="presParOf" srcId="{B788444D-080F-4C92-98C2-E656BC308A4D}" destId="{BED35271-161F-49E2-BAE2-F4CE1FCEF875}" srcOrd="1" destOrd="0" presId="urn:microsoft.com/office/officeart/2005/8/layout/hierarchy6"/>
    <dgm:cxn modelId="{B04BED8B-7913-455A-A564-37181193DC71}" type="presParOf" srcId="{BED35271-161F-49E2-BAE2-F4CE1FCEF875}" destId="{8226F8DE-E1CF-4A86-B21E-5D0C02AC6CDF}" srcOrd="0" destOrd="0" presId="urn:microsoft.com/office/officeart/2005/8/layout/hierarchy6"/>
    <dgm:cxn modelId="{ED4C55F8-EDD5-4AAE-B951-DC7A9B4B8AB2}" type="presParOf" srcId="{BED35271-161F-49E2-BAE2-F4CE1FCEF875}" destId="{90E1C005-EA13-4780-AB17-D5F4B4E6AAC3}" srcOrd="1" destOrd="0" presId="urn:microsoft.com/office/officeart/2005/8/layout/hierarchy6"/>
    <dgm:cxn modelId="{71857307-FC48-4390-AF7E-D132D2DE0B96}" type="presParOf" srcId="{90E1C005-EA13-4780-AB17-D5F4B4E6AAC3}" destId="{891BAFD3-48DA-4FB1-9789-B002261633D3}" srcOrd="0" destOrd="0" presId="urn:microsoft.com/office/officeart/2005/8/layout/hierarchy6"/>
    <dgm:cxn modelId="{66811CCE-C157-4031-9B15-6C383C135C69}" type="presParOf" srcId="{90E1C005-EA13-4780-AB17-D5F4B4E6AAC3}" destId="{FB852C4D-23D0-4F3A-B36D-5D4B742F13F8}" srcOrd="1" destOrd="0" presId="urn:microsoft.com/office/officeart/2005/8/layout/hierarchy6"/>
    <dgm:cxn modelId="{496DE579-48FA-4259-AC21-CB1B43880B99}" type="presParOf" srcId="{BED35271-161F-49E2-BAE2-F4CE1FCEF875}" destId="{03B9902D-F149-41DA-BBC5-EAAE939EDED8}" srcOrd="2" destOrd="0" presId="urn:microsoft.com/office/officeart/2005/8/layout/hierarchy6"/>
    <dgm:cxn modelId="{6DDB006C-E245-4C63-8256-F91345C3A8BE}" type="presParOf" srcId="{BED35271-161F-49E2-BAE2-F4CE1FCEF875}" destId="{7BDD338E-2796-4436-A97A-940FAFCD724F}" srcOrd="3" destOrd="0" presId="urn:microsoft.com/office/officeart/2005/8/layout/hierarchy6"/>
    <dgm:cxn modelId="{83AB37BE-70A7-4775-BBEE-55AB9468F1A1}" type="presParOf" srcId="{7BDD338E-2796-4436-A97A-940FAFCD724F}" destId="{63B8137B-62A7-4C9D-B134-A1B191FB68CF}" srcOrd="0" destOrd="0" presId="urn:microsoft.com/office/officeart/2005/8/layout/hierarchy6"/>
    <dgm:cxn modelId="{BB2BFA26-8603-4541-AD96-178A4E35CAA8}" type="presParOf" srcId="{7BDD338E-2796-4436-A97A-940FAFCD724F}" destId="{DC413946-D2E6-4789-AC16-73D745C7D517}" srcOrd="1" destOrd="0" presId="urn:microsoft.com/office/officeart/2005/8/layout/hierarchy6"/>
    <dgm:cxn modelId="{E42A3F99-67F4-4E4D-AAF9-11BC5FA7BF3F}" type="presParOf" srcId="{D36DC220-E4E1-4CC5-BEA7-B6A748EFC7BD}" destId="{EC583566-C355-49CB-9D8C-113CDC7CB26F}" srcOrd="2" destOrd="0" presId="urn:microsoft.com/office/officeart/2005/8/layout/hierarchy6"/>
    <dgm:cxn modelId="{9D36A279-FC4B-453E-AED3-5162A2AC94D5}" type="presParOf" srcId="{D36DC220-E4E1-4CC5-BEA7-B6A748EFC7BD}" destId="{AF9DC330-F09D-44A9-87D4-F79E35A39235}" srcOrd="3" destOrd="0" presId="urn:microsoft.com/office/officeart/2005/8/layout/hierarchy6"/>
    <dgm:cxn modelId="{5C65D7E8-3314-4717-B3F4-2A5FA55D0F94}" type="presParOf" srcId="{AF9DC330-F09D-44A9-87D4-F79E35A39235}" destId="{C3028B91-3067-4C26-BCE8-D5B9F0D82372}" srcOrd="0" destOrd="0" presId="urn:microsoft.com/office/officeart/2005/8/layout/hierarchy6"/>
    <dgm:cxn modelId="{95CB6F1D-E7CA-4DAD-9FCD-C9284F76E54C}" type="presParOf" srcId="{AF9DC330-F09D-44A9-87D4-F79E35A39235}" destId="{B12EA408-6A94-46A0-8F66-AD8394E156AE}" srcOrd="1" destOrd="0" presId="urn:microsoft.com/office/officeart/2005/8/layout/hierarchy6"/>
    <dgm:cxn modelId="{8DA3E288-DCE6-4AB0-AF3C-4F148161DDCC}" type="presParOf" srcId="{D36DC220-E4E1-4CC5-BEA7-B6A748EFC7BD}" destId="{A7AE2176-FBF8-4D69-AEF2-C54B848E83D9}" srcOrd="4" destOrd="0" presId="urn:microsoft.com/office/officeart/2005/8/layout/hierarchy6"/>
    <dgm:cxn modelId="{44A6C3CA-B84E-4E25-9D75-69A31EBFC9AE}" type="presParOf" srcId="{D36DC220-E4E1-4CC5-BEA7-B6A748EFC7BD}" destId="{F7F55372-216D-4597-8807-4283B18BCCF0}" srcOrd="5" destOrd="0" presId="urn:microsoft.com/office/officeart/2005/8/layout/hierarchy6"/>
    <dgm:cxn modelId="{34507191-5088-4816-ACFE-5CDA1718668E}" type="presParOf" srcId="{F7F55372-216D-4597-8807-4283B18BCCF0}" destId="{E376B732-47F8-4B7D-AF84-5932D8E54A30}" srcOrd="0" destOrd="0" presId="urn:microsoft.com/office/officeart/2005/8/layout/hierarchy6"/>
    <dgm:cxn modelId="{644537A6-1641-4B95-BC46-DC2BD4722066}" type="presParOf" srcId="{F7F55372-216D-4597-8807-4283B18BCCF0}" destId="{7507292E-03A4-4145-A43D-66F6B96E6AD8}" srcOrd="1" destOrd="0" presId="urn:microsoft.com/office/officeart/2005/8/layout/hierarchy6"/>
    <dgm:cxn modelId="{E4731D97-9928-45E2-ACC0-94AE4F67502D}" type="presParOf" srcId="{B7C6B973-9F60-4651-A4AB-90717465963E}" destId="{DC95A7B8-0906-4591-941F-94C33D429B22}" srcOrd="4" destOrd="0" presId="urn:microsoft.com/office/officeart/2005/8/layout/hierarchy6"/>
    <dgm:cxn modelId="{BEFDB3C1-9B2B-4F16-808E-CF0BFD202B43}" type="presParOf" srcId="{B7C6B973-9F60-4651-A4AB-90717465963E}" destId="{D597FE3D-DA7E-492E-AD5A-2587D2AC4C5F}" srcOrd="5" destOrd="0" presId="urn:microsoft.com/office/officeart/2005/8/layout/hierarchy6"/>
    <dgm:cxn modelId="{2652B663-AD4F-4441-A94D-1BF0757F0E39}" type="presParOf" srcId="{D597FE3D-DA7E-492E-AD5A-2587D2AC4C5F}" destId="{82F16273-42E1-4D56-86EE-D91B426C282D}" srcOrd="0" destOrd="0" presId="urn:microsoft.com/office/officeart/2005/8/layout/hierarchy6"/>
    <dgm:cxn modelId="{AD2A3179-EE93-43C6-9909-96E287C39D57}" type="presParOf" srcId="{D597FE3D-DA7E-492E-AD5A-2587D2AC4C5F}" destId="{E874B866-7974-41BD-A20B-C73C7EA305F5}" srcOrd="1" destOrd="0" presId="urn:microsoft.com/office/officeart/2005/8/layout/hierarchy6"/>
    <dgm:cxn modelId="{6E015BF1-1A62-4027-A0B1-4E5E9C154FF2}" type="presParOf" srcId="{E874B866-7974-41BD-A20B-C73C7EA305F5}" destId="{13AA2D28-9232-4AEB-AFAC-041EF50765A2}" srcOrd="0" destOrd="0" presId="urn:microsoft.com/office/officeart/2005/8/layout/hierarchy6"/>
    <dgm:cxn modelId="{A3B003DC-1CCB-43C0-8EF1-E92D8A99B025}" type="presParOf" srcId="{E874B866-7974-41BD-A20B-C73C7EA305F5}" destId="{AB9C174A-FE33-4C82-92B5-9A1C3DC78872}" srcOrd="1" destOrd="0" presId="urn:microsoft.com/office/officeart/2005/8/layout/hierarchy6"/>
    <dgm:cxn modelId="{F0EE885B-A596-4415-BDFF-AA44317E45B4}" type="presParOf" srcId="{AB9C174A-FE33-4C82-92B5-9A1C3DC78872}" destId="{6F19806D-180F-45BD-AB66-84E5807ACF6C}" srcOrd="0" destOrd="0" presId="urn:microsoft.com/office/officeart/2005/8/layout/hierarchy6"/>
    <dgm:cxn modelId="{D65CC706-1DEC-4DC6-95F3-194CAD088080}" type="presParOf" srcId="{AB9C174A-FE33-4C82-92B5-9A1C3DC78872}" destId="{C7137907-4BE8-460E-BD4D-0ADE6FE48D4E}" srcOrd="1" destOrd="0" presId="urn:microsoft.com/office/officeart/2005/8/layout/hierarchy6"/>
    <dgm:cxn modelId="{87C1E0B6-D6D0-4F1D-9FEC-638688F3CA85}" type="presParOf" srcId="{E874B866-7974-41BD-A20B-C73C7EA305F5}" destId="{41E5FC6B-9DF3-4CCC-A59C-4C22EB67C7C8}" srcOrd="2" destOrd="0" presId="urn:microsoft.com/office/officeart/2005/8/layout/hierarchy6"/>
    <dgm:cxn modelId="{4511E309-4181-479B-BB31-B24D61F40981}" type="presParOf" srcId="{E874B866-7974-41BD-A20B-C73C7EA305F5}" destId="{D3045D9D-14E6-4BBA-87DB-70AC5DDFBCFD}" srcOrd="3" destOrd="0" presId="urn:microsoft.com/office/officeart/2005/8/layout/hierarchy6"/>
    <dgm:cxn modelId="{B595002C-A601-468A-9FE8-63E8D328CC0A}" type="presParOf" srcId="{D3045D9D-14E6-4BBA-87DB-70AC5DDFBCFD}" destId="{69183386-629E-4528-B061-BC372C135638}" srcOrd="0" destOrd="0" presId="urn:microsoft.com/office/officeart/2005/8/layout/hierarchy6"/>
    <dgm:cxn modelId="{0CF68CFF-5E6B-45D5-8B11-E3E7C856C868}" type="presParOf" srcId="{D3045D9D-14E6-4BBA-87DB-70AC5DDFBCFD}" destId="{5BCDDA3B-41F9-40CC-A699-73E393A8AD7C}" srcOrd="1" destOrd="0" presId="urn:microsoft.com/office/officeart/2005/8/layout/hierarchy6"/>
    <dgm:cxn modelId="{B0989594-9EA1-43FA-BCB5-0B809E3921E2}" type="presParOf" srcId="{C8443008-4631-4C60-8EA4-E711C29E9420}" destId="{DF740985-6F4D-411B-9FF7-2A5962B7B43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26943-4DDE-4867-8085-460655F78B30}">
      <dsp:nvSpPr>
        <dsp:cNvPr id="0" name=""/>
        <dsp:cNvSpPr/>
      </dsp:nvSpPr>
      <dsp:spPr>
        <a:xfrm>
          <a:off x="2215867" y="2147007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8</a:t>
          </a:r>
          <a:endParaRPr lang="zh-CN" altLang="en-US" sz="1600" kern="1200" dirty="0"/>
        </a:p>
      </dsp:txBody>
      <dsp:txXfrm>
        <a:off x="2226947" y="2158087"/>
        <a:ext cx="545313" cy="356155"/>
      </dsp:txXfrm>
    </dsp:sp>
    <dsp:sp modelId="{4789C142-FA0E-4116-9BDF-6EE791E86186}">
      <dsp:nvSpPr>
        <dsp:cNvPr id="0" name=""/>
        <dsp:cNvSpPr/>
      </dsp:nvSpPr>
      <dsp:spPr>
        <a:xfrm>
          <a:off x="286456" y="2525323"/>
          <a:ext cx="2213147" cy="151326"/>
        </a:xfrm>
        <a:custGeom>
          <a:avLst/>
          <a:gdLst/>
          <a:ahLst/>
          <a:cxnLst/>
          <a:rect l="0" t="0" r="0" b="0"/>
          <a:pathLst>
            <a:path>
              <a:moveTo>
                <a:pt x="2213147" y="0"/>
              </a:moveTo>
              <a:lnTo>
                <a:pt x="2213147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E56D-2B8F-4CE7-934E-5F9A5C8AA3F2}">
      <dsp:nvSpPr>
        <dsp:cNvPr id="0" name=""/>
        <dsp:cNvSpPr/>
      </dsp:nvSpPr>
      <dsp:spPr>
        <a:xfrm>
          <a:off x="2719" y="2676649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5</a:t>
          </a:r>
          <a:endParaRPr lang="zh-CN" altLang="en-US" sz="1600" kern="1200" dirty="0"/>
        </a:p>
      </dsp:txBody>
      <dsp:txXfrm>
        <a:off x="13799" y="2687729"/>
        <a:ext cx="545313" cy="356155"/>
      </dsp:txXfrm>
    </dsp:sp>
    <dsp:sp modelId="{CE6F15F6-77D8-4DC9-B63F-4A69A4B84F45}">
      <dsp:nvSpPr>
        <dsp:cNvPr id="0" name=""/>
        <dsp:cNvSpPr/>
      </dsp:nvSpPr>
      <dsp:spPr>
        <a:xfrm>
          <a:off x="240736" y="3054965"/>
          <a:ext cx="91440" cy="15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5F0A-3C3C-48CD-A969-464FE7C99100}">
      <dsp:nvSpPr>
        <dsp:cNvPr id="0" name=""/>
        <dsp:cNvSpPr/>
      </dsp:nvSpPr>
      <dsp:spPr>
        <a:xfrm>
          <a:off x="2719" y="3206291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9</a:t>
          </a:r>
          <a:endParaRPr lang="zh-CN" altLang="en-US" sz="1600" kern="1200" dirty="0"/>
        </a:p>
      </dsp:txBody>
      <dsp:txXfrm>
        <a:off x="13799" y="3217371"/>
        <a:ext cx="545313" cy="356155"/>
      </dsp:txXfrm>
    </dsp:sp>
    <dsp:sp modelId="{24204CEB-F391-431A-84E5-7A6CDEBF41B0}">
      <dsp:nvSpPr>
        <dsp:cNvPr id="0" name=""/>
        <dsp:cNvSpPr/>
      </dsp:nvSpPr>
      <dsp:spPr>
        <a:xfrm>
          <a:off x="2453884" y="2525323"/>
          <a:ext cx="91440" cy="15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3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9491F-6DE9-4077-948A-0F6C43E08303}">
      <dsp:nvSpPr>
        <dsp:cNvPr id="0" name=""/>
        <dsp:cNvSpPr/>
      </dsp:nvSpPr>
      <dsp:spPr>
        <a:xfrm>
          <a:off x="2215867" y="2676649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4</a:t>
          </a:r>
          <a:endParaRPr lang="zh-CN" altLang="en-US" sz="1600" kern="1200" dirty="0"/>
        </a:p>
      </dsp:txBody>
      <dsp:txXfrm>
        <a:off x="2226947" y="2687729"/>
        <a:ext cx="545313" cy="356155"/>
      </dsp:txXfrm>
    </dsp:sp>
    <dsp:sp modelId="{D7864448-CCD8-4305-B2DF-C147E0B7DC44}">
      <dsp:nvSpPr>
        <dsp:cNvPr id="0" name=""/>
        <dsp:cNvSpPr/>
      </dsp:nvSpPr>
      <dsp:spPr>
        <a:xfrm>
          <a:off x="1393030" y="3054965"/>
          <a:ext cx="1106573" cy="151326"/>
        </a:xfrm>
        <a:custGeom>
          <a:avLst/>
          <a:gdLst/>
          <a:ahLst/>
          <a:cxnLst/>
          <a:rect l="0" t="0" r="0" b="0"/>
          <a:pathLst>
            <a:path>
              <a:moveTo>
                <a:pt x="1106573" y="0"/>
              </a:moveTo>
              <a:lnTo>
                <a:pt x="1106573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8B49E-6C8B-42DF-B359-7FF88E4E7FAC}">
      <dsp:nvSpPr>
        <dsp:cNvPr id="0" name=""/>
        <dsp:cNvSpPr/>
      </dsp:nvSpPr>
      <dsp:spPr>
        <a:xfrm>
          <a:off x="1109293" y="3206291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6</a:t>
          </a:r>
          <a:endParaRPr lang="zh-CN" altLang="en-US" sz="1600" kern="1200" dirty="0"/>
        </a:p>
      </dsp:txBody>
      <dsp:txXfrm>
        <a:off x="1120373" y="3217371"/>
        <a:ext cx="545313" cy="356155"/>
      </dsp:txXfrm>
    </dsp:sp>
    <dsp:sp modelId="{9C22293D-7908-4944-AFE4-EE702A400A39}">
      <dsp:nvSpPr>
        <dsp:cNvPr id="0" name=""/>
        <dsp:cNvSpPr/>
      </dsp:nvSpPr>
      <dsp:spPr>
        <a:xfrm>
          <a:off x="1024172" y="3584607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368857" y="0"/>
              </a:moveTo>
              <a:lnTo>
                <a:pt x="368857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62C1D-CFB2-4F7B-87C6-52DDE644FB37}">
      <dsp:nvSpPr>
        <dsp:cNvPr id="0" name=""/>
        <dsp:cNvSpPr/>
      </dsp:nvSpPr>
      <dsp:spPr>
        <a:xfrm>
          <a:off x="740435" y="3735933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15</a:t>
          </a:r>
          <a:endParaRPr lang="zh-CN" altLang="en-US" sz="1600" kern="1200" dirty="0"/>
        </a:p>
      </dsp:txBody>
      <dsp:txXfrm>
        <a:off x="751515" y="3747013"/>
        <a:ext cx="545313" cy="356155"/>
      </dsp:txXfrm>
    </dsp:sp>
    <dsp:sp modelId="{AA04EC9D-A763-4001-8935-4AFA4F210740}">
      <dsp:nvSpPr>
        <dsp:cNvPr id="0" name=""/>
        <dsp:cNvSpPr/>
      </dsp:nvSpPr>
      <dsp:spPr>
        <a:xfrm>
          <a:off x="1393030" y="3584607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368857" y="75663"/>
              </a:lnTo>
              <a:lnTo>
                <a:pt x="368857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E9983-1013-4A3C-8A17-FFF41FB50AAC}">
      <dsp:nvSpPr>
        <dsp:cNvPr id="0" name=""/>
        <dsp:cNvSpPr/>
      </dsp:nvSpPr>
      <dsp:spPr>
        <a:xfrm>
          <a:off x="1478151" y="3735933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7</a:t>
          </a:r>
          <a:endParaRPr lang="zh-CN" altLang="en-US" sz="1600" kern="1200" dirty="0"/>
        </a:p>
      </dsp:txBody>
      <dsp:txXfrm>
        <a:off x="1489231" y="3747013"/>
        <a:ext cx="545313" cy="356155"/>
      </dsp:txXfrm>
    </dsp:sp>
    <dsp:sp modelId="{A8D3E460-6151-4C66-8FBF-CA1A65BA20A3}">
      <dsp:nvSpPr>
        <dsp:cNvPr id="0" name=""/>
        <dsp:cNvSpPr/>
      </dsp:nvSpPr>
      <dsp:spPr>
        <a:xfrm>
          <a:off x="2499604" y="3054965"/>
          <a:ext cx="1106573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1106573" y="75663"/>
              </a:lnTo>
              <a:lnTo>
                <a:pt x="1106573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51046-BCE7-439A-A914-195C1679957A}">
      <dsp:nvSpPr>
        <dsp:cNvPr id="0" name=""/>
        <dsp:cNvSpPr/>
      </dsp:nvSpPr>
      <dsp:spPr>
        <a:xfrm>
          <a:off x="3322440" y="3206291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10</a:t>
          </a:r>
          <a:endParaRPr lang="zh-CN" altLang="en-US" sz="1600" kern="1200" dirty="0"/>
        </a:p>
      </dsp:txBody>
      <dsp:txXfrm>
        <a:off x="3333520" y="3217371"/>
        <a:ext cx="545313" cy="356155"/>
      </dsp:txXfrm>
    </dsp:sp>
    <dsp:sp modelId="{B295DF79-745E-45F9-AE77-E67A60C19784}">
      <dsp:nvSpPr>
        <dsp:cNvPr id="0" name=""/>
        <dsp:cNvSpPr/>
      </dsp:nvSpPr>
      <dsp:spPr>
        <a:xfrm>
          <a:off x="2868461" y="3584607"/>
          <a:ext cx="737715" cy="151326"/>
        </a:xfrm>
        <a:custGeom>
          <a:avLst/>
          <a:gdLst/>
          <a:ahLst/>
          <a:cxnLst/>
          <a:rect l="0" t="0" r="0" b="0"/>
          <a:pathLst>
            <a:path>
              <a:moveTo>
                <a:pt x="737715" y="0"/>
              </a:moveTo>
              <a:lnTo>
                <a:pt x="737715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E035D-0401-4C7D-A677-70E95F905BDC}">
      <dsp:nvSpPr>
        <dsp:cNvPr id="0" name=""/>
        <dsp:cNvSpPr/>
      </dsp:nvSpPr>
      <dsp:spPr>
        <a:xfrm>
          <a:off x="2584725" y="3735933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16</a:t>
          </a:r>
          <a:endParaRPr lang="zh-CN" altLang="en-US" sz="1600" kern="1200" dirty="0"/>
        </a:p>
      </dsp:txBody>
      <dsp:txXfrm>
        <a:off x="2595805" y="3747013"/>
        <a:ext cx="545313" cy="356155"/>
      </dsp:txXfrm>
    </dsp:sp>
    <dsp:sp modelId="{8226F8DE-E1CF-4A86-B21E-5D0C02AC6CDF}">
      <dsp:nvSpPr>
        <dsp:cNvPr id="0" name=""/>
        <dsp:cNvSpPr/>
      </dsp:nvSpPr>
      <dsp:spPr>
        <a:xfrm>
          <a:off x="2499604" y="4114249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368857" y="0"/>
              </a:moveTo>
              <a:lnTo>
                <a:pt x="368857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BAFD3-48DA-4FB1-9789-B002261633D3}">
      <dsp:nvSpPr>
        <dsp:cNvPr id="0" name=""/>
        <dsp:cNvSpPr/>
      </dsp:nvSpPr>
      <dsp:spPr>
        <a:xfrm>
          <a:off x="2215867" y="4265575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3</a:t>
          </a:r>
          <a:endParaRPr lang="zh-CN" altLang="en-US" sz="1600" kern="1200" dirty="0"/>
        </a:p>
      </dsp:txBody>
      <dsp:txXfrm>
        <a:off x="2226947" y="4276655"/>
        <a:ext cx="545313" cy="356155"/>
      </dsp:txXfrm>
    </dsp:sp>
    <dsp:sp modelId="{03B9902D-F149-41DA-BBC5-EAAE939EDED8}">
      <dsp:nvSpPr>
        <dsp:cNvPr id="0" name=""/>
        <dsp:cNvSpPr/>
      </dsp:nvSpPr>
      <dsp:spPr>
        <a:xfrm>
          <a:off x="2868461" y="4114249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368857" y="75663"/>
              </a:lnTo>
              <a:lnTo>
                <a:pt x="368857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8137B-62A7-4C9D-B134-A1B191FB68CF}">
      <dsp:nvSpPr>
        <dsp:cNvPr id="0" name=""/>
        <dsp:cNvSpPr/>
      </dsp:nvSpPr>
      <dsp:spPr>
        <a:xfrm>
          <a:off x="2953583" y="4265575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12</a:t>
          </a:r>
          <a:endParaRPr lang="zh-CN" altLang="en-US" sz="1600" kern="1200" dirty="0"/>
        </a:p>
      </dsp:txBody>
      <dsp:txXfrm>
        <a:off x="2964663" y="4276655"/>
        <a:ext cx="545313" cy="356155"/>
      </dsp:txXfrm>
    </dsp:sp>
    <dsp:sp modelId="{EC583566-C355-49CB-9D8C-113CDC7CB26F}">
      <dsp:nvSpPr>
        <dsp:cNvPr id="0" name=""/>
        <dsp:cNvSpPr/>
      </dsp:nvSpPr>
      <dsp:spPr>
        <a:xfrm>
          <a:off x="3560457" y="3584607"/>
          <a:ext cx="91440" cy="1513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28B91-3067-4C26-BCE8-D5B9F0D82372}">
      <dsp:nvSpPr>
        <dsp:cNvPr id="0" name=""/>
        <dsp:cNvSpPr/>
      </dsp:nvSpPr>
      <dsp:spPr>
        <a:xfrm>
          <a:off x="3322440" y="3735933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17</a:t>
          </a:r>
          <a:endParaRPr lang="zh-CN" altLang="en-US" sz="1600" kern="1200" dirty="0"/>
        </a:p>
      </dsp:txBody>
      <dsp:txXfrm>
        <a:off x="3333520" y="3747013"/>
        <a:ext cx="545313" cy="356155"/>
      </dsp:txXfrm>
    </dsp:sp>
    <dsp:sp modelId="{A7AE2176-FBF8-4D69-AEF2-C54B848E83D9}">
      <dsp:nvSpPr>
        <dsp:cNvPr id="0" name=""/>
        <dsp:cNvSpPr/>
      </dsp:nvSpPr>
      <dsp:spPr>
        <a:xfrm>
          <a:off x="3606177" y="3584607"/>
          <a:ext cx="737715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737715" y="75663"/>
              </a:lnTo>
              <a:lnTo>
                <a:pt x="737715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6B732-47F8-4B7D-AF84-5932D8E54A30}">
      <dsp:nvSpPr>
        <dsp:cNvPr id="0" name=""/>
        <dsp:cNvSpPr/>
      </dsp:nvSpPr>
      <dsp:spPr>
        <a:xfrm>
          <a:off x="4060156" y="3735933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4071236" y="3747013"/>
        <a:ext cx="545313" cy="356155"/>
      </dsp:txXfrm>
    </dsp:sp>
    <dsp:sp modelId="{DC95A7B8-0906-4591-941F-94C33D429B22}">
      <dsp:nvSpPr>
        <dsp:cNvPr id="0" name=""/>
        <dsp:cNvSpPr/>
      </dsp:nvSpPr>
      <dsp:spPr>
        <a:xfrm>
          <a:off x="2499604" y="2525323"/>
          <a:ext cx="2213147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2213147" y="75663"/>
              </a:lnTo>
              <a:lnTo>
                <a:pt x="2213147" y="1513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16273-42E1-4D56-86EE-D91B426C282D}">
      <dsp:nvSpPr>
        <dsp:cNvPr id="0" name=""/>
        <dsp:cNvSpPr/>
      </dsp:nvSpPr>
      <dsp:spPr>
        <a:xfrm>
          <a:off x="4429014" y="2676649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</a:t>
          </a:r>
          <a:endParaRPr lang="zh-CN" altLang="en-US" sz="1600" kern="1200" dirty="0"/>
        </a:p>
      </dsp:txBody>
      <dsp:txXfrm>
        <a:off x="4440094" y="2687729"/>
        <a:ext cx="545313" cy="356155"/>
      </dsp:txXfrm>
    </dsp:sp>
    <dsp:sp modelId="{13AA2D28-9232-4AEB-AFAC-041EF50765A2}">
      <dsp:nvSpPr>
        <dsp:cNvPr id="0" name=""/>
        <dsp:cNvSpPr/>
      </dsp:nvSpPr>
      <dsp:spPr>
        <a:xfrm>
          <a:off x="4343893" y="3054965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368857" y="0"/>
              </a:moveTo>
              <a:lnTo>
                <a:pt x="368857" y="75663"/>
              </a:lnTo>
              <a:lnTo>
                <a:pt x="0" y="75663"/>
              </a:lnTo>
              <a:lnTo>
                <a:pt x="0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806D-180F-45BD-AB66-84E5807ACF6C}">
      <dsp:nvSpPr>
        <dsp:cNvPr id="0" name=""/>
        <dsp:cNvSpPr/>
      </dsp:nvSpPr>
      <dsp:spPr>
        <a:xfrm>
          <a:off x="4060156" y="3206291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14</a:t>
          </a:r>
          <a:endParaRPr lang="zh-CN" altLang="en-US" sz="1600" kern="1200" dirty="0"/>
        </a:p>
      </dsp:txBody>
      <dsp:txXfrm>
        <a:off x="4071236" y="3217371"/>
        <a:ext cx="545313" cy="356155"/>
      </dsp:txXfrm>
    </dsp:sp>
    <dsp:sp modelId="{41E5FC6B-9DF3-4CCC-A59C-4C22EB67C7C8}">
      <dsp:nvSpPr>
        <dsp:cNvPr id="0" name=""/>
        <dsp:cNvSpPr/>
      </dsp:nvSpPr>
      <dsp:spPr>
        <a:xfrm>
          <a:off x="4712751" y="3054965"/>
          <a:ext cx="368857" cy="151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63"/>
              </a:lnTo>
              <a:lnTo>
                <a:pt x="368857" y="75663"/>
              </a:lnTo>
              <a:lnTo>
                <a:pt x="368857" y="15132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83386-629E-4528-B061-BC372C135638}">
      <dsp:nvSpPr>
        <dsp:cNvPr id="0" name=""/>
        <dsp:cNvSpPr/>
      </dsp:nvSpPr>
      <dsp:spPr>
        <a:xfrm>
          <a:off x="4797872" y="3206291"/>
          <a:ext cx="567473" cy="378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13</a:t>
          </a:r>
          <a:endParaRPr lang="zh-CN" altLang="en-US" sz="1600" kern="1200" dirty="0"/>
        </a:p>
      </dsp:txBody>
      <dsp:txXfrm>
        <a:off x="4808952" y="3217371"/>
        <a:ext cx="545313" cy="356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9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5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4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3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6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n-dumpling-b61.notion.site/Lab-e008adabf8514ffb875cb16a63079e6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Lab13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Lab12</a:t>
            </a:r>
            <a:r>
              <a:rPr lang="zh-CN" altLang="en-US" sz="2800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FB135-7759-7693-B798-CDB325D9604E}"/>
              </a:ext>
            </a:extLst>
          </p:cNvPr>
          <p:cNvSpPr txBox="1"/>
          <p:nvPr/>
        </p:nvSpPr>
        <p:spPr>
          <a:xfrm>
            <a:off x="1097280" y="4953165"/>
            <a:ext cx="1032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代码地址：</a:t>
            </a:r>
            <a:r>
              <a:rPr lang="zh-CN" altLang="en-US" dirty="0">
                <a:hlinkClick r:id="rId2"/>
              </a:rPr>
              <a:t>https://seen-dumpling-b61.notion.site/Lab-e008adabf8514ffb875cb16a63079e66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D349C83-6B78-3216-0FFC-5336E4F7ECF7}"/>
              </a:ext>
            </a:extLst>
          </p:cNvPr>
          <p:cNvSpPr/>
          <p:nvPr/>
        </p:nvSpPr>
        <p:spPr>
          <a:xfrm>
            <a:off x="729322" y="3067924"/>
            <a:ext cx="6358999" cy="122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【Task1】Team Queue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5B27BE-6055-82BF-41E7-9B4A5D08FDEC}"/>
              </a:ext>
            </a:extLst>
          </p:cNvPr>
          <p:cNvSpPr/>
          <p:nvPr/>
        </p:nvSpPr>
        <p:spPr>
          <a:xfrm>
            <a:off x="8509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D00073-AC3F-64FA-E635-900FB4C9D4A9}"/>
              </a:ext>
            </a:extLst>
          </p:cNvPr>
          <p:cNvSpPr/>
          <p:nvPr/>
        </p:nvSpPr>
        <p:spPr>
          <a:xfrm>
            <a:off x="16383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CD0EC33-2C95-1704-22EA-BAE5B15E65AE}"/>
              </a:ext>
            </a:extLst>
          </p:cNvPr>
          <p:cNvSpPr/>
          <p:nvPr/>
        </p:nvSpPr>
        <p:spPr>
          <a:xfrm>
            <a:off x="24511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B53557-AD60-92F2-C4B9-31EBCFC631D7}"/>
              </a:ext>
            </a:extLst>
          </p:cNvPr>
          <p:cNvSpPr/>
          <p:nvPr/>
        </p:nvSpPr>
        <p:spPr>
          <a:xfrm>
            <a:off x="36957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BCDB353-66E3-1F34-9283-82EC2420E130}"/>
              </a:ext>
            </a:extLst>
          </p:cNvPr>
          <p:cNvSpPr/>
          <p:nvPr/>
        </p:nvSpPr>
        <p:spPr>
          <a:xfrm>
            <a:off x="44831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E792963-1191-281F-69EC-8F9CE68D0D06}"/>
              </a:ext>
            </a:extLst>
          </p:cNvPr>
          <p:cNvSpPr/>
          <p:nvPr/>
        </p:nvSpPr>
        <p:spPr>
          <a:xfrm>
            <a:off x="5257800" y="4978400"/>
            <a:ext cx="1092200" cy="1092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F66FC-5CDD-ACA9-5C09-1FDA78B4A821}"/>
              </a:ext>
            </a:extLst>
          </p:cNvPr>
          <p:cNvSpPr txBox="1"/>
          <p:nvPr/>
        </p:nvSpPr>
        <p:spPr>
          <a:xfrm>
            <a:off x="8354510" y="2063064"/>
            <a:ext cx="20342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ENQUEUE 101</a:t>
            </a:r>
          </a:p>
          <a:p>
            <a:r>
              <a:rPr lang="en-US" altLang="zh-CN" dirty="0"/>
              <a:t>ENQUEUE 201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ENQUEUE</a:t>
            </a:r>
            <a:r>
              <a:rPr lang="zh-CN" altLang="en-US" dirty="0"/>
              <a:t> </a:t>
            </a:r>
            <a:r>
              <a:rPr lang="en-US" altLang="zh-CN" dirty="0"/>
              <a:t>102</a:t>
            </a:r>
          </a:p>
          <a:p>
            <a:r>
              <a:rPr lang="en-US" altLang="zh-CN" dirty="0"/>
              <a:t>ENQUEUE</a:t>
            </a:r>
            <a:r>
              <a:rPr lang="zh-CN" altLang="en-US" dirty="0"/>
              <a:t> </a:t>
            </a:r>
            <a:r>
              <a:rPr lang="en-US" altLang="zh-CN" dirty="0"/>
              <a:t>202</a:t>
            </a:r>
          </a:p>
          <a:p>
            <a:r>
              <a:rPr lang="en-US" altLang="zh-CN" dirty="0"/>
              <a:t>ENQUEUE</a:t>
            </a:r>
            <a:r>
              <a:rPr lang="zh-CN" altLang="en-US" dirty="0"/>
              <a:t> </a:t>
            </a:r>
            <a:r>
              <a:rPr lang="en-US" altLang="zh-CN" dirty="0"/>
              <a:t>103</a:t>
            </a:r>
          </a:p>
          <a:p>
            <a:r>
              <a:rPr lang="en-US" altLang="zh-CN" dirty="0"/>
              <a:t>ENQUEUE</a:t>
            </a:r>
            <a:r>
              <a:rPr lang="zh-CN" altLang="en-US" dirty="0"/>
              <a:t> </a:t>
            </a:r>
            <a:r>
              <a:rPr lang="en-US" altLang="zh-CN" dirty="0"/>
              <a:t>203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DEQUEUE</a:t>
            </a:r>
          </a:p>
          <a:p>
            <a:r>
              <a:rPr lang="en-US" altLang="zh-CN" dirty="0"/>
              <a:t>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3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【Task1】Team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AB869-A92B-874F-82F8-E0D30B2E9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6" y="2667275"/>
            <a:ext cx="4195156" cy="1374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36AA38-7BE8-FFFD-1765-62F8BB49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96" y="4220528"/>
            <a:ext cx="7315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【Task1】Team Queue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782738-1D65-4EE1-0C0A-83415F08C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888569" y="2452963"/>
            <a:ext cx="5048250" cy="1962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C84B32-AFFA-3427-C6E1-8DF0C172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19" y="3949919"/>
            <a:ext cx="5134442" cy="22537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3DB0BC-5042-1046-7E69-6C066A27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1" t="49192" r="395" b="-544"/>
          <a:stretch/>
        </p:blipFill>
        <p:spPr>
          <a:xfrm>
            <a:off x="5845712" y="1907801"/>
            <a:ext cx="4553163" cy="20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【Task1】Team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07A8A-E23D-2D2A-B283-A5EEB65F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11" y="2667275"/>
            <a:ext cx="5425740" cy="19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【Task2】Nearest Common Ancestors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175383F-852F-6E69-9CD8-B3F54BB3E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291066"/>
              </p:ext>
            </p:extLst>
          </p:nvPr>
        </p:nvGraphicFramePr>
        <p:xfrm>
          <a:off x="626334" y="722421"/>
          <a:ext cx="5368066" cy="679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912430A-64BC-47BA-3693-08E8BFAD92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1"/>
          <a:stretch/>
        </p:blipFill>
        <p:spPr>
          <a:xfrm>
            <a:off x="7175501" y="3292472"/>
            <a:ext cx="3149600" cy="13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【Task2】Nearest Common Ancestors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77107C-A7A3-5CC1-D5E2-D4ADBEDDA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"/>
          <a:stretch/>
        </p:blipFill>
        <p:spPr>
          <a:xfrm>
            <a:off x="1306512" y="2768600"/>
            <a:ext cx="6621878" cy="2899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E7CB43-6410-C748-EE4E-72C4B4C2A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1"/>
          <a:stretch/>
        </p:blipFill>
        <p:spPr>
          <a:xfrm>
            <a:off x="7721098" y="1951672"/>
            <a:ext cx="3149600" cy="13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5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【Task2】Nearest Common Ancestors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5CC4D9-2658-FE74-1745-1181C88E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2" y="2667275"/>
            <a:ext cx="4342567" cy="1147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177BF8-9F51-CCD9-2D9B-161B2B580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71" y="3915602"/>
            <a:ext cx="3922129" cy="11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Lab12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1097280" y="1951672"/>
            <a:ext cx="7257230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【Task2】Nearest Common Ancestors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0657F-96DA-35B9-AB04-F97EA3A9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19362"/>
            <a:ext cx="6524249" cy="15713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49A73F-4919-0CD8-81C4-517F0FA72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668" b="28869"/>
          <a:stretch/>
        </p:blipFill>
        <p:spPr>
          <a:xfrm>
            <a:off x="6096000" y="2054990"/>
            <a:ext cx="5383235" cy="27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506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1755</TotalTime>
  <Words>146</Words>
  <Application>Microsoft Office PowerPoint</Application>
  <PresentationFormat>宽屏</PresentationFormat>
  <Paragraphs>62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Calibri</vt:lpstr>
      <vt:lpstr>Calibri Light</vt:lpstr>
      <vt:lpstr>回顾</vt:lpstr>
      <vt:lpstr>2022秋 程序设计 Lab13</vt:lpstr>
      <vt:lpstr>Lab12 回顾</vt:lpstr>
      <vt:lpstr>Lab12 回顾</vt:lpstr>
      <vt:lpstr>Lab12 回顾</vt:lpstr>
      <vt:lpstr>Lab12 回顾</vt:lpstr>
      <vt:lpstr>Lab12 回顾</vt:lpstr>
      <vt:lpstr>Lab12 回顾</vt:lpstr>
      <vt:lpstr>Lab12 回顾</vt:lpstr>
      <vt:lpstr>Lab12 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210</cp:revision>
  <dcterms:created xsi:type="dcterms:W3CDTF">2022-09-25T01:50:14Z</dcterms:created>
  <dcterms:modified xsi:type="dcterms:W3CDTF">2022-12-11T08:22:10Z</dcterms:modified>
</cp:coreProperties>
</file>