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4" autoAdjust="0"/>
    <p:restoredTop sz="88831" autoAdjust="0"/>
  </p:normalViewPr>
  <p:slideViewPr>
    <p:cSldViewPr snapToGrid="0">
      <p:cViewPr varScale="1">
        <p:scale>
          <a:sx n="70" d="100"/>
          <a:sy n="70" d="100"/>
        </p:scale>
        <p:origin x="65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8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5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Lab4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27402" y="1975092"/>
            <a:ext cx="993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移位运算：对整形数的每一位向右或向左移动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0A1A8669-0287-7381-B1CF-AE7142CA1B62}"/>
                  </a:ext>
                </a:extLst>
              </p:cNvPr>
              <p:cNvSpPr txBox="1"/>
              <p:nvPr/>
            </p:nvSpPr>
            <p:spPr>
              <a:xfrm>
                <a:off x="1127402" y="2486488"/>
                <a:ext cx="5349598" cy="825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变量名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&gt;&gt;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右移位的位数，等效于除以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变量名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&lt;&lt;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左移位的位数，等效于乘以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0A1A8669-0287-7381-B1CF-AE7142CA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02" y="2486488"/>
                <a:ext cx="5349598" cy="825867"/>
              </a:xfrm>
              <a:prstGeom prst="rect">
                <a:avLst/>
              </a:prstGeom>
              <a:blipFill>
                <a:blip r:embed="rId2"/>
                <a:stretch>
                  <a:fillRect l="-1025" t="-1037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D95F20AB-7EB8-2516-04A2-A6F6B7A27EB6}"/>
                  </a:ext>
                </a:extLst>
              </p:cNvPr>
              <p:cNvSpPr txBox="1"/>
              <p:nvPr/>
            </p:nvSpPr>
            <p:spPr>
              <a:xfrm>
                <a:off x="2102762" y="5328935"/>
                <a:ext cx="5913478" cy="39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x=104(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x&lt;&lt;3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x=832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D95F20AB-7EB8-2516-04A2-A6F6B7A2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762" y="5328935"/>
                <a:ext cx="5913478" cy="393056"/>
              </a:xfrm>
              <a:prstGeom prst="rect">
                <a:avLst/>
              </a:prstGeom>
              <a:blipFill>
                <a:blip r:embed="rId3"/>
                <a:stretch>
                  <a:fillRect l="-1134" t="-1846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24A607-17F4-5B74-298A-9D6F2D97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" y="3398520"/>
            <a:ext cx="7610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0A1A8669-0287-7381-B1CF-AE7142CA1B62}"/>
              </a:ext>
            </a:extLst>
          </p:cNvPr>
          <p:cNvSpPr txBox="1"/>
          <p:nvPr/>
        </p:nvSpPr>
        <p:spPr>
          <a:xfrm>
            <a:off x="1127402" y="2090248"/>
            <a:ext cx="9571078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按位与运算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：两个运算数中相应位均为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，则该位的值为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按位或运算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：两个运算数中相应位至少一个为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，则该位的值为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按位异或运算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：两个运算数中相应位不同，则该位的值为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，否则为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007C7E-BCDE-A316-6372-5A9E4CD4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08" y="3485351"/>
            <a:ext cx="9636584" cy="27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0A1A8669-0287-7381-B1CF-AE7142CA1B62}"/>
              </a:ext>
            </a:extLst>
          </p:cNvPr>
          <p:cNvSpPr txBox="1"/>
          <p:nvPr/>
        </p:nvSpPr>
        <p:spPr>
          <a:xfrm>
            <a:off x="1127402" y="1820868"/>
            <a:ext cx="957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按位非运算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：将每一位取反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8B671D76-177D-3663-3269-93CCBC038E3F}"/>
              </a:ext>
            </a:extLst>
          </p:cNvPr>
          <p:cNvSpPr txBox="1"/>
          <p:nvPr/>
        </p:nvSpPr>
        <p:spPr>
          <a:xfrm>
            <a:off x="1127402" y="2273708"/>
            <a:ext cx="9571078" cy="40216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原码：符号位加上其真值的绝对值，第一位为符号位，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正数：其本身，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负数：在原码的基础上，符号位不变，其余各位取反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正数：其本身，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负数：反码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在计算机中，数值都以补码的形式存储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（取反）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反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+1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补（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反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（取反）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9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0A1A8669-0287-7381-B1CF-AE7142CA1B62}"/>
              </a:ext>
            </a:extLst>
          </p:cNvPr>
          <p:cNvSpPr txBox="1"/>
          <p:nvPr/>
        </p:nvSpPr>
        <p:spPr>
          <a:xfrm>
            <a:off x="1127402" y="1820868"/>
            <a:ext cx="957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按位非运算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：将每一位取反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8B671D76-177D-3663-3269-93CCBC038E3F}"/>
              </a:ext>
            </a:extLst>
          </p:cNvPr>
          <p:cNvSpPr txBox="1"/>
          <p:nvPr/>
        </p:nvSpPr>
        <p:spPr>
          <a:xfrm>
            <a:off x="1127402" y="2273708"/>
            <a:ext cx="9571078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负数的存储：以补码的形式存储，将其对应正数二进制表示的所有位取反后加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对应正数的二进制表示：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0000 0001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，取反：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1111 1110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1111 1111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0E25C1F-73A5-8C65-CBBD-6E587799FEBA}"/>
              </a:ext>
            </a:extLst>
          </p:cNvPr>
          <p:cNvSpPr txBox="1"/>
          <p:nvPr/>
        </p:nvSpPr>
        <p:spPr>
          <a:xfrm>
            <a:off x="1127402" y="3429000"/>
            <a:ext cx="5776318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~8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0000 1000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1111 0111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1111 0110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反码取反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 1001=-9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C66B47-FF77-E852-EEDA-B76B1BF7FB4C}"/>
              </a:ext>
            </a:extLst>
          </p:cNvPr>
          <p:cNvSpPr txBox="1"/>
          <p:nvPr/>
        </p:nvSpPr>
        <p:spPr>
          <a:xfrm>
            <a:off x="6263282" y="3429000"/>
            <a:ext cx="5776318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~-5 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1111 1011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~-5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0000 0100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~-5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0100=4</a:t>
            </a:r>
          </a:p>
        </p:txBody>
      </p:sp>
    </p:spTree>
    <p:extLst>
      <p:ext uri="{BB962C8B-B14F-4D97-AF65-F5344CB8AC3E}">
        <p14:creationId xmlns:p14="http://schemas.microsoft.com/office/powerpoint/2010/main" val="23831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37196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(“##\b\b##”);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在屏幕上的的输出结果是  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##bb##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##\b\b##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####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##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D7824-86D1-27D1-123C-F9D30BA1940A}"/>
              </a:ext>
            </a:extLst>
          </p:cNvPr>
          <p:cNvSpPr txBox="1"/>
          <p:nvPr/>
        </p:nvSpPr>
        <p:spPr>
          <a:xfrm>
            <a:off x="1170616" y="4864377"/>
            <a:ext cx="462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(“###\b\b\b&amp;&amp;”)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的输出：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&amp;&amp;#</a:t>
            </a:r>
          </a:p>
        </p:txBody>
      </p:sp>
    </p:spTree>
    <p:extLst>
      <p:ext uri="{BB962C8B-B14F-4D97-AF65-F5344CB8AC3E}">
        <p14:creationId xmlns:p14="http://schemas.microsoft.com/office/powerpoint/2010/main" val="30916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37196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("%d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n",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sizeof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("\t\"\\\064\x0D\n"));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的输出结果是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B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16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7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6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5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086CC-2D56-A023-BAD8-5A286252D97F}"/>
              </a:ext>
            </a:extLst>
          </p:cNvPr>
          <p:cNvSpPr txBox="1"/>
          <p:nvPr/>
        </p:nvSpPr>
        <p:spPr>
          <a:xfrm>
            <a:off x="1170616" y="4494014"/>
            <a:ext cx="615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字符串：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B2B0A99-2412-23C0-201D-488C1B17E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71205"/>
              </p:ext>
            </p:extLst>
          </p:nvPr>
        </p:nvGraphicFramePr>
        <p:xfrm>
          <a:off x="2311401" y="4492784"/>
          <a:ext cx="75691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4049696682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4741512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32194699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169880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629130997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999459747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11122452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\x0D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5907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0FEA944-73D5-68A8-D998-3FC0E2D6E073}"/>
              </a:ext>
            </a:extLst>
          </p:cNvPr>
          <p:cNvSpPr txBox="1"/>
          <p:nvPr/>
        </p:nvSpPr>
        <p:spPr>
          <a:xfrm>
            <a:off x="6573519" y="4862116"/>
            <a:ext cx="124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\x-16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进制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0D-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值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2EBD8B-9F35-1B10-F77C-49DE935B97FA}"/>
              </a:ext>
            </a:extLst>
          </p:cNvPr>
          <p:cNvSpPr txBox="1"/>
          <p:nvPr/>
        </p:nvSpPr>
        <p:spPr>
          <a:xfrm>
            <a:off x="5570773" y="4862116"/>
            <a:ext cx="1050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\-8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进制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064-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值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4A9CC2-1D33-03C6-0F78-99A674D81DCD}"/>
              </a:ext>
            </a:extLst>
          </p:cNvPr>
          <p:cNvSpPr txBox="1"/>
          <p:nvPr/>
        </p:nvSpPr>
        <p:spPr>
          <a:xfrm>
            <a:off x="8582106" y="4862116"/>
            <a:ext cx="1896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字符串常量末尾自动添加，作为字符串结束的标志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92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586544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a=2, c=5;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(“a=%%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d,b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=%%d\n”, a, c );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程序运行后的输出结果是 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a=%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d,b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=%d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a=%2,b=%5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a=%%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d,b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=%%d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a=2,b=5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086CC-2D56-A023-BAD8-5A286252D97F}"/>
              </a:ext>
            </a:extLst>
          </p:cNvPr>
          <p:cNvSpPr txBox="1"/>
          <p:nvPr/>
        </p:nvSpPr>
        <p:spPr>
          <a:xfrm>
            <a:off x="8199120" y="1951672"/>
            <a:ext cx="282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%%——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转义，输出一个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7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求一个整数各位数的和）编写程序，读取一个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之间的整数，并将该整数的各位数字相加。例如：整数是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932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，各位数字之和为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620270-41D1-48AF-9BE6-8BE6A238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57" y="2972752"/>
            <a:ext cx="6743804" cy="29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【Lab3Task1】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神经元的前向传播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CAD1B-F8E6-CBB1-EFD6-645F3B17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0" y="2652713"/>
            <a:ext cx="9894070" cy="28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【Lab3Task2】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计算小黄的坐标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97AAF-2F0D-7D76-2C18-A192DB68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57" y="2452962"/>
            <a:ext cx="4119563" cy="43270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27B77F-9103-5099-2A88-47590CFBF367}"/>
              </a:ext>
            </a:extLst>
          </p:cNvPr>
          <p:cNvSpPr txBox="1"/>
          <p:nvPr/>
        </p:nvSpPr>
        <p:spPr>
          <a:xfrm>
            <a:off x="6096000" y="2202317"/>
            <a:ext cx="4468184" cy="371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当前在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j,i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位置上有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种输出情况：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初始位置：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j=x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=y</a:t>
            </a:r>
          </a:p>
          <a:p>
            <a:pPr marL="45720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结束位置：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j=x+6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=y+3</a:t>
            </a:r>
          </a:p>
          <a:p>
            <a:pPr marL="45720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向下走过程：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j=x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y&lt;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&lt;=y+3</a:t>
            </a:r>
          </a:p>
          <a:p>
            <a:pPr marL="45720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向右走过程：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=y+3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x&lt;j&lt;=x+6</a:t>
            </a:r>
          </a:p>
          <a:p>
            <a:pPr marL="45720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其它空白棋盘格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27402" y="1975092"/>
            <a:ext cx="993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移位运算：对整形数的每一位向右或向左移动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0A1A8669-0287-7381-B1CF-AE7142CA1B62}"/>
              </a:ext>
            </a:extLst>
          </p:cNvPr>
          <p:cNvSpPr txBox="1"/>
          <p:nvPr/>
        </p:nvSpPr>
        <p:spPr>
          <a:xfrm>
            <a:off x="1127402" y="2486488"/>
            <a:ext cx="9937196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变量名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右移位的位数，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x&gt;&gt;4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的各位依次向右移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变量名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左移位的位数，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y&lt;&lt;2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的各位依次向左移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在移位的过程中，变量一端被移出的位被舍弃，另一端空出的位用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填补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7B86F-9231-50CC-7EF7-73C9DE8C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2" y="3906202"/>
            <a:ext cx="5512726" cy="2250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7A1B40-31DB-303A-C162-7CEA5EAE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81" y="3906202"/>
            <a:ext cx="4371517" cy="21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3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B925-5DD3-B5D6-121C-2D54AE5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位运算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27402" y="1975092"/>
            <a:ext cx="993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移位运算：对整形数的每一位向右或向左移动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0A1A8669-0287-7381-B1CF-AE7142CA1B62}"/>
                  </a:ext>
                </a:extLst>
              </p:cNvPr>
              <p:cNvSpPr txBox="1"/>
              <p:nvPr/>
            </p:nvSpPr>
            <p:spPr>
              <a:xfrm>
                <a:off x="1127402" y="2486488"/>
                <a:ext cx="5349598" cy="825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变量名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&gt;&gt;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右移位的位数，等效于除以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变量名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&lt;&lt;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左移位的位数，等效于乘以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0A1A8669-0287-7381-B1CF-AE7142CA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02" y="2486488"/>
                <a:ext cx="5349598" cy="825867"/>
              </a:xfrm>
              <a:prstGeom prst="rect">
                <a:avLst/>
              </a:prstGeom>
              <a:blipFill>
                <a:blip r:embed="rId2"/>
                <a:stretch>
                  <a:fillRect l="-1025" t="-1037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E342BA4-66B5-621D-BF68-3E7581F2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2" y="3312355"/>
            <a:ext cx="7645797" cy="1889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D95F20AB-7EB8-2516-04A2-A6F6B7A27EB6}"/>
                  </a:ext>
                </a:extLst>
              </p:cNvPr>
              <p:cNvSpPr txBox="1"/>
              <p:nvPr/>
            </p:nvSpPr>
            <p:spPr>
              <a:xfrm>
                <a:off x="2102762" y="5328935"/>
                <a:ext cx="5913478" cy="39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x=104(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x&gt;&gt;2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x=26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D95F20AB-7EB8-2516-04A2-A6F6B7A2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762" y="5328935"/>
                <a:ext cx="5913478" cy="393056"/>
              </a:xfrm>
              <a:prstGeom prst="rect">
                <a:avLst/>
              </a:prstGeom>
              <a:blipFill>
                <a:blip r:embed="rId4"/>
                <a:stretch>
                  <a:fillRect l="-1134" t="-1846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854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924</Words>
  <Application>Microsoft Office PowerPoint</Application>
  <PresentationFormat>宽屏</PresentationFormat>
  <Paragraphs>99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Cambria Math</vt:lpstr>
      <vt:lpstr>回顾</vt:lpstr>
      <vt:lpstr>2022秋 程序设计 Lab4</vt:lpstr>
      <vt:lpstr>Lab3 回顾</vt:lpstr>
      <vt:lpstr>Lab3 回顾</vt:lpstr>
      <vt:lpstr>Lab3 回顾</vt:lpstr>
      <vt:lpstr>Lab3 回顾</vt:lpstr>
      <vt:lpstr>Lab3 回顾</vt:lpstr>
      <vt:lpstr>Lab3 回顾</vt:lpstr>
      <vt:lpstr>Lab4 位运算</vt:lpstr>
      <vt:lpstr>Lab4 位运算</vt:lpstr>
      <vt:lpstr>Lab4 位运算</vt:lpstr>
      <vt:lpstr>Lab4 位运算</vt:lpstr>
      <vt:lpstr>Lab4 位运算</vt:lpstr>
      <vt:lpstr>Lab4 位运算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29</cp:revision>
  <dcterms:created xsi:type="dcterms:W3CDTF">2022-09-25T01:50:14Z</dcterms:created>
  <dcterms:modified xsi:type="dcterms:W3CDTF">2022-10-10T05:47:50Z</dcterms:modified>
</cp:coreProperties>
</file>