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9"/>
  </p:notesMasterIdLst>
  <p:handoutMasterIdLst>
    <p:handoutMasterId r:id="rId100"/>
  </p:handoutMasterIdLst>
  <p:sldIdLst>
    <p:sldId id="863" r:id="rId2"/>
    <p:sldId id="905" r:id="rId3"/>
    <p:sldId id="869" r:id="rId4"/>
    <p:sldId id="870" r:id="rId5"/>
    <p:sldId id="871" r:id="rId6"/>
    <p:sldId id="872" r:id="rId7"/>
    <p:sldId id="873" r:id="rId8"/>
    <p:sldId id="997" r:id="rId9"/>
    <p:sldId id="918" r:id="rId10"/>
    <p:sldId id="580" r:id="rId11"/>
    <p:sldId id="581" r:id="rId12"/>
    <p:sldId id="582" r:id="rId13"/>
    <p:sldId id="662" r:id="rId14"/>
    <p:sldId id="584" r:id="rId15"/>
    <p:sldId id="585" r:id="rId16"/>
    <p:sldId id="925" r:id="rId17"/>
    <p:sldId id="998" r:id="rId18"/>
    <p:sldId id="680" r:id="rId19"/>
    <p:sldId id="632" r:id="rId20"/>
    <p:sldId id="661" r:id="rId21"/>
    <p:sldId id="588" r:id="rId22"/>
    <p:sldId id="589" r:id="rId23"/>
    <p:sldId id="590" r:id="rId24"/>
    <p:sldId id="637" r:id="rId25"/>
    <p:sldId id="591" r:id="rId26"/>
    <p:sldId id="592" r:id="rId27"/>
    <p:sldId id="593" r:id="rId28"/>
    <p:sldId id="594" r:id="rId29"/>
    <p:sldId id="595" r:id="rId30"/>
    <p:sldId id="999" r:id="rId31"/>
    <p:sldId id="884" r:id="rId32"/>
    <p:sldId id="651" r:id="rId33"/>
    <p:sldId id="639" r:id="rId34"/>
    <p:sldId id="649" r:id="rId35"/>
    <p:sldId id="597" r:id="rId36"/>
    <p:sldId id="598" r:id="rId37"/>
    <p:sldId id="888" r:id="rId38"/>
    <p:sldId id="889" r:id="rId39"/>
    <p:sldId id="599" r:id="rId40"/>
    <p:sldId id="601" r:id="rId41"/>
    <p:sldId id="602" r:id="rId42"/>
    <p:sldId id="663" r:id="rId43"/>
    <p:sldId id="664" r:id="rId44"/>
    <p:sldId id="665" r:id="rId45"/>
    <p:sldId id="666" r:id="rId46"/>
    <p:sldId id="668" r:id="rId47"/>
    <p:sldId id="669" r:id="rId48"/>
    <p:sldId id="892" r:id="rId49"/>
    <p:sldId id="893" r:id="rId50"/>
    <p:sldId id="906" r:id="rId51"/>
    <p:sldId id="898" r:id="rId52"/>
    <p:sldId id="899" r:id="rId53"/>
    <p:sldId id="961" r:id="rId54"/>
    <p:sldId id="962" r:id="rId55"/>
    <p:sldId id="963" r:id="rId56"/>
    <p:sldId id="968" r:id="rId57"/>
    <p:sldId id="996" r:id="rId58"/>
    <p:sldId id="928" r:id="rId59"/>
    <p:sldId id="929" r:id="rId60"/>
    <p:sldId id="930" r:id="rId61"/>
    <p:sldId id="931" r:id="rId62"/>
    <p:sldId id="932" r:id="rId63"/>
    <p:sldId id="933" r:id="rId64"/>
    <p:sldId id="934" r:id="rId65"/>
    <p:sldId id="935" r:id="rId66"/>
    <p:sldId id="936" r:id="rId67"/>
    <p:sldId id="937" r:id="rId68"/>
    <p:sldId id="938" r:id="rId69"/>
    <p:sldId id="939" r:id="rId70"/>
    <p:sldId id="940" r:id="rId71"/>
    <p:sldId id="1000" r:id="rId72"/>
    <p:sldId id="670" r:id="rId73"/>
    <p:sldId id="990" r:id="rId74"/>
    <p:sldId id="672" r:id="rId75"/>
    <p:sldId id="673" r:id="rId76"/>
    <p:sldId id="674" r:id="rId77"/>
    <p:sldId id="679" r:id="rId78"/>
    <p:sldId id="992" r:id="rId79"/>
    <p:sldId id="994" r:id="rId80"/>
    <p:sldId id="659" r:id="rId81"/>
    <p:sldId id="995" r:id="rId82"/>
    <p:sldId id="973" r:id="rId83"/>
    <p:sldId id="974" r:id="rId84"/>
    <p:sldId id="975" r:id="rId85"/>
    <p:sldId id="976" r:id="rId86"/>
    <p:sldId id="977" r:id="rId87"/>
    <p:sldId id="978" r:id="rId88"/>
    <p:sldId id="979" r:id="rId89"/>
    <p:sldId id="980" r:id="rId90"/>
    <p:sldId id="981" r:id="rId91"/>
    <p:sldId id="982" r:id="rId92"/>
    <p:sldId id="983" r:id="rId93"/>
    <p:sldId id="984" r:id="rId94"/>
    <p:sldId id="985" r:id="rId95"/>
    <p:sldId id="986" r:id="rId96"/>
    <p:sldId id="987" r:id="rId97"/>
    <p:sldId id="988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5282" autoAdjust="0"/>
  </p:normalViewPr>
  <p:slideViewPr>
    <p:cSldViewPr>
      <p:cViewPr varScale="1">
        <p:scale>
          <a:sx n="95" d="100"/>
          <a:sy n="95" d="100"/>
        </p:scale>
        <p:origin x="45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Yi" userId="eb2ff92a34c2080f" providerId="LiveId" clId="{A0BE6668-3483-4628-978F-0DB118658124}"/>
    <pc:docChg chg="undo custSel modSld">
      <pc:chgData name="Li Yi" userId="eb2ff92a34c2080f" providerId="LiveId" clId="{A0BE6668-3483-4628-978F-0DB118658124}" dt="2023-03-24T01:52:09.582" v="335" actId="20577"/>
      <pc:docMkLst>
        <pc:docMk/>
      </pc:docMkLst>
      <pc:sldChg chg="modSp">
        <pc:chgData name="Li Yi" userId="eb2ff92a34c2080f" providerId="LiveId" clId="{A0BE6668-3483-4628-978F-0DB118658124}" dt="2023-03-17T02:53:26.331" v="14" actId="1036"/>
        <pc:sldMkLst>
          <pc:docMk/>
          <pc:sldMk cId="0" sldId="580"/>
        </pc:sldMkLst>
        <pc:spChg chg="mod">
          <ac:chgData name="Li Yi" userId="eb2ff92a34c2080f" providerId="LiveId" clId="{A0BE6668-3483-4628-978F-0DB118658124}" dt="2023-03-17T02:53:26.331" v="14" actId="1036"/>
          <ac:spMkLst>
            <pc:docMk/>
            <pc:sldMk cId="0" sldId="580"/>
            <ac:spMk id="142338" creationId="{00000000-0000-0000-0000-000000000000}"/>
          </ac:spMkLst>
        </pc:spChg>
        <pc:spChg chg="mod">
          <ac:chgData name="Li Yi" userId="eb2ff92a34c2080f" providerId="LiveId" clId="{A0BE6668-3483-4628-978F-0DB118658124}" dt="2023-03-17T02:53:26.331" v="14" actId="1036"/>
          <ac:spMkLst>
            <pc:docMk/>
            <pc:sldMk cId="0" sldId="580"/>
            <ac:spMk id="142339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01:12.366" v="26" actId="1035"/>
        <pc:sldMkLst>
          <pc:docMk/>
          <pc:sldMk cId="0" sldId="581"/>
        </pc:sldMkLst>
        <pc:spChg chg="mod">
          <ac:chgData name="Li Yi" userId="eb2ff92a34c2080f" providerId="LiveId" clId="{A0BE6668-3483-4628-978F-0DB118658124}" dt="2023-03-17T03:01:12.366" v="26" actId="1035"/>
          <ac:spMkLst>
            <pc:docMk/>
            <pc:sldMk cId="0" sldId="581"/>
            <ac:spMk id="143362" creationId="{00000000-0000-0000-0000-000000000000}"/>
          </ac:spMkLst>
        </pc:spChg>
        <pc:spChg chg="mod">
          <ac:chgData name="Li Yi" userId="eb2ff92a34c2080f" providerId="LiveId" clId="{A0BE6668-3483-4628-978F-0DB118658124}" dt="2023-03-17T03:01:12.366" v="26" actId="1035"/>
          <ac:spMkLst>
            <pc:docMk/>
            <pc:sldMk cId="0" sldId="581"/>
            <ac:spMk id="143363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04:25.850" v="32" actId="14100"/>
        <pc:sldMkLst>
          <pc:docMk/>
          <pc:sldMk cId="0" sldId="584"/>
        </pc:sldMkLst>
        <pc:spChg chg="mod">
          <ac:chgData name="Li Yi" userId="eb2ff92a34c2080f" providerId="LiveId" clId="{A0BE6668-3483-4628-978F-0DB118658124}" dt="2023-03-17T03:04:08.251" v="30" actId="1035"/>
          <ac:spMkLst>
            <pc:docMk/>
            <pc:sldMk cId="0" sldId="584"/>
            <ac:spMk id="269314" creationId="{00000000-0000-0000-0000-000000000000}"/>
          </ac:spMkLst>
        </pc:spChg>
        <pc:spChg chg="mod">
          <ac:chgData name="Li Yi" userId="eb2ff92a34c2080f" providerId="LiveId" clId="{A0BE6668-3483-4628-978F-0DB118658124}" dt="2023-03-17T03:04:25.850" v="32" actId="14100"/>
          <ac:spMkLst>
            <pc:docMk/>
            <pc:sldMk cId="0" sldId="584"/>
            <ac:spMk id="269315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05:08.526" v="39" actId="14100"/>
        <pc:sldMkLst>
          <pc:docMk/>
          <pc:sldMk cId="0" sldId="585"/>
        </pc:sldMkLst>
        <pc:spChg chg="mod">
          <ac:chgData name="Li Yi" userId="eb2ff92a34c2080f" providerId="LiveId" clId="{A0BE6668-3483-4628-978F-0DB118658124}" dt="2023-03-17T03:05:08.526" v="39" actId="14100"/>
          <ac:spMkLst>
            <pc:docMk/>
            <pc:sldMk cId="0" sldId="585"/>
            <ac:spMk id="271362" creationId="{00000000-0000-0000-0000-000000000000}"/>
          </ac:spMkLst>
        </pc:spChg>
        <pc:spChg chg="mod">
          <ac:chgData name="Li Yi" userId="eb2ff92a34c2080f" providerId="LiveId" clId="{A0BE6668-3483-4628-978F-0DB118658124}" dt="2023-03-17T03:05:01.261" v="38" actId="14100"/>
          <ac:spMkLst>
            <pc:docMk/>
            <pc:sldMk cId="0" sldId="585"/>
            <ac:spMk id="271363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1:46.517" v="53" actId="1036"/>
        <pc:sldMkLst>
          <pc:docMk/>
          <pc:sldMk cId="0" sldId="588"/>
        </pc:sldMkLst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2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3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4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5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6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7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8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89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0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1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2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3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4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5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6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7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Li Yi" userId="eb2ff92a34c2080f" providerId="LiveId" clId="{A0BE6668-3483-4628-978F-0DB118658124}" dt="2023-03-17T03:11:46.517" v="53" actId="1036"/>
          <ac:spMkLst>
            <pc:docMk/>
            <pc:sldMk cId="0" sldId="588"/>
            <ac:spMk id="148499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4:29.713" v="58" actId="1036"/>
        <pc:sldMkLst>
          <pc:docMk/>
          <pc:sldMk cId="0" sldId="593"/>
        </pc:sldMkLst>
        <pc:spChg chg="mod">
          <ac:chgData name="Li Yi" userId="eb2ff92a34c2080f" providerId="LiveId" clId="{A0BE6668-3483-4628-978F-0DB118658124}" dt="2023-03-17T03:14:29.713" v="58" actId="1036"/>
          <ac:spMkLst>
            <pc:docMk/>
            <pc:sldMk cId="0" sldId="593"/>
            <ac:spMk id="6" creationId="{00000000-0000-0000-0000-000000000000}"/>
          </ac:spMkLst>
        </pc:spChg>
        <pc:spChg chg="mod">
          <ac:chgData name="Li Yi" userId="eb2ff92a34c2080f" providerId="LiveId" clId="{A0BE6668-3483-4628-978F-0DB118658124}" dt="2023-03-17T03:14:29.713" v="58" actId="1036"/>
          <ac:spMkLst>
            <pc:docMk/>
            <pc:sldMk cId="0" sldId="593"/>
            <ac:spMk id="153602" creationId="{00000000-0000-0000-0000-000000000000}"/>
          </ac:spMkLst>
        </pc:spChg>
        <pc:spChg chg="mod">
          <ac:chgData name="Li Yi" userId="eb2ff92a34c2080f" providerId="LiveId" clId="{A0BE6668-3483-4628-978F-0DB118658124}" dt="2023-03-17T03:14:29.713" v="58" actId="103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Li Yi" userId="eb2ff92a34c2080f" providerId="LiveId" clId="{A0BE6668-3483-4628-978F-0DB118658124}" dt="2023-03-17T03:14:29.713" v="58" actId="1036"/>
          <ac:spMkLst>
            <pc:docMk/>
            <pc:sldMk cId="0" sldId="593"/>
            <ac:spMk id="153605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5:17.265" v="61" actId="1035"/>
        <pc:sldMkLst>
          <pc:docMk/>
          <pc:sldMk cId="0" sldId="595"/>
        </pc:sldMkLst>
        <pc:spChg chg="mod">
          <ac:chgData name="Li Yi" userId="eb2ff92a34c2080f" providerId="LiveId" clId="{A0BE6668-3483-4628-978F-0DB118658124}" dt="2023-03-17T03:15:17.265" v="61" actId="1035"/>
          <ac:spMkLst>
            <pc:docMk/>
            <pc:sldMk cId="0" sldId="595"/>
            <ac:spMk id="2" creationId="{00000000-0000-0000-0000-000000000000}"/>
          </ac:spMkLst>
        </pc:spChg>
        <pc:spChg chg="mod">
          <ac:chgData name="Li Yi" userId="eb2ff92a34c2080f" providerId="LiveId" clId="{A0BE6668-3483-4628-978F-0DB118658124}" dt="2023-03-17T03:15:17.265" v="61" actId="1035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Li Yi" userId="eb2ff92a34c2080f" providerId="LiveId" clId="{A0BE6668-3483-4628-978F-0DB118658124}" dt="2023-03-17T03:15:17.265" v="61" actId="1035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Li Yi" userId="eb2ff92a34c2080f" providerId="LiveId" clId="{A0BE6668-3483-4628-978F-0DB118658124}" dt="2023-03-17T03:15:17.265" v="61" actId="1035"/>
          <ac:spMkLst>
            <pc:docMk/>
            <pc:sldMk cId="0" sldId="595"/>
            <ac:spMk id="155652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7:51.815" v="87" actId="1035"/>
        <pc:sldMkLst>
          <pc:docMk/>
          <pc:sldMk cId="0" sldId="597"/>
        </pc:sldMkLst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699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0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1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2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3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4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5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6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7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8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09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0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1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2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3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4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5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6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7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8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19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0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1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2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3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4" creationId="{00000000-0000-0000-0000-000000000000}"/>
          </ac:spMkLst>
        </pc:spChg>
        <pc:spChg chg="mod">
          <ac:chgData name="Li Yi" userId="eb2ff92a34c2080f" providerId="LiveId" clId="{A0BE6668-3483-4628-978F-0DB118658124}" dt="2023-03-17T03:17:51.815" v="87" actId="1035"/>
          <ac:spMkLst>
            <pc:docMk/>
            <pc:sldMk cId="0" sldId="597"/>
            <ac:spMk id="157725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8:04.075" v="90" actId="1035"/>
        <pc:sldMkLst>
          <pc:docMk/>
          <pc:sldMk cId="0" sldId="598"/>
        </pc:sldMkLst>
        <pc:spChg chg="mod">
          <ac:chgData name="Li Yi" userId="eb2ff92a34c2080f" providerId="LiveId" clId="{A0BE6668-3483-4628-978F-0DB118658124}" dt="2023-03-17T03:18:04.075" v="90" actId="1035"/>
          <ac:spMkLst>
            <pc:docMk/>
            <pc:sldMk cId="0" sldId="598"/>
            <ac:spMk id="158722" creationId="{00000000-0000-0000-0000-000000000000}"/>
          </ac:spMkLst>
        </pc:spChg>
        <pc:spChg chg="mod">
          <ac:chgData name="Li Yi" userId="eb2ff92a34c2080f" providerId="LiveId" clId="{A0BE6668-3483-4628-978F-0DB118658124}" dt="2023-03-17T03:18:04.075" v="90" actId="1035"/>
          <ac:spMkLst>
            <pc:docMk/>
            <pc:sldMk cId="0" sldId="598"/>
            <ac:spMk id="158723" creationId="{00000000-0000-0000-0000-000000000000}"/>
          </ac:spMkLst>
        </pc:spChg>
      </pc:sldChg>
      <pc:sldChg chg="modSp mod">
        <pc:chgData name="Li Yi" userId="eb2ff92a34c2080f" providerId="LiveId" clId="{A0BE6668-3483-4628-978F-0DB118658124}" dt="2023-03-17T03:19:59.183" v="123" actId="14100"/>
        <pc:sldMkLst>
          <pc:docMk/>
          <pc:sldMk cId="0" sldId="599"/>
        </pc:sldMkLst>
        <pc:spChg chg="mod">
          <ac:chgData name="Li Yi" userId="eb2ff92a34c2080f" providerId="LiveId" clId="{A0BE6668-3483-4628-978F-0DB118658124}" dt="2023-03-17T03:19:59.183" v="123" actId="14100"/>
          <ac:spMkLst>
            <pc:docMk/>
            <pc:sldMk cId="0" sldId="599"/>
            <ac:spMk id="11" creationId="{00000000-0000-0000-0000-000000000000}"/>
          </ac:spMkLst>
        </pc:spChg>
        <pc:spChg chg="mod">
          <ac:chgData name="Li Yi" userId="eb2ff92a34c2080f" providerId="LiveId" clId="{A0BE6668-3483-4628-978F-0DB118658124}" dt="2023-03-17T03:19:53.302" v="122" actId="1038"/>
          <ac:spMkLst>
            <pc:docMk/>
            <pc:sldMk cId="0" sldId="599"/>
            <ac:spMk id="159747" creationId="{00000000-0000-0000-0000-000000000000}"/>
          </ac:spMkLst>
        </pc:spChg>
      </pc:sldChg>
      <pc:sldChg chg="modSp mod">
        <pc:chgData name="Li Yi" userId="eb2ff92a34c2080f" providerId="LiveId" clId="{A0BE6668-3483-4628-978F-0DB118658124}" dt="2023-03-17T03:19:09.535" v="111" actId="1035"/>
        <pc:sldMkLst>
          <pc:docMk/>
          <pc:sldMk cId="0" sldId="601"/>
        </pc:sldMkLst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5" creationId="{00000000-0000-0000-0000-000000000000}"/>
          </ac:spMkLst>
        </pc:spChg>
        <pc:spChg chg="mod">
          <ac:chgData name="Li Yi" userId="eb2ff92a34c2080f" providerId="LiveId" clId="{A0BE6668-3483-4628-978F-0DB118658124}" dt="2023-03-17T03:19:09.535" v="111" actId="1035"/>
          <ac:spMkLst>
            <pc:docMk/>
            <pc:sldMk cId="0" sldId="601"/>
            <ac:spMk id="27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28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3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4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5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6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7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38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56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57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58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59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60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61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62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63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160770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160771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160773" creationId="{00000000-0000-0000-0000-000000000000}"/>
          </ac:spMkLst>
        </pc:spChg>
        <pc:spChg chg="mod">
          <ac:chgData name="Li Yi" userId="eb2ff92a34c2080f" providerId="LiveId" clId="{A0BE6668-3483-4628-978F-0DB118658124}" dt="2023-03-17T03:18:51.643" v="101" actId="1035"/>
          <ac:spMkLst>
            <pc:docMk/>
            <pc:sldMk cId="0" sldId="601"/>
            <ac:spMk id="160774" creationId="{00000000-0000-0000-0000-000000000000}"/>
          </ac:spMkLst>
        </pc:spChg>
        <pc:grpChg chg="mod">
          <ac:chgData name="Li Yi" userId="eb2ff92a34c2080f" providerId="LiveId" clId="{A0BE6668-3483-4628-978F-0DB118658124}" dt="2023-03-17T03:18:51.643" v="101" actId="1035"/>
          <ac:grpSpMkLst>
            <pc:docMk/>
            <pc:sldMk cId="0" sldId="601"/>
            <ac:grpSpMk id="6" creationId="{00000000-0000-0000-0000-000000000000}"/>
          </ac:grpSpMkLst>
        </pc:grpChg>
        <pc:grpChg chg="mod">
          <ac:chgData name="Li Yi" userId="eb2ff92a34c2080f" providerId="LiveId" clId="{A0BE6668-3483-4628-978F-0DB118658124}" dt="2023-03-17T03:18:51.643" v="101" actId="1035"/>
          <ac:grpSpMkLst>
            <pc:docMk/>
            <pc:sldMk cId="0" sldId="601"/>
            <ac:grpSpMk id="7" creationId="{00000000-0000-0000-0000-000000000000}"/>
          </ac:grpSpMkLst>
        </pc:grpChg>
        <pc:cxnChg chg="mod">
          <ac:chgData name="Li Yi" userId="eb2ff92a34c2080f" providerId="LiveId" clId="{A0BE6668-3483-4628-978F-0DB118658124}" dt="2023-03-17T03:18:51.643" v="101" actId="1035"/>
          <ac:cxnSpMkLst>
            <pc:docMk/>
            <pc:sldMk cId="0" sldId="601"/>
            <ac:cxnSpMk id="3" creationId="{00000000-0000-0000-0000-000000000000}"/>
          </ac:cxnSpMkLst>
        </pc:cxnChg>
        <pc:cxnChg chg="mod">
          <ac:chgData name="Li Yi" userId="eb2ff92a34c2080f" providerId="LiveId" clId="{A0BE6668-3483-4628-978F-0DB118658124}" dt="2023-03-17T03:18:51.643" v="101" actId="1035"/>
          <ac:cxnSpMkLst>
            <pc:docMk/>
            <pc:sldMk cId="0" sldId="601"/>
            <ac:cxnSpMk id="29" creationId="{00000000-0000-0000-0000-000000000000}"/>
          </ac:cxnSpMkLst>
        </pc:cxnChg>
      </pc:sldChg>
      <pc:sldChg chg="modSp mod">
        <pc:chgData name="Li Yi" userId="eb2ff92a34c2080f" providerId="LiveId" clId="{A0BE6668-3483-4628-978F-0DB118658124}" dt="2023-03-17T03:19:29.370" v="114" actId="1035"/>
        <pc:sldMkLst>
          <pc:docMk/>
          <pc:sldMk cId="0" sldId="602"/>
        </pc:sldMkLst>
        <pc:spChg chg="mod">
          <ac:chgData name="Li Yi" userId="eb2ff92a34c2080f" providerId="LiveId" clId="{A0BE6668-3483-4628-978F-0DB118658124}" dt="2023-03-17T03:19:29.370" v="114" actId="1035"/>
          <ac:spMkLst>
            <pc:docMk/>
            <pc:sldMk cId="0" sldId="602"/>
            <ac:spMk id="73" creationId="{00000000-0000-0000-0000-000000000000}"/>
          </ac:spMkLst>
        </pc:spChg>
        <pc:grpChg chg="mod">
          <ac:chgData name="Li Yi" userId="eb2ff92a34c2080f" providerId="LiveId" clId="{A0BE6668-3483-4628-978F-0DB118658124}" dt="2023-03-17T03:19:29.370" v="114" actId="1035"/>
          <ac:grpSpMkLst>
            <pc:docMk/>
            <pc:sldMk cId="0" sldId="602"/>
            <ac:grpSpMk id="64" creationId="{00000000-0000-0000-0000-000000000000}"/>
          </ac:grpSpMkLst>
        </pc:grpChg>
      </pc:sldChg>
      <pc:sldChg chg="modSp">
        <pc:chgData name="Li Yi" userId="eb2ff92a34c2080f" providerId="LiveId" clId="{A0BE6668-3483-4628-978F-0DB118658124}" dt="2023-03-17T03:16:29.162" v="73" actId="1036"/>
        <pc:sldMkLst>
          <pc:docMk/>
          <pc:sldMk cId="0" sldId="639"/>
        </pc:sldMkLst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9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10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11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1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1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24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27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30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4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Li Yi" userId="eb2ff92a34c2080f" providerId="LiveId" clId="{A0BE6668-3483-4628-978F-0DB118658124}" dt="2023-03-17T03:16:29.162" v="73" actId="103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Li Yi" userId="eb2ff92a34c2080f" providerId="LiveId" clId="{A0BE6668-3483-4628-978F-0DB118658124}" dt="2023-03-17T03:16:29.162" v="73" actId="103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Li Yi" userId="eb2ff92a34c2080f" providerId="LiveId" clId="{A0BE6668-3483-4628-978F-0DB118658124}" dt="2023-03-17T03:16:29.162" v="73" actId="103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Li Yi" userId="eb2ff92a34c2080f" providerId="LiveId" clId="{A0BE6668-3483-4628-978F-0DB118658124}" dt="2023-03-17T03:16:29.162" v="73" actId="103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Li Yi" userId="eb2ff92a34c2080f" providerId="LiveId" clId="{A0BE6668-3483-4628-978F-0DB118658124}" dt="2023-03-17T03:16:29.162" v="73" actId="103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Li Yi" userId="eb2ff92a34c2080f" providerId="LiveId" clId="{A0BE6668-3483-4628-978F-0DB118658124}" dt="2023-03-17T03:16:29.162" v="73" actId="1036"/>
          <ac:grpSpMkLst>
            <pc:docMk/>
            <pc:sldMk cId="0" sldId="639"/>
            <ac:grpSpMk id="29" creationId="{00000000-0000-0000-0000-000000000000}"/>
          </ac:grpSpMkLst>
        </pc:grpChg>
        <pc:cxnChg chg="mod">
          <ac:chgData name="Li Yi" userId="eb2ff92a34c2080f" providerId="LiveId" clId="{A0BE6668-3483-4628-978F-0DB118658124}" dt="2023-03-17T03:16:29.162" v="73" actId="1036"/>
          <ac:cxnSpMkLst>
            <pc:docMk/>
            <pc:sldMk cId="0" sldId="639"/>
            <ac:cxnSpMk id="19" creationId="{00000000-0000-0000-0000-000000000000}"/>
          </ac:cxnSpMkLst>
        </pc:cxnChg>
        <pc:cxnChg chg="mod">
          <ac:chgData name="Li Yi" userId="eb2ff92a34c2080f" providerId="LiveId" clId="{A0BE6668-3483-4628-978F-0DB118658124}" dt="2023-03-17T03:16:29.162" v="73" actId="1036"/>
          <ac:cxnSpMkLst>
            <pc:docMk/>
            <pc:sldMk cId="0" sldId="639"/>
            <ac:cxnSpMk id="25" creationId="{00000000-0000-0000-0000-000000000000}"/>
          </ac:cxnSpMkLst>
        </pc:cxnChg>
        <pc:cxnChg chg="mod">
          <ac:chgData name="Li Yi" userId="eb2ff92a34c2080f" providerId="LiveId" clId="{A0BE6668-3483-4628-978F-0DB118658124}" dt="2023-03-17T03:16:29.162" v="73" actId="1036"/>
          <ac:cxnSpMkLst>
            <pc:docMk/>
            <pc:sldMk cId="0" sldId="639"/>
            <ac:cxnSpMk id="28" creationId="{00000000-0000-0000-0000-000000000000}"/>
          </ac:cxnSpMkLst>
        </pc:cxnChg>
        <pc:cxnChg chg="mod">
          <ac:chgData name="Li Yi" userId="eb2ff92a34c2080f" providerId="LiveId" clId="{A0BE6668-3483-4628-978F-0DB118658124}" dt="2023-03-17T03:16:29.162" v="73" actId="1036"/>
          <ac:cxnSpMkLst>
            <pc:docMk/>
            <pc:sldMk cId="0" sldId="639"/>
            <ac:cxnSpMk id="31" creationId="{00000000-0000-0000-0000-000000000000}"/>
          </ac:cxnSpMkLst>
        </pc:cxnChg>
      </pc:sldChg>
      <pc:sldChg chg="modSp">
        <pc:chgData name="Li Yi" userId="eb2ff92a34c2080f" providerId="LiveId" clId="{A0BE6668-3483-4628-978F-0DB118658124}" dt="2023-03-17T03:17:31.612" v="80" actId="1076"/>
        <pc:sldMkLst>
          <pc:docMk/>
          <pc:sldMk cId="0" sldId="649"/>
        </pc:sldMkLst>
        <pc:spChg chg="mod">
          <ac:chgData name="Li Yi" userId="eb2ff92a34c2080f" providerId="LiveId" clId="{A0BE6668-3483-4628-978F-0DB118658124}" dt="2023-03-17T03:17:26.452" v="79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Li Yi" userId="eb2ff92a34c2080f" providerId="LiveId" clId="{A0BE6668-3483-4628-978F-0DB118658124}" dt="2023-03-17T03:17:31.612" v="80" actId="1076"/>
          <ac:spMkLst>
            <pc:docMk/>
            <pc:sldMk cId="0" sldId="649"/>
            <ac:spMk id="156675" creationId="{00000000-0000-0000-0000-000000000000}"/>
          </ac:spMkLst>
        </pc:spChg>
      </pc:sldChg>
      <pc:sldChg chg="modSp">
        <pc:chgData name="Li Yi" userId="eb2ff92a34c2080f" providerId="LiveId" clId="{A0BE6668-3483-4628-978F-0DB118658124}" dt="2023-03-17T03:16:14.155" v="70" actId="1038"/>
        <pc:sldMkLst>
          <pc:docMk/>
          <pc:sldMk cId="0" sldId="651"/>
        </pc:sldMkLst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49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2" creationId="{00000000-0000-0000-0000-000000000000}"/>
          </ac:spMkLst>
        </pc:spChg>
        <pc:spChg chg="mod">
          <ac:chgData name="Li Yi" userId="eb2ff92a34c2080f" providerId="LiveId" clId="{A0BE6668-3483-4628-978F-0DB118658124}" dt="2023-03-17T03:16:14.155" v="70" actId="1038"/>
          <ac:spMkLst>
            <pc:docMk/>
            <pc:sldMk cId="0" sldId="651"/>
            <ac:spMk id="27653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4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5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6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7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8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59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0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1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2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3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4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5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6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7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8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69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0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1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2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3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4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5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6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7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8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79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80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81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82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83" creationId="{00000000-0000-0000-0000-000000000000}"/>
          </ac:spMkLst>
        </pc:spChg>
        <pc:spChg chg="mod">
          <ac:chgData name="Li Yi" userId="eb2ff92a34c2080f" providerId="LiveId" clId="{A0BE6668-3483-4628-978F-0DB118658124}" dt="2023-03-17T03:15:59.059" v="64" actId="1035"/>
          <ac:spMkLst>
            <pc:docMk/>
            <pc:sldMk cId="0" sldId="651"/>
            <ac:spMk id="27684" creationId="{00000000-0000-0000-0000-000000000000}"/>
          </ac:spMkLst>
        </pc:spChg>
      </pc:sldChg>
      <pc:sldChg chg="modSp mod">
        <pc:chgData name="Li Yi" userId="eb2ff92a34c2080f" providerId="LiveId" clId="{A0BE6668-3483-4628-978F-0DB118658124}" dt="2023-03-17T03:20:40.094" v="138" actId="1076"/>
        <pc:sldMkLst>
          <pc:docMk/>
          <pc:sldMk cId="2465704963" sldId="669"/>
        </pc:sldMkLst>
        <pc:spChg chg="mod">
          <ac:chgData name="Li Yi" userId="eb2ff92a34c2080f" providerId="LiveId" clId="{A0BE6668-3483-4628-978F-0DB118658124}" dt="2023-03-17T03:20:40.094" v="138" actId="1076"/>
          <ac:spMkLst>
            <pc:docMk/>
            <pc:sldMk cId="2465704963" sldId="669"/>
            <ac:spMk id="12295" creationId="{00000000-0000-0000-0000-000000000000}"/>
          </ac:spMkLst>
        </pc:spChg>
        <pc:graphicFrameChg chg="mod">
          <ac:chgData name="Li Yi" userId="eb2ff92a34c2080f" providerId="LiveId" clId="{A0BE6668-3483-4628-978F-0DB118658124}" dt="2023-03-17T03:20:31.444" v="136" actId="103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Li Yi" userId="eb2ff92a34c2080f" providerId="LiveId" clId="{A0BE6668-3483-4628-978F-0DB118658124}" dt="2023-03-17T03:20:31.444" v="136" actId="103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delSp modSp mod">
        <pc:chgData name="Li Yi" userId="eb2ff92a34c2080f" providerId="LiveId" clId="{A0BE6668-3483-4628-978F-0DB118658124}" dt="2023-03-17T03:26:39.329" v="195" actId="478"/>
        <pc:sldMkLst>
          <pc:docMk/>
          <pc:sldMk cId="1890818477" sldId="670"/>
        </pc:sldMkLst>
        <pc:spChg chg="del mod">
          <ac:chgData name="Li Yi" userId="eb2ff92a34c2080f" providerId="LiveId" clId="{A0BE6668-3483-4628-978F-0DB118658124}" dt="2023-03-17T03:26:39.329" v="195" actId="478"/>
          <ac:spMkLst>
            <pc:docMk/>
            <pc:sldMk cId="1890818477" sldId="670"/>
            <ac:spMk id="13314" creationId="{00000000-0000-0000-0000-000000000000}"/>
          </ac:spMkLst>
        </pc:spChg>
        <pc:spChg chg="mod">
          <ac:chgData name="Li Yi" userId="eb2ff92a34c2080f" providerId="LiveId" clId="{A0BE6668-3483-4628-978F-0DB118658124}" dt="2023-03-17T03:26:30.956" v="194" actId="1035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Li Yi" userId="eb2ff92a34c2080f" providerId="LiveId" clId="{A0BE6668-3483-4628-978F-0DB118658124}" dt="2023-03-17T03:26:30.956" v="194" actId="1035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Li Yi" userId="eb2ff92a34c2080f" providerId="LiveId" clId="{A0BE6668-3483-4628-978F-0DB118658124}" dt="2023-03-17T03:26:30.956" v="194" actId="1035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Li Yi" userId="eb2ff92a34c2080f" providerId="LiveId" clId="{A0BE6668-3483-4628-978F-0DB118658124}" dt="2023-03-17T03:26:30.956" v="194" actId="1035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Li Yi" userId="eb2ff92a34c2080f" providerId="LiveId" clId="{A0BE6668-3483-4628-978F-0DB118658124}" dt="2023-03-17T03:26:30.956" v="194" actId="1035"/>
          <ac:spMkLst>
            <pc:docMk/>
            <pc:sldMk cId="1890818477" sldId="670"/>
            <ac:spMk id="13319" creationId="{00000000-0000-0000-0000-000000000000}"/>
          </ac:spMkLst>
        </pc:spChg>
      </pc:sldChg>
      <pc:sldChg chg="delSp modSp mod">
        <pc:chgData name="Li Yi" userId="eb2ff92a34c2080f" providerId="LiveId" clId="{A0BE6668-3483-4628-978F-0DB118658124}" dt="2023-03-17T03:29:35.845" v="251" actId="14100"/>
        <pc:sldMkLst>
          <pc:docMk/>
          <pc:sldMk cId="1616640189" sldId="672"/>
        </pc:sldMkLst>
        <pc:spChg chg="del mod">
          <ac:chgData name="Li Yi" userId="eb2ff92a34c2080f" providerId="LiveId" clId="{A0BE6668-3483-4628-978F-0DB118658124}" dt="2023-03-17T03:27:19.390" v="206" actId="478"/>
          <ac:spMkLst>
            <pc:docMk/>
            <pc:sldMk cId="1616640189" sldId="672"/>
            <ac:spMk id="15362" creationId="{00000000-0000-0000-0000-000000000000}"/>
          </ac:spMkLst>
        </pc:spChg>
        <pc:spChg chg="mod">
          <ac:chgData name="Li Yi" userId="eb2ff92a34c2080f" providerId="LiveId" clId="{A0BE6668-3483-4628-978F-0DB118658124}" dt="2023-03-17T03:28:30.509" v="209" actId="14100"/>
          <ac:spMkLst>
            <pc:docMk/>
            <pc:sldMk cId="1616640189" sldId="672"/>
            <ac:spMk id="15363" creationId="{00000000-0000-0000-0000-000000000000}"/>
          </ac:spMkLst>
        </pc:spChg>
        <pc:spChg chg="mod">
          <ac:chgData name="Li Yi" userId="eb2ff92a34c2080f" providerId="LiveId" clId="{A0BE6668-3483-4628-978F-0DB118658124}" dt="2023-03-17T03:29:35.845" v="251" actId="14100"/>
          <ac:spMkLst>
            <pc:docMk/>
            <pc:sldMk cId="1616640189" sldId="672"/>
            <ac:spMk id="15364" creationId="{00000000-0000-0000-0000-000000000000}"/>
          </ac:spMkLst>
        </pc:spChg>
      </pc:sldChg>
      <pc:sldChg chg="delSp modSp mod">
        <pc:chgData name="Li Yi" userId="eb2ff92a34c2080f" providerId="LiveId" clId="{A0BE6668-3483-4628-978F-0DB118658124}" dt="2023-03-17T03:32:19.330" v="263" actId="478"/>
        <pc:sldMkLst>
          <pc:docMk/>
          <pc:sldMk cId="847024125" sldId="673"/>
        </pc:sldMkLst>
        <pc:spChg chg="del">
          <ac:chgData name="Li Yi" userId="eb2ff92a34c2080f" providerId="LiveId" clId="{A0BE6668-3483-4628-978F-0DB118658124}" dt="2023-03-17T03:32:19.330" v="263" actId="478"/>
          <ac:spMkLst>
            <pc:docMk/>
            <pc:sldMk cId="847024125" sldId="673"/>
            <ac:spMk id="16386" creationId="{00000000-0000-0000-0000-000000000000}"/>
          </ac:spMkLst>
        </pc:spChg>
        <pc:spChg chg="mod">
          <ac:chgData name="Li Yi" userId="eb2ff92a34c2080f" providerId="LiveId" clId="{A0BE6668-3483-4628-978F-0DB118658124}" dt="2023-03-17T03:29:26.889" v="250" actId="1076"/>
          <ac:spMkLst>
            <pc:docMk/>
            <pc:sldMk cId="847024125" sldId="673"/>
            <ac:spMk id="16387" creationId="{00000000-0000-0000-0000-000000000000}"/>
          </ac:spMkLst>
        </pc:spChg>
        <pc:spChg chg="mod">
          <ac:chgData name="Li Yi" userId="eb2ff92a34c2080f" providerId="LiveId" clId="{A0BE6668-3483-4628-978F-0DB118658124}" dt="2023-03-17T03:29:22.208" v="249" actId="14100"/>
          <ac:spMkLst>
            <pc:docMk/>
            <pc:sldMk cId="847024125" sldId="673"/>
            <ac:spMk id="16388" creationId="{00000000-0000-0000-0000-000000000000}"/>
          </ac:spMkLst>
        </pc:spChg>
      </pc:sldChg>
      <pc:sldChg chg="delSp modSp mod">
        <pc:chgData name="Li Yi" userId="eb2ff92a34c2080f" providerId="LiveId" clId="{A0BE6668-3483-4628-978F-0DB118658124}" dt="2023-03-17T03:32:15.645" v="262" actId="478"/>
        <pc:sldMkLst>
          <pc:docMk/>
          <pc:sldMk cId="739854835" sldId="674"/>
        </pc:sldMkLst>
        <pc:spChg chg="mod">
          <ac:chgData name="Li Yi" userId="eb2ff92a34c2080f" providerId="LiveId" clId="{A0BE6668-3483-4628-978F-0DB118658124}" dt="2023-03-17T03:31:41.507" v="255" actId="1038"/>
          <ac:spMkLst>
            <pc:docMk/>
            <pc:sldMk cId="739854835" sldId="674"/>
            <ac:spMk id="2" creationId="{00000000-0000-0000-0000-000000000000}"/>
          </ac:spMkLst>
        </pc:spChg>
        <pc:spChg chg="del">
          <ac:chgData name="Li Yi" userId="eb2ff92a34c2080f" providerId="LiveId" clId="{A0BE6668-3483-4628-978F-0DB118658124}" dt="2023-03-17T03:32:15.645" v="262" actId="478"/>
          <ac:spMkLst>
            <pc:docMk/>
            <pc:sldMk cId="739854835" sldId="674"/>
            <ac:spMk id="17410" creationId="{00000000-0000-0000-0000-000000000000}"/>
          </ac:spMkLst>
        </pc:spChg>
        <pc:spChg chg="mod">
          <ac:chgData name="Li Yi" userId="eb2ff92a34c2080f" providerId="LiveId" clId="{A0BE6668-3483-4628-978F-0DB118658124}" dt="2023-03-17T03:31:41.507" v="255" actId="1038"/>
          <ac:spMkLst>
            <pc:docMk/>
            <pc:sldMk cId="739854835" sldId="674"/>
            <ac:spMk id="17412" creationId="{00000000-0000-0000-0000-000000000000}"/>
          </ac:spMkLst>
        </pc:spChg>
        <pc:spChg chg="mod">
          <ac:chgData name="Li Yi" userId="eb2ff92a34c2080f" providerId="LiveId" clId="{A0BE6668-3483-4628-978F-0DB118658124}" dt="2023-03-17T03:31:41.507" v="255" actId="1038"/>
          <ac:spMkLst>
            <pc:docMk/>
            <pc:sldMk cId="739854835" sldId="674"/>
            <ac:spMk id="17413" creationId="{00000000-0000-0000-0000-000000000000}"/>
          </ac:spMkLst>
        </pc:spChg>
      </pc:sldChg>
      <pc:sldChg chg="delSp modSp mod">
        <pc:chgData name="Li Yi" userId="eb2ff92a34c2080f" providerId="LiveId" clId="{A0BE6668-3483-4628-978F-0DB118658124}" dt="2023-03-17T03:32:10.945" v="261" actId="478"/>
        <pc:sldMkLst>
          <pc:docMk/>
          <pc:sldMk cId="2190817441" sldId="679"/>
        </pc:sldMkLst>
        <pc:spChg chg="del mod">
          <ac:chgData name="Li Yi" userId="eb2ff92a34c2080f" providerId="LiveId" clId="{A0BE6668-3483-4628-978F-0DB118658124}" dt="2023-03-17T03:32:10.945" v="261" actId="478"/>
          <ac:spMkLst>
            <pc:docMk/>
            <pc:sldMk cId="2190817441" sldId="679"/>
            <ac:spMk id="17410" creationId="{00000000-0000-0000-0000-000000000000}"/>
          </ac:spMkLst>
        </pc:spChg>
        <pc:spChg chg="mod">
          <ac:chgData name="Li Yi" userId="eb2ff92a34c2080f" providerId="LiveId" clId="{A0BE6668-3483-4628-978F-0DB118658124}" dt="2023-03-17T03:32:04.477" v="260" actId="1038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Li Yi" userId="eb2ff92a34c2080f" providerId="LiveId" clId="{A0BE6668-3483-4628-978F-0DB118658124}" dt="2023-03-17T03:32:04.477" v="260" actId="1038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Li Yi" userId="eb2ff92a34c2080f" providerId="LiveId" clId="{A0BE6668-3483-4628-978F-0DB118658124}" dt="2023-03-17T03:32:04.477" v="260" actId="1038"/>
          <ac:spMkLst>
            <pc:docMk/>
            <pc:sldMk cId="2190817441" sldId="679"/>
            <ac:spMk id="17413" creationId="{00000000-0000-0000-0000-000000000000}"/>
          </ac:spMkLst>
        </pc:spChg>
        <pc:graphicFrameChg chg="mod">
          <ac:chgData name="Li Yi" userId="eb2ff92a34c2080f" providerId="LiveId" clId="{A0BE6668-3483-4628-978F-0DB118658124}" dt="2023-03-17T03:32:04.477" v="260" actId="1038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Chg chg="modSp mod modAnim">
        <pc:chgData name="Li Yi" userId="eb2ff92a34c2080f" providerId="LiveId" clId="{A0BE6668-3483-4628-978F-0DB118658124}" dt="2023-03-17T03:10:48.976" v="48" actId="14100"/>
        <pc:sldMkLst>
          <pc:docMk/>
          <pc:sldMk cId="1695444870" sldId="680"/>
        </pc:sldMkLst>
        <pc:spChg chg="mod">
          <ac:chgData name="Li Yi" userId="eb2ff92a34c2080f" providerId="LiveId" clId="{A0BE6668-3483-4628-978F-0DB118658124}" dt="2023-03-17T03:10:48.976" v="48" actId="14100"/>
          <ac:spMkLst>
            <pc:docMk/>
            <pc:sldMk cId="1695444870" sldId="680"/>
            <ac:spMk id="9" creationId="{00000000-0000-0000-0000-000000000000}"/>
          </ac:spMkLst>
        </pc:spChg>
      </pc:sldChg>
      <pc:sldChg chg="modSp mod">
        <pc:chgData name="Li Yi" userId="eb2ff92a34c2080f" providerId="LiveId" clId="{A0BE6668-3483-4628-978F-0DB118658124}" dt="2023-03-17T02:27:40.173" v="1" actId="20577"/>
        <pc:sldMkLst>
          <pc:docMk/>
          <pc:sldMk cId="0" sldId="869"/>
        </pc:sldMkLst>
        <pc:spChg chg="mod">
          <ac:chgData name="Li Yi" userId="eb2ff92a34c2080f" providerId="LiveId" clId="{A0BE6668-3483-4628-978F-0DB118658124}" dt="2023-03-17T02:27:40.173" v="1" actId="20577"/>
          <ac:spMkLst>
            <pc:docMk/>
            <pc:sldMk cId="0" sldId="869"/>
            <ac:spMk id="20483" creationId="{194205F9-E7CF-4407-AB5A-ACD59AA97D72}"/>
          </ac:spMkLst>
        </pc:spChg>
      </pc:sldChg>
      <pc:sldChg chg="modSp mod">
        <pc:chgData name="Li Yi" userId="eb2ff92a34c2080f" providerId="LiveId" clId="{A0BE6668-3483-4628-978F-0DB118658124}" dt="2023-03-17T02:51:55.428" v="7" actId="14100"/>
        <pc:sldMkLst>
          <pc:docMk/>
          <pc:sldMk cId="0" sldId="872"/>
        </pc:sldMkLst>
        <pc:spChg chg="mod">
          <ac:chgData name="Li Yi" userId="eb2ff92a34c2080f" providerId="LiveId" clId="{A0BE6668-3483-4628-978F-0DB118658124}" dt="2023-03-17T02:51:52.376" v="6" actId="1076"/>
          <ac:spMkLst>
            <pc:docMk/>
            <pc:sldMk cId="0" sldId="872"/>
            <ac:spMk id="26626" creationId="{AECD8270-40AD-4C85-B250-910950A48F66}"/>
          </ac:spMkLst>
        </pc:spChg>
        <pc:spChg chg="mod">
          <ac:chgData name="Li Yi" userId="eb2ff92a34c2080f" providerId="LiveId" clId="{A0BE6668-3483-4628-978F-0DB118658124}" dt="2023-03-17T02:51:55.428" v="7" actId="14100"/>
          <ac:spMkLst>
            <pc:docMk/>
            <pc:sldMk cId="0" sldId="872"/>
            <ac:spMk id="26627" creationId="{75AC842C-E421-41C1-B98A-158BE28925AF}"/>
          </ac:spMkLst>
        </pc:spChg>
      </pc:sldChg>
      <pc:sldChg chg="modSp">
        <pc:chgData name="Li Yi" userId="eb2ff92a34c2080f" providerId="LiveId" clId="{A0BE6668-3483-4628-978F-0DB118658124}" dt="2023-03-17T02:52:12.177" v="9" actId="1076"/>
        <pc:sldMkLst>
          <pc:docMk/>
          <pc:sldMk cId="0" sldId="873"/>
        </pc:sldMkLst>
        <pc:spChg chg="mod">
          <ac:chgData name="Li Yi" userId="eb2ff92a34c2080f" providerId="LiveId" clId="{A0BE6668-3483-4628-978F-0DB118658124}" dt="2023-03-17T02:52:05.383" v="8" actId="113"/>
          <ac:spMkLst>
            <pc:docMk/>
            <pc:sldMk cId="0" sldId="873"/>
            <ac:spMk id="28673" creationId="{16177852-A552-4D38-B1E4-E1A6ED8CD495}"/>
          </ac:spMkLst>
        </pc:spChg>
        <pc:spChg chg="mod">
          <ac:chgData name="Li Yi" userId="eb2ff92a34c2080f" providerId="LiveId" clId="{A0BE6668-3483-4628-978F-0DB118658124}" dt="2023-03-17T02:52:12.177" v="9" actId="1076"/>
          <ac:spMkLst>
            <pc:docMk/>
            <pc:sldMk cId="0" sldId="873"/>
            <ac:spMk id="28674" creationId="{83881110-0623-41DC-BBA9-13530629742F}"/>
          </ac:spMkLst>
        </pc:spChg>
      </pc:sldChg>
      <pc:sldChg chg="modSp">
        <pc:chgData name="Li Yi" userId="eb2ff92a34c2080f" providerId="LiveId" clId="{A0BE6668-3483-4628-978F-0DB118658124}" dt="2023-03-17T03:18:14.348" v="94" actId="1036"/>
        <pc:sldMkLst>
          <pc:docMk/>
          <pc:sldMk cId="0" sldId="888"/>
        </pc:sldMkLst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66" creationId="{3CA66F99-28D4-4EDB-A3FB-4004BCFEE6DB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67" creationId="{772E408C-8256-4D59-962B-E42C85F607D2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88" creationId="{5576C648-A10D-4854-8C08-FCD58D62B20B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89" creationId="{F2AAB592-1F89-4BB1-9220-EEA5E2AE23AA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0" creationId="{F081BB6F-8128-4734-947A-BB49B67356E6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1" creationId="{75EE31BF-3310-46A9-AD6F-28E68565F31A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2" creationId="{4AC2D98B-F5BD-4CB6-A156-1AEBF00ECC0E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3" creationId="{768E7B6A-EB79-43B5-B2F1-C3DE19382072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4" creationId="{6EC48EDA-4F27-4640-8E09-CE21EBEA813D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5" creationId="{BA5B653D-416D-44B8-A600-9D1432EEFD4B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6" creationId="{88FAC60C-0A34-4300-B093-D44D569416FA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7" creationId="{5F6C2DC6-579A-470B-AB28-2F9DCE637937}"/>
          </ac:spMkLst>
        </pc:spChg>
        <pc:spChg chg="mod">
          <ac:chgData name="Li Yi" userId="eb2ff92a34c2080f" providerId="LiveId" clId="{A0BE6668-3483-4628-978F-0DB118658124}" dt="2023-03-17T03:18:14.348" v="94" actId="1036"/>
          <ac:spMkLst>
            <pc:docMk/>
            <pc:sldMk cId="0" sldId="888"/>
            <ac:spMk id="62498" creationId="{8B996600-F45B-4594-A025-4AAACAD5316C}"/>
          </ac:spMkLst>
        </pc:spChg>
        <pc:graphicFrameChg chg="mod">
          <ac:chgData name="Li Yi" userId="eb2ff92a34c2080f" providerId="LiveId" clId="{A0BE6668-3483-4628-978F-0DB118658124}" dt="2023-03-17T03:18:14.348" v="94" actId="1036"/>
          <ac:graphicFrameMkLst>
            <pc:docMk/>
            <pc:sldMk cId="0" sldId="888"/>
            <ac:graphicFrameMk id="865284" creationId="{17BBA47C-A21F-764F-AE0E-C3BD560F20ED}"/>
          </ac:graphicFrameMkLst>
        </pc:graphicFrameChg>
      </pc:sldChg>
      <pc:sldChg chg="modSp">
        <pc:chgData name="Li Yi" userId="eb2ff92a34c2080f" providerId="LiveId" clId="{A0BE6668-3483-4628-978F-0DB118658124}" dt="2023-03-17T03:18:30.995" v="98" actId="1036"/>
        <pc:sldMkLst>
          <pc:docMk/>
          <pc:sldMk cId="0" sldId="889"/>
        </pc:sldMkLst>
        <pc:spChg chg="mod">
          <ac:chgData name="Li Yi" userId="eb2ff92a34c2080f" providerId="LiveId" clId="{A0BE6668-3483-4628-978F-0DB118658124}" dt="2023-03-17T03:18:30.995" v="98" actId="1036"/>
          <ac:spMkLst>
            <pc:docMk/>
            <pc:sldMk cId="0" sldId="889"/>
            <ac:spMk id="64514" creationId="{C063F2D8-E7F6-4635-8F25-E4DE5DF991F8}"/>
          </ac:spMkLst>
        </pc:spChg>
        <pc:spChg chg="mod">
          <ac:chgData name="Li Yi" userId="eb2ff92a34c2080f" providerId="LiveId" clId="{A0BE6668-3483-4628-978F-0DB118658124}" dt="2023-03-17T03:18:30.995" v="98" actId="1036"/>
          <ac:spMkLst>
            <pc:docMk/>
            <pc:sldMk cId="0" sldId="889"/>
            <ac:spMk id="64515" creationId="{F16CFAFD-ACED-4452-BBF2-3F2AF8D524F0}"/>
          </ac:spMkLst>
        </pc:spChg>
      </pc:sldChg>
      <pc:sldChg chg="modSp">
        <pc:chgData name="Li Yi" userId="eb2ff92a34c2080f" providerId="LiveId" clId="{A0BE6668-3483-4628-978F-0DB118658124}" dt="2023-03-17T03:20:55.194" v="144" actId="1036"/>
        <pc:sldMkLst>
          <pc:docMk/>
          <pc:sldMk cId="0" sldId="892"/>
        </pc:sldMkLst>
        <pc:spChg chg="mod">
          <ac:chgData name="Li Yi" userId="eb2ff92a34c2080f" providerId="LiveId" clId="{A0BE6668-3483-4628-978F-0DB118658124}" dt="2023-03-17T03:20:55.194" v="144" actId="1036"/>
          <ac:spMkLst>
            <pc:docMk/>
            <pc:sldMk cId="0" sldId="892"/>
            <ac:spMk id="70713" creationId="{CF125A4D-090B-4B48-A7D7-2003B4C2CBAA}"/>
          </ac:spMkLst>
        </pc:spChg>
        <pc:graphicFrameChg chg="mod">
          <ac:chgData name="Li Yi" userId="eb2ff92a34c2080f" providerId="LiveId" clId="{A0BE6668-3483-4628-978F-0DB118658124}" dt="2023-03-17T03:20:55.194" v="144" actId="1036"/>
          <ac:graphicFrameMkLst>
            <pc:docMk/>
            <pc:sldMk cId="0" sldId="892"/>
            <ac:graphicFrameMk id="873474" creationId="{393155B4-3F3D-C942-A2F9-771BD820130A}"/>
          </ac:graphicFrameMkLst>
        </pc:graphicFrameChg>
      </pc:sldChg>
      <pc:sldChg chg="modSp mod">
        <pc:chgData name="Li Yi" userId="eb2ff92a34c2080f" providerId="LiveId" clId="{A0BE6668-3483-4628-978F-0DB118658124}" dt="2023-03-17T03:21:45.878" v="157" actId="1038"/>
        <pc:sldMkLst>
          <pc:docMk/>
          <pc:sldMk cId="0" sldId="893"/>
        </pc:sldMkLst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44" creationId="{AF7D4C84-4D52-493A-8D9D-8F5F43F3A62D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46" creationId="{0DD3E098-AE54-4B3B-A64E-EAE89B143FB7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48" creationId="{D50824CE-5888-4441-BE32-24E20809A22B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0" creationId="{BAA85D0A-060B-4C80-94A8-E811B5D4B54A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2" creationId="{27A43FD8-F881-45A4-AFBE-1E7913634FA0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4" creationId="{E7578189-65B3-425A-B8B3-795955EDC1DD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5" creationId="{253D3A67-E4D2-43A4-99B7-04CAA0152DCA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6" creationId="{AD43961F-703B-491D-9D6C-B30B3A167DA9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7" creationId="{C3844E44-C1AC-4F9D-8CB3-5BBC64930A19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8" creationId="{2C17D594-BEE6-4F99-A636-6EF870EDDEA0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59" creationId="{0F8DDBA3-25D6-44B3-8EF7-B4A59CC0159B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0" creationId="{0395E4ED-5004-46B5-808E-3D88AB72E58C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1" creationId="{29374CEA-223F-4A9E-9C9A-F67FF3493254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2" creationId="{5E050EA8-2424-4E29-A584-6249AB8999C9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3" creationId="{6F53EFA4-57FB-4ACD-85D0-DCA3317590EB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4" creationId="{06479911-AB78-446F-B580-BDDE2A0F737F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5" creationId="{7ABDDDE7-277B-4455-A9D7-946E0781A1C8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6" creationId="{F782FBAA-BAEC-4D34-9F6E-CF5848D70EED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72767" creationId="{EB1889B1-9B6E-4840-9421-D877588E3700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59" creationId="{C358015F-7821-4387-A239-1E75A790309B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61" creationId="{94912A8B-CDE7-44A8-9683-E519A99F191A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63" creationId="{15470593-8793-43C4-B152-FA95C37BD3C3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65" creationId="{826E7574-5719-48CD-A2A7-1DD354D6F098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67" creationId="{88841457-FF76-4D07-8032-72DE935F2713}"/>
          </ac:spMkLst>
        </pc:spChg>
        <pc:spChg chg="mod">
          <ac:chgData name="Li Yi" userId="eb2ff92a34c2080f" providerId="LiveId" clId="{A0BE6668-3483-4628-978F-0DB118658124}" dt="2023-03-17T03:21:24.894" v="149" actId="1035"/>
          <ac:spMkLst>
            <pc:docMk/>
            <pc:sldMk cId="0" sldId="893"/>
            <ac:spMk id="875569" creationId="{7C1A6293-71D7-48C6-BF34-EF2C6D1DA92D}"/>
          </ac:spMkLst>
        </pc:spChg>
        <pc:graphicFrameChg chg="mod">
          <ac:chgData name="Li Yi" userId="eb2ff92a34c2080f" providerId="LiveId" clId="{A0BE6668-3483-4628-978F-0DB118658124}" dt="2023-03-17T03:21:45.878" v="157" actId="1038"/>
          <ac:graphicFrameMkLst>
            <pc:docMk/>
            <pc:sldMk cId="0" sldId="893"/>
            <ac:graphicFrameMk id="875522" creationId="{06FDFDEB-4322-9542-B1E4-67D687F21EDE}"/>
          </ac:graphicFrameMkLst>
        </pc:graphicFrameChg>
        <pc:graphicFrameChg chg="mod">
          <ac:chgData name="Li Yi" userId="eb2ff92a34c2080f" providerId="LiveId" clId="{A0BE6668-3483-4628-978F-0DB118658124}" dt="2023-03-17T03:21:40.840" v="156" actId="1038"/>
          <ac:graphicFrameMkLst>
            <pc:docMk/>
            <pc:sldMk cId="0" sldId="893"/>
            <ac:graphicFrameMk id="875542" creationId="{35E29BAA-BB1A-704D-96B7-E1F993F31B4D}"/>
          </ac:graphicFrameMkLst>
        </pc:graphicFrameChg>
      </pc:sldChg>
      <pc:sldChg chg="modSp">
        <pc:chgData name="Li Yi" userId="eb2ff92a34c2080f" providerId="LiveId" clId="{A0BE6668-3483-4628-978F-0DB118658124}" dt="2023-03-17T03:22:06.031" v="166" actId="1036"/>
        <pc:sldMkLst>
          <pc:docMk/>
          <pc:sldMk cId="0" sldId="898"/>
        </pc:sldMkLst>
        <pc:spChg chg="mod">
          <ac:chgData name="Li Yi" userId="eb2ff92a34c2080f" providerId="LiveId" clId="{A0BE6668-3483-4628-978F-0DB118658124}" dt="2023-03-17T03:22:06.031" v="166" actId="1036"/>
          <ac:spMkLst>
            <pc:docMk/>
            <pc:sldMk cId="0" sldId="898"/>
            <ac:spMk id="76802" creationId="{13E769CF-6452-464F-A16B-EB0D309BFCA7}"/>
          </ac:spMkLst>
        </pc:spChg>
        <pc:spChg chg="mod">
          <ac:chgData name="Li Yi" userId="eb2ff92a34c2080f" providerId="LiveId" clId="{A0BE6668-3483-4628-978F-0DB118658124}" dt="2023-03-17T03:22:06.031" v="166" actId="1036"/>
          <ac:spMkLst>
            <pc:docMk/>
            <pc:sldMk cId="0" sldId="898"/>
            <ac:spMk id="76803" creationId="{F36F1F22-17B4-49F6-82E5-40F0079410C8}"/>
          </ac:spMkLst>
        </pc:spChg>
      </pc:sldChg>
      <pc:sldChg chg="modSp mod">
        <pc:chgData name="Li Yi" userId="eb2ff92a34c2080f" providerId="LiveId" clId="{A0BE6668-3483-4628-978F-0DB118658124}" dt="2023-03-24T01:52:09.582" v="335" actId="20577"/>
        <pc:sldMkLst>
          <pc:docMk/>
          <pc:sldMk cId="0" sldId="899"/>
        </pc:sldMkLst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0" creationId="{3714A7C3-4D17-46F7-8C63-A28F85B0113F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1" creationId="{52BA4D10-409C-4C58-B148-6BD58331E2FD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2" creationId="{39708918-65E2-4C18-AE67-49E879E1AED6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3" creationId="{E59BD198-7F31-4FD2-A83D-4E431DDF28D5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4" creationId="{893B0271-013B-46E0-8DFA-1ECDD81E512B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5" creationId="{E7EFCEAD-2867-47E5-B10A-021D48F9019F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6" creationId="{37271655-2267-4191-9467-24EF11B7C140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7" creationId="{9EC9DEFF-465E-455C-BC76-28CAE2983D16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8" creationId="{70926553-6D6F-4AB6-80A1-2C501CBD1450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59" creationId="{2D4D86F0-11BB-48FA-994F-251223A6E6D0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60" creationId="{7A47211F-6F57-4EA6-A33B-8E2C39209F89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61" creationId="{DB93269C-0B6A-407C-809D-9E56E424CBAA}"/>
          </ac:spMkLst>
        </pc:spChg>
        <pc:spChg chg="mod">
          <ac:chgData name="Li Yi" userId="eb2ff92a34c2080f" providerId="LiveId" clId="{A0BE6668-3483-4628-978F-0DB118658124}" dt="2023-03-17T03:22:18.289" v="171" actId="1035"/>
          <ac:spMkLst>
            <pc:docMk/>
            <pc:sldMk cId="0" sldId="899"/>
            <ac:spMk id="78862" creationId="{B1864B2D-2A52-4E47-B3CF-BB66A663AC05}"/>
          </ac:spMkLst>
        </pc:spChg>
        <pc:spChg chg="mod">
          <ac:chgData name="Li Yi" userId="eb2ff92a34c2080f" providerId="LiveId" clId="{A0BE6668-3483-4628-978F-0DB118658124}" dt="2023-03-24T01:52:09.582" v="335" actId="20577"/>
          <ac:spMkLst>
            <pc:docMk/>
            <pc:sldMk cId="0" sldId="899"/>
            <ac:spMk id="78863" creationId="{2EC341E3-9BEE-4256-A230-CE5D74BC86F6}"/>
          </ac:spMkLst>
        </pc:spChg>
        <pc:cxnChg chg="mod">
          <ac:chgData name="Li Yi" userId="eb2ff92a34c2080f" providerId="LiveId" clId="{A0BE6668-3483-4628-978F-0DB118658124}" dt="2023-03-17T03:22:18.289" v="171" actId="1035"/>
          <ac:cxnSpMkLst>
            <pc:docMk/>
            <pc:sldMk cId="0" sldId="899"/>
            <ac:cxnSpMk id="78864" creationId="{2495C017-0254-41D1-A3F5-635B04F14A5A}"/>
          </ac:cxnSpMkLst>
        </pc:cxnChg>
      </pc:sldChg>
      <pc:sldChg chg="modSp">
        <pc:chgData name="Li Yi" userId="eb2ff92a34c2080f" providerId="LiveId" clId="{A0BE6668-3483-4628-978F-0DB118658124}" dt="2023-03-17T03:21:58.370" v="161" actId="1036"/>
        <pc:sldMkLst>
          <pc:docMk/>
          <pc:sldMk cId="0" sldId="906"/>
        </pc:sldMkLst>
        <pc:spChg chg="mod">
          <ac:chgData name="Li Yi" userId="eb2ff92a34c2080f" providerId="LiveId" clId="{A0BE6668-3483-4628-978F-0DB118658124}" dt="2023-03-17T03:21:58.370" v="161" actId="1036"/>
          <ac:spMkLst>
            <pc:docMk/>
            <pc:sldMk cId="0" sldId="906"/>
            <ac:spMk id="74754" creationId="{EDB986A9-F42C-446F-A554-B5EC097C4A7C}"/>
          </ac:spMkLst>
        </pc:spChg>
        <pc:spChg chg="mod">
          <ac:chgData name="Li Yi" userId="eb2ff92a34c2080f" providerId="LiveId" clId="{A0BE6668-3483-4628-978F-0DB118658124}" dt="2023-03-17T03:21:58.370" v="161" actId="1036"/>
          <ac:spMkLst>
            <pc:docMk/>
            <pc:sldMk cId="0" sldId="906"/>
            <ac:spMk id="74755" creationId="{F7566C48-DB13-4BDC-9D13-383C8C16BC43}"/>
          </ac:spMkLst>
        </pc:spChg>
      </pc:sldChg>
      <pc:sldChg chg="modSp">
        <pc:chgData name="Li Yi" userId="eb2ff92a34c2080f" providerId="LiveId" clId="{A0BE6668-3483-4628-978F-0DB118658124}" dt="2023-03-17T03:00:51.121" v="16" actId="1076"/>
        <pc:sldMkLst>
          <pc:docMk/>
          <pc:sldMk cId="0" sldId="918"/>
        </pc:sldMkLst>
        <pc:spChg chg="mod">
          <ac:chgData name="Li Yi" userId="eb2ff92a34c2080f" providerId="LiveId" clId="{A0BE6668-3483-4628-978F-0DB118658124}" dt="2023-03-17T03:00:45.878" v="15" actId="1076"/>
          <ac:spMkLst>
            <pc:docMk/>
            <pc:sldMk cId="0" sldId="918"/>
            <ac:spMk id="35841" creationId="{CA7DDE4F-878F-4492-88EF-FE59F404250F}"/>
          </ac:spMkLst>
        </pc:spChg>
        <pc:spChg chg="mod">
          <ac:chgData name="Li Yi" userId="eb2ff92a34c2080f" providerId="LiveId" clId="{A0BE6668-3483-4628-978F-0DB118658124}" dt="2023-03-17T03:00:51.121" v="16" actId="1076"/>
          <ac:spMkLst>
            <pc:docMk/>
            <pc:sldMk cId="0" sldId="918"/>
            <ac:spMk id="35842" creationId="{4AA53547-0A4B-4AAF-A5C6-2EABEB9B7235}"/>
          </ac:spMkLst>
        </pc:spChg>
      </pc:sldChg>
      <pc:sldChg chg="modSp">
        <pc:chgData name="Li Yi" userId="eb2ff92a34c2080f" providerId="LiveId" clId="{A0BE6668-3483-4628-978F-0DB118658124}" dt="2023-03-17T03:25:41.735" v="179" actId="1036"/>
        <pc:sldMkLst>
          <pc:docMk/>
          <pc:sldMk cId="0" sldId="934"/>
        </pc:sldMkLst>
        <pc:spChg chg="mod">
          <ac:chgData name="Li Yi" userId="eb2ff92a34c2080f" providerId="LiveId" clId="{A0BE6668-3483-4628-978F-0DB118658124}" dt="2023-03-17T03:25:41.735" v="179" actId="1036"/>
          <ac:spMkLst>
            <pc:docMk/>
            <pc:sldMk cId="0" sldId="934"/>
            <ac:spMk id="115714" creationId="{3576CAD4-BDE4-41FA-9126-16C17234490C}"/>
          </ac:spMkLst>
        </pc:spChg>
        <pc:spChg chg="mod">
          <ac:chgData name="Li Yi" userId="eb2ff92a34c2080f" providerId="LiveId" clId="{A0BE6668-3483-4628-978F-0DB118658124}" dt="2023-03-17T03:25:41.735" v="179" actId="1036"/>
          <ac:spMkLst>
            <pc:docMk/>
            <pc:sldMk cId="0" sldId="934"/>
            <ac:spMk id="115715" creationId="{188AE812-5063-4215-89A7-B8F0E779FC44}"/>
          </ac:spMkLst>
        </pc:spChg>
      </pc:sldChg>
      <pc:sldChg chg="modSp">
        <pc:chgData name="Li Yi" userId="eb2ff92a34c2080f" providerId="LiveId" clId="{A0BE6668-3483-4628-978F-0DB118658124}" dt="2023-03-17T03:25:51.747" v="184" actId="1035"/>
        <pc:sldMkLst>
          <pc:docMk/>
          <pc:sldMk cId="0" sldId="935"/>
        </pc:sldMkLst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48140" creationId="{36667D46-3F77-F045-9C0C-993C9F8D3E9D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2" creationId="{4D06F913-4A21-4F73-BCCF-8FC054CBEFAC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3" creationId="{21D43053-D818-49CB-A969-C1907966FECC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4" creationId="{1AC3FFC0-AF3D-4A48-9DB6-10AD84AA4F2E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5" creationId="{25390F4F-970A-49E0-B15E-A4E967E8EAFF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6" creationId="{68058D6B-C785-486A-B13A-5A88D8263572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7" creationId="{22F89FFB-536A-4883-BC27-B16823AFDFA1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8" creationId="{EC13A20E-81C3-46A1-895D-2C23550CB995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69" creationId="{74D4B3AB-5F3E-4089-8B0B-A1AD5FA0562E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0" creationId="{F8910D0E-842E-4A7A-86E4-FEE0485B76C8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2" creationId="{F66C942C-05B0-4C81-93DF-CB5B72751651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3" creationId="{D0F9E9F0-A143-4AD6-ABDE-DDB87F4E699A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4" creationId="{2C58A3F3-475B-4B26-A577-98F1C93C9F9D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5" creationId="{973CAD49-4DBA-406F-A496-879D321E52F4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7" creationId="{AA17390B-9725-4DF9-9163-9F69CAEEDF26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8" creationId="{F5DE7FDE-4EEB-49AD-89F2-AD3889B71C6F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79" creationId="{95286165-50EF-4C9E-A4FC-3A1B05BB7617}"/>
          </ac:spMkLst>
        </pc:spChg>
        <pc:spChg chg="mod">
          <ac:chgData name="Li Yi" userId="eb2ff92a34c2080f" providerId="LiveId" clId="{A0BE6668-3483-4628-978F-0DB118658124}" dt="2023-03-17T03:25:51.747" v="184" actId="1035"/>
          <ac:spMkLst>
            <pc:docMk/>
            <pc:sldMk cId="0" sldId="935"/>
            <ac:spMk id="117780" creationId="{0F52C55F-DB9B-4124-A419-931D18332DD8}"/>
          </ac:spMkLst>
        </pc:spChg>
        <pc:cxnChg chg="mod">
          <ac:chgData name="Li Yi" userId="eb2ff92a34c2080f" providerId="LiveId" clId="{A0BE6668-3483-4628-978F-0DB118658124}" dt="2023-03-17T03:25:51.747" v="184" actId="1035"/>
          <ac:cxnSpMkLst>
            <pc:docMk/>
            <pc:sldMk cId="0" sldId="935"/>
            <ac:cxnSpMk id="117776" creationId="{A169AC32-07EC-4D02-A48B-151B9009E0CC}"/>
          </ac:cxnSpMkLst>
        </pc:cxnChg>
        <pc:cxnChg chg="mod">
          <ac:chgData name="Li Yi" userId="eb2ff92a34c2080f" providerId="LiveId" clId="{A0BE6668-3483-4628-978F-0DB118658124}" dt="2023-03-17T03:25:51.747" v="184" actId="1035"/>
          <ac:cxnSpMkLst>
            <pc:docMk/>
            <pc:sldMk cId="0" sldId="935"/>
            <ac:cxnSpMk id="117781" creationId="{A654E929-8E61-4954-8F8F-C5EC54A77443}"/>
          </ac:cxnSpMkLst>
        </pc:cxnChg>
      </pc:sldChg>
      <pc:sldChg chg="modSp">
        <pc:chgData name="Li Yi" userId="eb2ff92a34c2080f" providerId="LiveId" clId="{A0BE6668-3483-4628-978F-0DB118658124}" dt="2023-03-17T03:26:03.290" v="188" actId="1035"/>
        <pc:sldMkLst>
          <pc:docMk/>
          <pc:sldMk cId="0" sldId="936"/>
        </pc:sldMkLst>
        <pc:spChg chg="mod">
          <ac:chgData name="Li Yi" userId="eb2ff92a34c2080f" providerId="LiveId" clId="{A0BE6668-3483-4628-978F-0DB118658124}" dt="2023-03-17T03:26:03.290" v="188" actId="1035"/>
          <ac:spMkLst>
            <pc:docMk/>
            <pc:sldMk cId="0" sldId="936"/>
            <ac:spMk id="119810" creationId="{773918F2-58B3-4713-ADB1-1B5BB7764314}"/>
          </ac:spMkLst>
        </pc:spChg>
        <pc:spChg chg="mod">
          <ac:chgData name="Li Yi" userId="eb2ff92a34c2080f" providerId="LiveId" clId="{A0BE6668-3483-4628-978F-0DB118658124}" dt="2023-03-17T03:26:03.290" v="188" actId="1035"/>
          <ac:spMkLst>
            <pc:docMk/>
            <pc:sldMk cId="0" sldId="936"/>
            <ac:spMk id="119811" creationId="{C4A35B6A-CEA5-45A5-BF7D-E4D26333F2D8}"/>
          </ac:spMkLst>
        </pc:spChg>
      </pc:sldChg>
      <pc:sldChg chg="modSp">
        <pc:chgData name="Li Yi" userId="eb2ff92a34c2080f" providerId="LiveId" clId="{A0BE6668-3483-4628-978F-0DB118658124}" dt="2023-03-17T03:26:15.199" v="192" actId="1035"/>
        <pc:sldMkLst>
          <pc:docMk/>
          <pc:sldMk cId="0" sldId="937"/>
        </pc:sldMkLst>
        <pc:spChg chg="mod">
          <ac:chgData name="Li Yi" userId="eb2ff92a34c2080f" providerId="LiveId" clId="{A0BE6668-3483-4628-978F-0DB118658124}" dt="2023-03-17T03:26:15.199" v="192" actId="1035"/>
          <ac:spMkLst>
            <pc:docMk/>
            <pc:sldMk cId="0" sldId="937"/>
            <ac:spMk id="121858" creationId="{F8B29820-5170-4895-ADDC-8DD5ACDD9A72}"/>
          </ac:spMkLst>
        </pc:spChg>
        <pc:graphicFrameChg chg="mod">
          <ac:chgData name="Li Yi" userId="eb2ff92a34c2080f" providerId="LiveId" clId="{A0BE6668-3483-4628-978F-0DB118658124}" dt="2023-03-17T03:26:15.199" v="192" actId="1035"/>
          <ac:graphicFrameMkLst>
            <pc:docMk/>
            <pc:sldMk cId="0" sldId="937"/>
            <ac:graphicFrameMk id="885763" creationId="{E3CD03BA-8666-9547-8A32-0A2E16B4F15A}"/>
          </ac:graphicFrameMkLst>
        </pc:graphicFrameChg>
      </pc:sldChg>
      <pc:sldChg chg="modSp">
        <pc:chgData name="Li Yi" userId="eb2ff92a34c2080f" providerId="LiveId" clId="{A0BE6668-3483-4628-978F-0DB118658124}" dt="2023-03-17T03:24:56.110" v="174" actId="1035"/>
        <pc:sldMkLst>
          <pc:docMk/>
          <pc:sldMk cId="0" sldId="963"/>
        </pc:sldMkLst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4" creationId="{C33803DC-665E-4226-B9F5-00EC1C96AEB7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5" creationId="{CB58D87B-E508-4280-B3C4-0344A10A9A1D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6" creationId="{48D1B427-8BE2-4512-A62E-6A88E97899BD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7" creationId="{18F81F0D-00B3-434A-AD4E-2F2990CEB1AB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8" creationId="{1DDC7C94-295D-49B5-B0AC-D538DD96BCD7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4999" creationId="{3800B901-63CE-4CB3-975F-C6B4C07B6566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0" creationId="{03BA1C32-A0AB-4D2B-8232-E83AF3778076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1" creationId="{CFBC4EF4-C853-4580-93E1-4F03B678E437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2" creationId="{91053DF8-143D-4B26-ACDF-C366E7482B4E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3" creationId="{0E47ACF3-A26F-4024-BC8E-9A42CBBB49E1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4" creationId="{04D98112-0D65-49CC-9F78-AAD086FC24CB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5" creationId="{1C508F5B-E1BC-4D66-9BBF-D8539B0E3296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6" creationId="{79C32136-F186-4EB6-962B-FA48E4B70F3D}"/>
          </ac:spMkLst>
        </pc:spChg>
        <pc:spChg chg="mod">
          <ac:chgData name="Li Yi" userId="eb2ff92a34c2080f" providerId="LiveId" clId="{A0BE6668-3483-4628-978F-0DB118658124}" dt="2023-03-17T03:24:56.110" v="174" actId="1035"/>
          <ac:spMkLst>
            <pc:docMk/>
            <pc:sldMk cId="0" sldId="963"/>
            <ac:spMk id="85007" creationId="{B9EF73EC-4472-4B93-AB54-4B4FE52EE433}"/>
          </ac:spMkLst>
        </pc:spChg>
        <pc:cxnChg chg="mod">
          <ac:chgData name="Li Yi" userId="eb2ff92a34c2080f" providerId="LiveId" clId="{A0BE6668-3483-4628-978F-0DB118658124}" dt="2023-03-17T03:24:56.110" v="174" actId="1035"/>
          <ac:cxnSpMkLst>
            <pc:docMk/>
            <pc:sldMk cId="0" sldId="963"/>
            <ac:cxnSpMk id="85008" creationId="{F12F2DB1-0DE2-48DA-9B79-D48DFF8537C1}"/>
          </ac:cxnSpMkLst>
        </pc:cxnChg>
      </pc:sldChg>
      <pc:sldChg chg="modSp">
        <pc:chgData name="Li Yi" userId="eb2ff92a34c2080f" providerId="LiveId" clId="{A0BE6668-3483-4628-978F-0DB118658124}" dt="2023-03-17T03:32:58.310" v="273" actId="1035"/>
        <pc:sldMkLst>
          <pc:docMk/>
          <pc:sldMk cId="1832238494" sldId="974"/>
        </pc:sldMkLst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098" creationId="{233A50FF-877E-4ABC-AE4B-B2B90E52EB81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0" creationId="{235AA08C-18F1-4A31-B3EF-933D2AC3C32E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2" creationId="{D4BB1A2E-656E-40DA-ABA1-C88BAC292D64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3" creationId="{B9539907-7019-4464-9699-2FC7FE14E4C2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4" creationId="{20AD629F-FDDC-4003-ACE2-A4EBD75FD056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5" creationId="{ED028B29-D939-4C2F-85C2-221759A967B0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6" creationId="{F67F2922-9E12-407F-BA14-3F53703CEC47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7" creationId="{7D78D5CC-6E92-424E-84A7-1CB48EE222F9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8" creationId="{060C050B-C6A5-4F3F-874A-2CB4E54EE09B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09" creationId="{F2F28E42-23FE-4410-A06C-99E49CE523CF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0" creationId="{DECDBD08-1121-468D-AD36-E559FB045115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1" creationId="{030E0AD4-3184-4A12-9835-24266D9562A7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2" creationId="{615D80C5-C6C2-4A0C-8A48-B97D660F3EDD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3" creationId="{359AE6A4-DCC6-45F5-BEC5-1AA694632BF5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4" creationId="{C4CBCEB0-9F7B-4E79-B4D6-08DE6E34B726}"/>
          </ac:spMkLst>
        </pc:spChg>
        <pc:spChg chg="mod">
          <ac:chgData name="Li Yi" userId="eb2ff92a34c2080f" providerId="LiveId" clId="{A0BE6668-3483-4628-978F-0DB118658124}" dt="2023-03-17T03:32:58.310" v="273" actId="1035"/>
          <ac:spMkLst>
            <pc:docMk/>
            <pc:sldMk cId="1832238494" sldId="974"/>
            <ac:spMk id="132115" creationId="{E4296ACF-05D1-4CC3-B489-0C04F8BF27BE}"/>
          </ac:spMkLst>
        </pc:spChg>
        <pc:grpChg chg="mod">
          <ac:chgData name="Li Yi" userId="eb2ff92a34c2080f" providerId="LiveId" clId="{A0BE6668-3483-4628-978F-0DB118658124}" dt="2023-03-17T03:32:58.310" v="273" actId="1035"/>
          <ac:grpSpMkLst>
            <pc:docMk/>
            <pc:sldMk cId="1832238494" sldId="974"/>
            <ac:grpSpMk id="132099" creationId="{AB6445ED-69F7-4783-BFDD-E340D0AA1C2C}"/>
          </ac:grpSpMkLst>
        </pc:grpChg>
        <pc:cxnChg chg="mod">
          <ac:chgData name="Li Yi" userId="eb2ff92a34c2080f" providerId="LiveId" clId="{A0BE6668-3483-4628-978F-0DB118658124}" dt="2023-03-17T03:32:58.310" v="273" actId="1035"/>
          <ac:cxnSpMkLst>
            <pc:docMk/>
            <pc:sldMk cId="1832238494" sldId="974"/>
            <ac:cxnSpMk id="132101" creationId="{F6C1ED80-BF94-4975-BD52-9260456EB173}"/>
          </ac:cxnSpMkLst>
        </pc:cxnChg>
      </pc:sldChg>
      <pc:sldChg chg="modSp">
        <pc:chgData name="Li Yi" userId="eb2ff92a34c2080f" providerId="LiveId" clId="{A0BE6668-3483-4628-978F-0DB118658124}" dt="2023-03-17T03:33:15.034" v="279" actId="1035"/>
        <pc:sldMkLst>
          <pc:docMk/>
          <pc:sldMk cId="3409698365" sldId="976"/>
        </pc:sldMkLst>
        <pc:spChg chg="mod">
          <ac:chgData name="Li Yi" userId="eb2ff92a34c2080f" providerId="LiveId" clId="{A0BE6668-3483-4628-978F-0DB118658124}" dt="2023-03-17T03:33:15.034" v="279" actId="1035"/>
          <ac:spMkLst>
            <pc:docMk/>
            <pc:sldMk cId="3409698365" sldId="976"/>
            <ac:spMk id="136194" creationId="{13E62C23-2547-4608-AE0B-84FED3567175}"/>
          </ac:spMkLst>
        </pc:spChg>
        <pc:spChg chg="mod">
          <ac:chgData name="Li Yi" userId="eb2ff92a34c2080f" providerId="LiveId" clId="{A0BE6668-3483-4628-978F-0DB118658124}" dt="2023-03-17T03:33:15.034" v="279" actId="1035"/>
          <ac:spMkLst>
            <pc:docMk/>
            <pc:sldMk cId="3409698365" sldId="976"/>
            <ac:spMk id="136195" creationId="{649A39D6-44CF-4E9F-BEA7-50FA85BBC821}"/>
          </ac:spMkLst>
        </pc:spChg>
        <pc:spChg chg="mod">
          <ac:chgData name="Li Yi" userId="eb2ff92a34c2080f" providerId="LiveId" clId="{A0BE6668-3483-4628-978F-0DB118658124}" dt="2023-03-17T03:33:15.034" v="279" actId="1035"/>
          <ac:spMkLst>
            <pc:docMk/>
            <pc:sldMk cId="3409698365" sldId="976"/>
            <ac:spMk id="136196" creationId="{47FB4EFB-32A4-43DB-AB83-4AE74244CF25}"/>
          </ac:spMkLst>
        </pc:spChg>
      </pc:sldChg>
      <pc:sldChg chg="modSp">
        <pc:chgData name="Li Yi" userId="eb2ff92a34c2080f" providerId="LiveId" clId="{A0BE6668-3483-4628-978F-0DB118658124}" dt="2023-03-17T03:33:23.913" v="285" actId="1035"/>
        <pc:sldMkLst>
          <pc:docMk/>
          <pc:sldMk cId="878654134" sldId="977"/>
        </pc:sldMkLst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42" creationId="{97546DFB-48BE-42B3-8EF4-469FC30CFB2B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44" creationId="{FD82039A-1360-4387-9828-47B869DBF35F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0" creationId="{58E2FEDF-D7B9-40DB-8156-DEA39D00EFB2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1" creationId="{6883A1E2-AD95-41D0-B875-694C661349FF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2" creationId="{C0B9CBDA-5767-4D5A-948C-AEF0E49AB081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3" creationId="{7DDBA364-DD0A-4DD8-A465-489485FBDED1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4" creationId="{D9FDF157-2014-47FA-9F40-46E35F34B4B4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5" creationId="{D13CBF3B-FFC1-461C-892B-6257F4069852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6" creationId="{4886A659-03BA-4108-AC59-5681EA5CE4A1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7" creationId="{01110300-9002-4C84-B05A-EA7BF79E48FB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8" creationId="{EE88676D-FEEA-48BA-916C-7B15E61A48D2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59" creationId="{4A8D81BB-9AC3-46F7-97DA-8855E66BE560}"/>
          </ac:spMkLst>
        </pc:spChg>
        <pc:spChg chg="mod">
          <ac:chgData name="Li Yi" userId="eb2ff92a34c2080f" providerId="LiveId" clId="{A0BE6668-3483-4628-978F-0DB118658124}" dt="2023-03-17T03:33:23.913" v="285" actId="1035"/>
          <ac:spMkLst>
            <pc:docMk/>
            <pc:sldMk cId="878654134" sldId="977"/>
            <ac:spMk id="138260" creationId="{F4F16807-009B-4E64-925B-E288A9B0A1F0}"/>
          </ac:spMkLst>
        </pc:spChg>
        <pc:grpChg chg="mod">
          <ac:chgData name="Li Yi" userId="eb2ff92a34c2080f" providerId="LiveId" clId="{A0BE6668-3483-4628-978F-0DB118658124}" dt="2023-03-17T03:33:23.913" v="285" actId="1035"/>
          <ac:grpSpMkLst>
            <pc:docMk/>
            <pc:sldMk cId="878654134" sldId="977"/>
            <ac:grpSpMk id="138243" creationId="{CF6973C9-A107-4319-A83D-6818232BF5DC}"/>
          </ac:grpSpMkLst>
        </pc:grpChg>
        <pc:graphicFrameChg chg="mod">
          <ac:chgData name="Li Yi" userId="eb2ff92a34c2080f" providerId="LiveId" clId="{A0BE6668-3483-4628-978F-0DB118658124}" dt="2023-03-17T03:33:23.913" v="285" actId="1035"/>
          <ac:graphicFrameMkLst>
            <pc:docMk/>
            <pc:sldMk cId="878654134" sldId="977"/>
            <ac:graphicFrameMk id="17" creationId="{94245122-B146-D644-9295-532C2D53F5F5}"/>
          </ac:graphicFrameMkLst>
        </pc:graphicFrameChg>
      </pc:sldChg>
      <pc:sldChg chg="modSp">
        <pc:chgData name="Li Yi" userId="eb2ff92a34c2080f" providerId="LiveId" clId="{A0BE6668-3483-4628-978F-0DB118658124}" dt="2023-03-17T03:33:39.723" v="291" actId="1035"/>
        <pc:sldMkLst>
          <pc:docMk/>
          <pc:sldMk cId="825455413" sldId="978"/>
        </pc:sldMkLst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290" creationId="{6F15B2F9-3902-4710-B2C5-0C18444B1402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292" creationId="{5B20783F-6AFA-4952-8A96-19543078E178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294" creationId="{4BF4F3DC-54F6-4283-B6A1-8CA6DB4E481A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295" creationId="{1B7F0EC9-5756-4149-80CE-F0B02F43591B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06" creationId="{BF25128E-143E-42FB-A81F-8F077C53F2C5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07" creationId="{D3DB36F0-8E64-4592-839F-E713B447B61A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08" creationId="{89325CAA-EEAA-43AE-9A4E-0419468D747F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09" creationId="{CFE15CE0-7118-46B2-A206-AA8D7DC460A9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0" creationId="{8DA12104-8E90-4021-A811-D713B27B4CC5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1" creationId="{357A4D62-3353-48F4-AD83-FEACEDC8CA2A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2" creationId="{2395B937-C99F-42E7-97DA-A81CFBF76C45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3" creationId="{3C400908-6B1E-4A6D-9E11-40488AE9DAF2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4" creationId="{963CE3DD-A61B-49C0-8D48-BD2E77062609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5" creationId="{193FE9EE-DD56-448A-ABFA-ADC6620E420D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6" creationId="{20409AAC-AAD6-40AF-870D-A183DA6D4F88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7" creationId="{80961899-B2D0-4D3A-A3F1-1DA26731B19C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8" creationId="{6DAE00D4-93B4-4A1B-84A1-8FA041EB9DB3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19" creationId="{1BE2C895-6396-48B2-8885-8618F408ADEB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0" creationId="{B857C9CA-52AB-4FC5-9485-6976F3D23042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1" creationId="{27EB2BF0-B37E-4CD9-B6C9-D4CBEDDAB5F0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2" creationId="{EACD5FCF-94F6-4EF1-9DE2-8FA47DB6711A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3" creationId="{38F84309-3F35-4C5A-BE18-AD17336B49A3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4" creationId="{264BB1EE-2547-434F-8AE8-20278FA756E1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5" creationId="{37C90A1B-0381-4306-B919-82FDF65118DB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6" creationId="{FBE9C056-739E-47D8-9BCA-76E100DA3C56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7" creationId="{AD36D955-9B03-4F93-B619-8BFDCCCB7DF4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8" creationId="{6A14EFDA-16BA-421D-801E-3C757F033208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29" creationId="{FA9C72F7-8F7F-4911-9358-DE6382CBEDCB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30" creationId="{35C15D8E-0EFE-4F45-82D1-34212D2B6CA7}"/>
          </ac:spMkLst>
        </pc:spChg>
        <pc:spChg chg="mod">
          <ac:chgData name="Li Yi" userId="eb2ff92a34c2080f" providerId="LiveId" clId="{A0BE6668-3483-4628-978F-0DB118658124}" dt="2023-03-17T03:33:39.723" v="291" actId="1035"/>
          <ac:spMkLst>
            <pc:docMk/>
            <pc:sldMk cId="825455413" sldId="978"/>
            <ac:spMk id="140331" creationId="{54561D8D-B42B-444A-AFC1-C2AA4B0DE403}"/>
          </ac:spMkLst>
        </pc:spChg>
        <pc:grpChg chg="mod">
          <ac:chgData name="Li Yi" userId="eb2ff92a34c2080f" providerId="LiveId" clId="{A0BE6668-3483-4628-978F-0DB118658124}" dt="2023-03-17T03:33:39.723" v="291" actId="1035"/>
          <ac:grpSpMkLst>
            <pc:docMk/>
            <pc:sldMk cId="825455413" sldId="978"/>
            <ac:grpSpMk id="140291" creationId="{19597047-8ED1-429A-8873-0FA763F51614}"/>
          </ac:grpSpMkLst>
        </pc:grpChg>
        <pc:grpChg chg="mod">
          <ac:chgData name="Li Yi" userId="eb2ff92a34c2080f" providerId="LiveId" clId="{A0BE6668-3483-4628-978F-0DB118658124}" dt="2023-03-17T03:33:39.723" v="291" actId="1035"/>
          <ac:grpSpMkLst>
            <pc:docMk/>
            <pc:sldMk cId="825455413" sldId="978"/>
            <ac:grpSpMk id="140293" creationId="{C67638E0-C40A-4202-9ACC-58C9C7DA33D7}"/>
          </ac:grpSpMkLst>
        </pc:grpChg>
        <pc:graphicFrameChg chg="mod">
          <ac:chgData name="Li Yi" userId="eb2ff92a34c2080f" providerId="LiveId" clId="{A0BE6668-3483-4628-978F-0DB118658124}" dt="2023-03-17T03:33:39.723" v="291" actId="1035"/>
          <ac:graphicFrameMkLst>
            <pc:docMk/>
            <pc:sldMk cId="825455413" sldId="978"/>
            <ac:graphicFrameMk id="35" creationId="{41B4372D-7F55-244F-9CCA-E1ECA5FF17BC}"/>
          </ac:graphicFrameMkLst>
        </pc:graphicFrameChg>
        <pc:graphicFrameChg chg="mod">
          <ac:chgData name="Li Yi" userId="eb2ff92a34c2080f" providerId="LiveId" clId="{A0BE6668-3483-4628-978F-0DB118658124}" dt="2023-03-17T03:33:39.723" v="291" actId="1035"/>
          <ac:graphicFrameMkLst>
            <pc:docMk/>
            <pc:sldMk cId="825455413" sldId="978"/>
            <ac:graphicFrameMk id="36" creationId="{A6DD6820-027A-B944-BF54-EA78B07D24D9}"/>
          </ac:graphicFrameMkLst>
        </pc:graphicFrameChg>
      </pc:sldChg>
      <pc:sldChg chg="modSp">
        <pc:chgData name="Li Yi" userId="eb2ff92a34c2080f" providerId="LiveId" clId="{A0BE6668-3483-4628-978F-0DB118658124}" dt="2023-03-17T03:33:48.708" v="297" actId="1035"/>
        <pc:sldMkLst>
          <pc:docMk/>
          <pc:sldMk cId="1298367512" sldId="979"/>
        </pc:sldMkLst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38" creationId="{438399C5-ECAB-4F4B-8951-DE18C5451261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40" creationId="{364B0F78-8E51-4188-B386-20135F756EAC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41" creationId="{DCB725D7-2B60-48AE-BB0C-1F6D9CA072D4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47" creationId="{947D1352-08C2-41FB-AEE7-316875EEE0C1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48" creationId="{AE619EC7-5A06-4769-AEE4-A5408E703200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49" creationId="{A5D1D472-38EC-4242-8B2D-98CA2286D6C5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0" creationId="{8065E762-2681-4D97-9A42-00EF1C84BDC3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1" creationId="{7A0E3C7F-B5D7-4D6D-91B3-9FAFE1509157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2" creationId="{D34D028A-3D34-455B-9371-0DFDE4B2AC50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3" creationId="{BED4626E-2C29-4EBC-9AE6-8627A6ACE080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4" creationId="{85EAB76B-A41C-46F7-8936-820C50D444FF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5" creationId="{3B0E9F9D-0D4E-4860-B395-7D7D9CEF20D5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6" creationId="{1DE7C910-4A6B-4177-98CD-C3B1FC693BAB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7" creationId="{D5452446-9539-49A2-BD50-3FA72782BFD9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8" creationId="{75A79F66-3905-4467-B82E-D872AA940449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59" creationId="{6CA94B8F-2B4A-4FEF-BF86-D0E334169A21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60" creationId="{7D3B1719-40F5-4454-B783-7DDFFAF3E62F}"/>
          </ac:spMkLst>
        </pc:spChg>
        <pc:spChg chg="mod">
          <ac:chgData name="Li Yi" userId="eb2ff92a34c2080f" providerId="LiveId" clId="{A0BE6668-3483-4628-978F-0DB118658124}" dt="2023-03-17T03:33:48.708" v="297" actId="1035"/>
          <ac:spMkLst>
            <pc:docMk/>
            <pc:sldMk cId="1298367512" sldId="979"/>
            <ac:spMk id="142361" creationId="{C1DD7508-A3ED-4075-B795-FA0CF885EFBF}"/>
          </ac:spMkLst>
        </pc:spChg>
        <pc:grpChg chg="mod">
          <ac:chgData name="Li Yi" userId="eb2ff92a34c2080f" providerId="LiveId" clId="{A0BE6668-3483-4628-978F-0DB118658124}" dt="2023-03-17T03:33:48.708" v="297" actId="1035"/>
          <ac:grpSpMkLst>
            <pc:docMk/>
            <pc:sldMk cId="1298367512" sldId="979"/>
            <ac:grpSpMk id="142339" creationId="{CB70D9DF-9CFF-4910-8A6A-1AEC90980384}"/>
          </ac:grpSpMkLst>
        </pc:grpChg>
        <pc:graphicFrameChg chg="mod">
          <ac:chgData name="Li Yi" userId="eb2ff92a34c2080f" providerId="LiveId" clId="{A0BE6668-3483-4628-978F-0DB118658124}" dt="2023-03-17T03:33:48.708" v="297" actId="1035"/>
          <ac:graphicFrameMkLst>
            <pc:docMk/>
            <pc:sldMk cId="1298367512" sldId="979"/>
            <ac:graphicFrameMk id="22" creationId="{DEB69838-AB16-BE40-9037-497B87D7A767}"/>
          </ac:graphicFrameMkLst>
        </pc:graphicFrameChg>
      </pc:sldChg>
      <pc:sldChg chg="modSp">
        <pc:chgData name="Li Yi" userId="eb2ff92a34c2080f" providerId="LiveId" clId="{A0BE6668-3483-4628-978F-0DB118658124}" dt="2023-03-17T03:33:56.181" v="303" actId="1035"/>
        <pc:sldMkLst>
          <pc:docMk/>
          <pc:sldMk cId="375362747" sldId="980"/>
        </pc:sldMkLst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21" creationId="{6A00049E-3EC0-4418-BB07-4C44EAA9974A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22" creationId="{FC71EAAB-5157-4268-A0DF-E7BC7A621E1F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86" creationId="{07EB53BC-5854-4C3D-8A6C-77A8B888EBC4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87" creationId="{6908251E-E484-4EE4-8AF3-12B61C1C4647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91" creationId="{B3F37321-51D0-4DA3-98FE-3F4D9721B379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97" creationId="{CCC841B2-4B1E-4AD6-9B34-16F880BAE13A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98" creationId="{5928524F-8735-4906-B582-92D90D3B464C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399" creationId="{C52B5080-9A6A-4F08-928F-0984BC1B3F48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0" creationId="{3ADF0B99-8F7A-47A3-A930-0DD37097D531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1" creationId="{D15A96A8-AFB0-45C6-B8C8-A772AFD26A13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2" creationId="{45A8861D-99AC-4382-BCE3-BB3FA9E874FA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3" creationId="{1E6F4026-51C8-4AD4-A61B-E4C7D9C16244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4" creationId="{B4E67FC5-54F7-45EC-8E2E-9418A69AA24B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5" creationId="{CECA2F03-0118-4F58-87AC-B55A2FC61601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6" creationId="{0787E043-4A6D-4355-95A7-23EFD55A7071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7" creationId="{134CB5EF-E4E0-4F7E-9CDC-B46D17A306FA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8" creationId="{6C843B35-B17A-441A-A9EB-AD2CDE774094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09" creationId="{5F85BA34-0764-41AD-BFC4-35B2ABF0BDD9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10" creationId="{EDDCF784-3BE4-4F41-A711-31A068946C91}"/>
          </ac:spMkLst>
        </pc:spChg>
        <pc:spChg chg="mod">
          <ac:chgData name="Li Yi" userId="eb2ff92a34c2080f" providerId="LiveId" clId="{A0BE6668-3483-4628-978F-0DB118658124}" dt="2023-03-17T03:33:56.181" v="303" actId="1035"/>
          <ac:spMkLst>
            <pc:docMk/>
            <pc:sldMk cId="375362747" sldId="980"/>
            <ac:spMk id="144411" creationId="{975A4C34-0837-4A42-93BA-97A31BB6E1F7}"/>
          </ac:spMkLst>
        </pc:spChg>
        <pc:grpChg chg="mod">
          <ac:chgData name="Li Yi" userId="eb2ff92a34c2080f" providerId="LiveId" clId="{A0BE6668-3483-4628-978F-0DB118658124}" dt="2023-03-17T03:33:56.181" v="303" actId="1035"/>
          <ac:grpSpMkLst>
            <pc:docMk/>
            <pc:sldMk cId="375362747" sldId="980"/>
            <ac:grpSpMk id="144390" creationId="{FBA27D0D-6E74-47BE-9C40-92DA7AB65394}"/>
          </ac:grpSpMkLst>
        </pc:grpChg>
        <pc:graphicFrameChg chg="mod">
          <ac:chgData name="Li Yi" userId="eb2ff92a34c2080f" providerId="LiveId" clId="{A0BE6668-3483-4628-978F-0DB118658124}" dt="2023-03-17T03:33:56.181" v="303" actId="1035"/>
          <ac:graphicFrameMkLst>
            <pc:docMk/>
            <pc:sldMk cId="375362747" sldId="980"/>
            <ac:graphicFrameMk id="24" creationId="{57D3FAA1-7D6A-884B-9DBC-3160AB736569}"/>
          </ac:graphicFrameMkLst>
        </pc:graphicFrameChg>
      </pc:sldChg>
      <pc:sldChg chg="modSp">
        <pc:chgData name="Li Yi" userId="eb2ff92a34c2080f" providerId="LiveId" clId="{A0BE6668-3483-4628-978F-0DB118658124}" dt="2023-03-17T03:34:05.269" v="309" actId="1035"/>
        <pc:sldMkLst>
          <pc:docMk/>
          <pc:sldMk cId="1712247488" sldId="981"/>
        </pc:sldMkLst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34" creationId="{CD2A70CF-FB83-4687-B66F-3FF77D85381A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35" creationId="{D7A630E9-F021-4848-B8B7-7CC4D94D4366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37" creationId="{C5EEDFC2-A4D6-4C3C-9209-A46F2D4313AA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3" creationId="{FDEA9D78-1CAD-4AD7-8E3B-24E66585DE67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4" creationId="{7F44FED8-C47B-405F-99D1-BD515FF25698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5" creationId="{BAF98F9B-D032-4BAB-B710-484050D246DE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6" creationId="{AAFE53EC-7808-408F-8656-B601D1293D3B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7" creationId="{B96B1469-8CF9-43BE-9F13-24BF8F28BF9E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8" creationId="{DD6DF688-BB35-4328-98D6-5D895CB03E4B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49" creationId="{04A8B1A7-0ECE-41AA-BF21-C18AE914BE86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0" creationId="{17507548-D029-46E1-87F5-CA8F6F6ACBFB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1" creationId="{33CF7AAC-180A-4E91-BE8A-9E3EFDFAC593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2" creationId="{21F98DCA-42EB-4E66-8D88-6AD53B1C3A72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3" creationId="{F07E0C4B-626B-4320-8422-1DD5EFA6B64E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4" creationId="{ACF33AE5-52F1-483E-8815-AF91977DC211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5" creationId="{2F52399F-6FD7-4DBB-8CA2-B338B1BC6FAA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6" creationId="{DA76B93A-E07F-4BF0-8B7F-856DAD029344}"/>
          </ac:spMkLst>
        </pc:spChg>
        <pc:spChg chg="mod">
          <ac:chgData name="Li Yi" userId="eb2ff92a34c2080f" providerId="LiveId" clId="{A0BE6668-3483-4628-978F-0DB118658124}" dt="2023-03-17T03:34:05.269" v="309" actId="1035"/>
          <ac:spMkLst>
            <pc:docMk/>
            <pc:sldMk cId="1712247488" sldId="981"/>
            <ac:spMk id="146457" creationId="{BBF041A8-283E-4EE8-BE3D-E416B957BA1E}"/>
          </ac:spMkLst>
        </pc:spChg>
        <pc:grpChg chg="mod">
          <ac:chgData name="Li Yi" userId="eb2ff92a34c2080f" providerId="LiveId" clId="{A0BE6668-3483-4628-978F-0DB118658124}" dt="2023-03-17T03:34:05.269" v="309" actId="1035"/>
          <ac:grpSpMkLst>
            <pc:docMk/>
            <pc:sldMk cId="1712247488" sldId="981"/>
            <ac:grpSpMk id="146436" creationId="{8CEB2C2F-D1BA-4BCE-BE40-EC7966473C34}"/>
          </ac:grpSpMkLst>
        </pc:grpChg>
        <pc:graphicFrameChg chg="mod">
          <ac:chgData name="Li Yi" userId="eb2ff92a34c2080f" providerId="LiveId" clId="{A0BE6668-3483-4628-978F-0DB118658124}" dt="2023-03-17T03:34:05.269" v="309" actId="1035"/>
          <ac:graphicFrameMkLst>
            <pc:docMk/>
            <pc:sldMk cId="1712247488" sldId="981"/>
            <ac:graphicFrameMk id="22" creationId="{9AC187EC-6DC8-E046-816A-0DA58372BFBE}"/>
          </ac:graphicFrameMkLst>
        </pc:graphicFrameChg>
      </pc:sldChg>
      <pc:sldChg chg="modSp">
        <pc:chgData name="Li Yi" userId="eb2ff92a34c2080f" providerId="LiveId" clId="{A0BE6668-3483-4628-978F-0DB118658124}" dt="2023-03-17T03:34:12.928" v="315" actId="1035"/>
        <pc:sldMkLst>
          <pc:docMk/>
          <pc:sldMk cId="1795343265" sldId="982"/>
        </pc:sldMkLst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82" creationId="{A7009B21-6B05-48A7-AF5C-F6B150600FCE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83" creationId="{33D53C7F-C791-4787-B5FE-A7D4168CD85D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85" creationId="{B9C914FD-3283-4CDA-96F3-140E231FB9DE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2" creationId="{FAD8621B-ADB4-462F-B7C9-FD3ADAAFF602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3" creationId="{89BFAACA-398E-439A-A2FF-41ED780D153B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4" creationId="{0B6CEA65-48FD-458C-A929-43C80CC36EE2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5" creationId="{E1CF6EC0-4DA1-4794-BAB5-74E8DEC0EFC7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6" creationId="{4A749867-6869-498B-A3DB-B6A1CBA3A671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7" creationId="{C9D0C463-B1DD-4E62-8C14-8FAA7B1D131D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8" creationId="{5D3C87BD-AD8A-4E04-990F-AB05E224D427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499" creationId="{3A980DB9-E400-4507-ABA4-AAD8137ABF02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0" creationId="{3911B419-0881-4E20-B795-8147F315ED11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1" creationId="{E38F487E-90D4-4D56-800B-C3AB6EBF1316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2" creationId="{EE010B98-BE6F-43E4-BF8E-4E1C9273CA3A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3" creationId="{39BD69FB-3619-4A23-B812-077775FAAA88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4" creationId="{FD47460E-E70D-4D9D-A9CE-DD01D985E711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5" creationId="{BA79ED9C-9A30-46EF-BB88-002DB8ADE6F2}"/>
          </ac:spMkLst>
        </pc:spChg>
        <pc:spChg chg="mod">
          <ac:chgData name="Li Yi" userId="eb2ff92a34c2080f" providerId="LiveId" clId="{A0BE6668-3483-4628-978F-0DB118658124}" dt="2023-03-17T03:34:12.928" v="315" actId="1035"/>
          <ac:spMkLst>
            <pc:docMk/>
            <pc:sldMk cId="1795343265" sldId="982"/>
            <ac:spMk id="148506" creationId="{BC5F04F6-913F-4C8F-9C2B-CF0E83EBBD6B}"/>
          </ac:spMkLst>
        </pc:spChg>
        <pc:grpChg chg="mod">
          <ac:chgData name="Li Yi" userId="eb2ff92a34c2080f" providerId="LiveId" clId="{A0BE6668-3483-4628-978F-0DB118658124}" dt="2023-03-17T03:34:12.928" v="315" actId="1035"/>
          <ac:grpSpMkLst>
            <pc:docMk/>
            <pc:sldMk cId="1795343265" sldId="982"/>
            <ac:grpSpMk id="148484" creationId="{D4C45DBD-F739-4185-80E8-4DBA1E362B3A}"/>
          </ac:grpSpMkLst>
        </pc:grpChg>
        <pc:graphicFrameChg chg="mod">
          <ac:chgData name="Li Yi" userId="eb2ff92a34c2080f" providerId="LiveId" clId="{A0BE6668-3483-4628-978F-0DB118658124}" dt="2023-03-17T03:34:12.928" v="315" actId="1035"/>
          <ac:graphicFrameMkLst>
            <pc:docMk/>
            <pc:sldMk cId="1795343265" sldId="982"/>
            <ac:graphicFrameMk id="23" creationId="{D5065B57-BB9F-D14D-949E-341B4FF03E69}"/>
          </ac:graphicFrameMkLst>
        </pc:graphicFrameChg>
        <pc:cxnChg chg="mod">
          <ac:chgData name="Li Yi" userId="eb2ff92a34c2080f" providerId="LiveId" clId="{A0BE6668-3483-4628-978F-0DB118658124}" dt="2023-03-17T03:34:12.928" v="315" actId="1035"/>
          <ac:cxnSpMkLst>
            <pc:docMk/>
            <pc:sldMk cId="1795343265" sldId="982"/>
            <ac:cxnSpMk id="148491" creationId="{6057771C-EBEC-4405-BB67-968106842BC3}"/>
          </ac:cxnSpMkLst>
        </pc:cxnChg>
      </pc:sldChg>
      <pc:sldChg chg="modSp">
        <pc:chgData name="Li Yi" userId="eb2ff92a34c2080f" providerId="LiveId" clId="{A0BE6668-3483-4628-978F-0DB118658124}" dt="2023-03-17T03:34:21.081" v="321" actId="1035"/>
        <pc:sldMkLst>
          <pc:docMk/>
          <pc:sldMk cId="3167979692" sldId="983"/>
        </pc:sldMkLst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30" creationId="{56D875E5-B658-4DE7-B693-ECB5DAD0ADF6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31" creationId="{03127398-2445-4B15-8F2C-57F32DB36705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33" creationId="{9013DBC0-FAB7-46E4-B71A-C2D4F33EA2FA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0" creationId="{ED3A16E7-AD71-4104-AC9D-1AB7AFE07322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1" creationId="{DD644B95-EBFD-4A6C-B40E-05DE45566597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2" creationId="{DA98AE25-8833-4614-8E1B-873D657FB803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3" creationId="{D1EAC806-0E9A-4CED-A915-E8A44D7D983E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4" creationId="{20868C31-25E2-41C7-98F6-689A3BFAAE25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5" creationId="{527072CF-988A-4358-B45A-B94FD4454EFA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6" creationId="{AC22EACD-09C6-4013-A164-38A4D47BCF2B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7" creationId="{17CD8283-5DC7-45FF-8B23-327CE83916F2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8" creationId="{0A391990-E3EB-4ECE-974F-64DC8A3A03C1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49" creationId="{01885206-B8E6-43C5-865E-697A2D634BFE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50" creationId="{70EF6D5D-0407-40AD-9122-62BF5D4613D8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51" creationId="{D6D325AB-F0EB-4900-99BD-BB0AA10F7653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52" creationId="{4E1DD57D-956A-42C2-89B2-D9D8D5D86BF8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53" creationId="{BE315CEB-93C0-4137-BD16-649098F4FBD9}"/>
          </ac:spMkLst>
        </pc:spChg>
        <pc:spChg chg="mod">
          <ac:chgData name="Li Yi" userId="eb2ff92a34c2080f" providerId="LiveId" clId="{A0BE6668-3483-4628-978F-0DB118658124}" dt="2023-03-17T03:34:21.081" v="321" actId="1035"/>
          <ac:spMkLst>
            <pc:docMk/>
            <pc:sldMk cId="3167979692" sldId="983"/>
            <ac:spMk id="150554" creationId="{966F5588-2D19-4EE2-B93B-54ED11D10D22}"/>
          </ac:spMkLst>
        </pc:spChg>
        <pc:grpChg chg="mod">
          <ac:chgData name="Li Yi" userId="eb2ff92a34c2080f" providerId="LiveId" clId="{A0BE6668-3483-4628-978F-0DB118658124}" dt="2023-03-17T03:34:21.081" v="321" actId="1035"/>
          <ac:grpSpMkLst>
            <pc:docMk/>
            <pc:sldMk cId="3167979692" sldId="983"/>
            <ac:grpSpMk id="150532" creationId="{D5042FB0-C9A2-426E-8177-3DF9006C5C33}"/>
          </ac:grpSpMkLst>
        </pc:grpChg>
        <pc:graphicFrameChg chg="mod">
          <ac:chgData name="Li Yi" userId="eb2ff92a34c2080f" providerId="LiveId" clId="{A0BE6668-3483-4628-978F-0DB118658124}" dt="2023-03-17T03:34:21.081" v="321" actId="1035"/>
          <ac:graphicFrameMkLst>
            <pc:docMk/>
            <pc:sldMk cId="3167979692" sldId="983"/>
            <ac:graphicFrameMk id="23" creationId="{1A2451BC-655E-DA42-9D84-CB6C4FC7B7FB}"/>
          </ac:graphicFrameMkLst>
        </pc:graphicFrameChg>
        <pc:cxnChg chg="mod">
          <ac:chgData name="Li Yi" userId="eb2ff92a34c2080f" providerId="LiveId" clId="{A0BE6668-3483-4628-978F-0DB118658124}" dt="2023-03-17T03:34:21.081" v="321" actId="1035"/>
          <ac:cxnSpMkLst>
            <pc:docMk/>
            <pc:sldMk cId="3167979692" sldId="983"/>
            <ac:cxnSpMk id="150539" creationId="{A264004E-F4B6-46ED-B926-1F574D0F0FE3}"/>
          </ac:cxnSpMkLst>
        </pc:cxnChg>
      </pc:sldChg>
      <pc:sldChg chg="modSp">
        <pc:chgData name="Li Yi" userId="eb2ff92a34c2080f" providerId="LiveId" clId="{A0BE6668-3483-4628-978F-0DB118658124}" dt="2023-03-17T03:34:29.038" v="327" actId="1035"/>
        <pc:sldMkLst>
          <pc:docMk/>
          <pc:sldMk cId="1973318899" sldId="984"/>
        </pc:sldMkLst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78" creationId="{153AC37E-E7B1-4A64-B6E9-50EBD628F453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79" creationId="{7B278B5B-D8AD-4C74-80A3-3ED25ADEAEDE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81" creationId="{2CD26179-9E17-4C6F-AB9F-DE06AEB9F284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88" creationId="{F40CEEDE-9F38-4A56-803A-9744E5F8177A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89" creationId="{AD87808F-B140-4643-9792-A25B3C09EC20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0" creationId="{CCBE44D3-D647-43E0-8B09-327DDBA794AE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1" creationId="{D26974BA-93E3-4EE0-9CF1-2734287AEAEE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2" creationId="{47FAEB35-6A9D-4537-8421-E67993F13355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3" creationId="{8D9DF573-CBDE-4881-8245-F45090E4F9E0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4" creationId="{60160FDB-A17E-4F5C-AC45-0B06A8E08AC0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5" creationId="{737934A1-FDCA-4DCF-A7C5-F0D8C09E9F0D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6" creationId="{3B33568F-93AE-400A-B22E-295E174FEE00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7" creationId="{42F4E2AB-7A39-4243-9EC9-68E0590E59E3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8" creationId="{AA8E8D32-1FE7-4213-A907-B917ECAE04C7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599" creationId="{221123BB-EA34-49FD-AC4B-71F33FC4D350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600" creationId="{B6296840-9247-4024-B121-2F2BAAAE8C99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601" creationId="{E6CCC533-943D-4673-B14F-82A434F9AF81}"/>
          </ac:spMkLst>
        </pc:spChg>
        <pc:spChg chg="mod">
          <ac:chgData name="Li Yi" userId="eb2ff92a34c2080f" providerId="LiveId" clId="{A0BE6668-3483-4628-978F-0DB118658124}" dt="2023-03-17T03:34:29.038" v="327" actId="1035"/>
          <ac:spMkLst>
            <pc:docMk/>
            <pc:sldMk cId="1973318899" sldId="984"/>
            <ac:spMk id="152602" creationId="{BEAC0548-BF72-4664-BABB-1984D7D61DAA}"/>
          </ac:spMkLst>
        </pc:spChg>
        <pc:grpChg chg="mod">
          <ac:chgData name="Li Yi" userId="eb2ff92a34c2080f" providerId="LiveId" clId="{A0BE6668-3483-4628-978F-0DB118658124}" dt="2023-03-17T03:34:29.038" v="327" actId="1035"/>
          <ac:grpSpMkLst>
            <pc:docMk/>
            <pc:sldMk cId="1973318899" sldId="984"/>
            <ac:grpSpMk id="152580" creationId="{69687CAB-7E7A-43E6-846C-ADA48A3756D1}"/>
          </ac:grpSpMkLst>
        </pc:grpChg>
        <pc:graphicFrameChg chg="mod">
          <ac:chgData name="Li Yi" userId="eb2ff92a34c2080f" providerId="LiveId" clId="{A0BE6668-3483-4628-978F-0DB118658124}" dt="2023-03-17T03:34:29.038" v="327" actId="1035"/>
          <ac:graphicFrameMkLst>
            <pc:docMk/>
            <pc:sldMk cId="1973318899" sldId="984"/>
            <ac:graphicFrameMk id="23" creationId="{00A33CB0-4CFD-3B4A-B4D1-0CF42F479056}"/>
          </ac:graphicFrameMkLst>
        </pc:graphicFrameChg>
        <pc:cxnChg chg="mod">
          <ac:chgData name="Li Yi" userId="eb2ff92a34c2080f" providerId="LiveId" clId="{A0BE6668-3483-4628-978F-0DB118658124}" dt="2023-03-17T03:34:29.038" v="327" actId="1035"/>
          <ac:cxnSpMkLst>
            <pc:docMk/>
            <pc:sldMk cId="1973318899" sldId="984"/>
            <ac:cxnSpMk id="152587" creationId="{B76A900B-15CD-4FAD-96F2-E05E3FC95EC4}"/>
          </ac:cxnSpMkLst>
        </pc:cxnChg>
      </pc:sldChg>
      <pc:sldChg chg="modSp">
        <pc:chgData name="Li Yi" userId="eb2ff92a34c2080f" providerId="LiveId" clId="{A0BE6668-3483-4628-978F-0DB118658124}" dt="2023-03-17T03:34:35.344" v="333" actId="1035"/>
        <pc:sldMkLst>
          <pc:docMk/>
          <pc:sldMk cId="2795719500" sldId="985"/>
        </pc:sldMkLst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26" creationId="{99A7538B-873B-4137-A42F-A10ADC758EDC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27" creationId="{6D2DB09A-DE74-4EF2-AB90-1AE3902CCCD2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29" creationId="{FA541ADD-1BCD-46CD-9AD3-422BE680BEA8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36" creationId="{B14F46A3-0226-4425-AA4A-8B49D9D0EA67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37" creationId="{B6503DDC-1C60-49D2-B61F-70F7BCD72A94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38" creationId="{FAD23D24-0097-48F3-971A-0C194DB954CA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39" creationId="{24C5DADB-C16E-4CB6-B5DB-B80C39C13882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0" creationId="{F0FBED45-5427-42EE-9D25-0FCF7FB769C2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1" creationId="{759F2FEF-9D6E-446C-8452-2A1BAA9FC7C0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2" creationId="{F4784249-FA2E-478F-8F03-7B3A64B427BE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3" creationId="{3C5E6A64-895B-4DD3-9E89-31C1CA25FED6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4" creationId="{E7D8E5C7-89B9-4A17-96F3-FFA428E73AF1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5" creationId="{1A1484AD-40A7-4069-AF9A-84C49D84327B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6" creationId="{51F91697-DF04-40CE-9994-0FC12A4F5A92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7" creationId="{E4E511E2-2395-439E-8F8A-70D89FB1A56C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8" creationId="{517AAB3C-8288-4037-B774-9473C456C818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49" creationId="{7591F621-5FC0-49AF-81AC-A6910239589D}"/>
          </ac:spMkLst>
        </pc:spChg>
        <pc:spChg chg="mod">
          <ac:chgData name="Li Yi" userId="eb2ff92a34c2080f" providerId="LiveId" clId="{A0BE6668-3483-4628-978F-0DB118658124}" dt="2023-03-17T03:34:35.344" v="333" actId="1035"/>
          <ac:spMkLst>
            <pc:docMk/>
            <pc:sldMk cId="2795719500" sldId="985"/>
            <ac:spMk id="154650" creationId="{34D4749D-4523-4825-B9EC-7D589DF2BD97}"/>
          </ac:spMkLst>
        </pc:spChg>
        <pc:grpChg chg="mod">
          <ac:chgData name="Li Yi" userId="eb2ff92a34c2080f" providerId="LiveId" clId="{A0BE6668-3483-4628-978F-0DB118658124}" dt="2023-03-17T03:34:35.344" v="333" actId="1035"/>
          <ac:grpSpMkLst>
            <pc:docMk/>
            <pc:sldMk cId="2795719500" sldId="985"/>
            <ac:grpSpMk id="154628" creationId="{57EFF1FC-2FDF-4814-BA25-15B9CD119743}"/>
          </ac:grpSpMkLst>
        </pc:grpChg>
        <pc:graphicFrameChg chg="mod">
          <ac:chgData name="Li Yi" userId="eb2ff92a34c2080f" providerId="LiveId" clId="{A0BE6668-3483-4628-978F-0DB118658124}" dt="2023-03-17T03:34:35.344" v="333" actId="1035"/>
          <ac:graphicFrameMkLst>
            <pc:docMk/>
            <pc:sldMk cId="2795719500" sldId="985"/>
            <ac:graphicFrameMk id="23" creationId="{3E5596C1-761C-E54D-9273-B01FAA3EFFEE}"/>
          </ac:graphicFrameMkLst>
        </pc:graphicFrameChg>
        <pc:cxnChg chg="mod">
          <ac:chgData name="Li Yi" userId="eb2ff92a34c2080f" providerId="LiveId" clId="{A0BE6668-3483-4628-978F-0DB118658124}" dt="2023-03-17T03:34:35.344" v="333" actId="1035"/>
          <ac:cxnSpMkLst>
            <pc:docMk/>
            <pc:sldMk cId="2795719500" sldId="985"/>
            <ac:cxnSpMk id="154635" creationId="{19F70A12-C920-4637-92E2-74874AE1A301}"/>
          </ac:cxnSpMkLst>
        </pc:cxnChg>
      </pc:sldChg>
      <pc:sldChg chg="modSp">
        <pc:chgData name="Li Yi" userId="eb2ff92a34c2080f" providerId="LiveId" clId="{A0BE6668-3483-4628-978F-0DB118658124}" dt="2023-03-17T03:26:59.275" v="201" actId="1035"/>
        <pc:sldMkLst>
          <pc:docMk/>
          <pc:sldMk cId="2215666612" sldId="990"/>
        </pc:sldMkLst>
        <pc:spChg chg="mod">
          <ac:chgData name="Li Yi" userId="eb2ff92a34c2080f" providerId="LiveId" clId="{A0BE6668-3483-4628-978F-0DB118658124}" dt="2023-03-17T03:26:59.275" v="201" actId="1035"/>
          <ac:spMkLst>
            <pc:docMk/>
            <pc:sldMk cId="2215666612" sldId="990"/>
            <ac:spMk id="164866" creationId="{7DFE3120-44ED-4408-AD2E-4287839A396D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67" creationId="{D4F4308D-6F29-4E72-8CAC-F3B4D0C6F34D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69" creationId="{9DBC4D69-17F0-4F7E-8BEC-37DF5DA4F573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71" creationId="{B35BE039-55E4-418C-AC82-83405756D814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73" creationId="{E1313353-3C09-4FD3-805F-F1ACD5C3808E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75" creationId="{0B180595-3658-4E9D-8CEA-4B3100632396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77" creationId="{51739008-ED1B-4547-AA1E-277AE5D8F7EC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79" creationId="{35B712C9-B59A-4B9B-B54B-93FA0755691C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0" creationId="{4D681896-EB7F-4846-A006-E7021000B567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1" creationId="{4EA510A7-C004-4496-AB11-C6CF34957190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2" creationId="{D9A8703B-FD27-4A29-A0E6-EC6C9C038061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3" creationId="{E0984C2C-8F0C-4D71-8DCA-5645EB00D3B3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4" creationId="{24BBFE24-E0F9-4403-8916-91CC9E1216FF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5" creationId="{E3B80366-6A1E-494B-AD7A-15ACD9E31833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6" creationId="{860E06D5-C265-4E6D-86AE-9D122468C70C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7" creationId="{6E22511F-2AED-49B1-B950-6173D70418A3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8" creationId="{0EA23706-9D05-410E-8F18-8541660DEEBB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89" creationId="{A59DC02E-6E1B-4520-B67E-5824E2AC4977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90" creationId="{59C5F9AB-01CA-4D10-BAF8-48F8A33BC7DB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91" creationId="{79EF15DB-D51E-4858-B3A7-892B40EB74E6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164892" creationId="{92F02139-8790-4842-A58D-1A6841A18E53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861" creationId="{3567C6F7-142E-4159-AD0D-110A3F11A135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863" creationId="{76E33D7D-915F-442D-9CFD-B64B260903DB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896" creationId="{6AA7F33C-91E0-4EDC-92E6-617DE853CD5F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901" creationId="{A7D31533-CE14-4D37-BD86-A35DB5CFE281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906" creationId="{73A7CB29-BEE1-4753-B1AE-7B2507FBAAB7}"/>
          </ac:spMkLst>
        </pc:spChg>
        <pc:spChg chg="mod">
          <ac:chgData name="Li Yi" userId="eb2ff92a34c2080f" providerId="LiveId" clId="{A0BE6668-3483-4628-978F-0DB118658124}" dt="2023-03-17T03:26:55.008" v="198" actId="1035"/>
          <ac:spMkLst>
            <pc:docMk/>
            <pc:sldMk cId="2215666612" sldId="990"/>
            <ac:spMk id="889911" creationId="{9081C73A-4F98-411B-9E99-BB3F882527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D0345-ED9E-9F45-9F78-89A6E0824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37C0-6FF3-E34B-B62F-BCC463906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EFBC39E5-F9E0-4EAC-998F-62292F548978}" type="datetimeFigureOut">
              <a:rPr lang="zh-CN" altLang="en-US"/>
              <a:pPr>
                <a:defRPr/>
              </a:pPr>
              <a:t>2023/3/24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DCA6A-36F2-7949-BCB8-CE1B48D84B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16F2-2F1F-BA4F-A415-1C3D88EDB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F52E1BBC-E321-4991-A62C-21D2A6EE89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0A097C-01ED-A04A-B2FD-2BFDE0D56D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B175F7-CBCB-3146-BCE2-B2964D0325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0C1FA7D-231E-46C1-8A6A-17985FCE1D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24B74F2-AB2E-7147-B5DA-3123E0F4C1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DE27069-F4C3-C146-BA4F-B39C952D86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3341CE7-19C9-1C44-A9C3-3AB58C387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700F2D97-BEE1-400B-821A-3A199328A9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626A6D00-EAE7-4762-9342-0850D71FC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B08F0ED-DE84-4607-BD35-6A6DDEB0E2BF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A45812C-441B-487B-90D0-E38BBE0E9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4FE4988-00EF-484F-9644-CD72F024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8CFF416-5858-496D-AD84-94373F831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1AE00B0-B0D7-490F-91D8-6CA71B75B548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E26C35-8676-493A-BAB1-D0635B6A1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FBD349-21EC-4C8D-9B1F-D82A6629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2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8CFF416-5858-496D-AD84-94373F831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1AE00B0-B0D7-490F-91D8-6CA71B75B54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E26C35-8676-493A-BAB1-D0635B6A1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FBD349-21EC-4C8D-9B1F-D82A6629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8CFF416-5858-496D-AD84-94373F831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1AE00B0-B0D7-490F-91D8-6CA71B75B54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E26C35-8676-493A-BAB1-D0635B6A1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FBD349-21EC-4C8D-9B1F-D82A6629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88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E8321D9E-026C-45FB-B5BE-6C853CA56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9D2E2F1-BCE2-47B8-B5F7-9C220C9BEA07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8D26ED6-57E5-41B5-9E09-FC2E72FAA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2E3DF4E-0FEC-4238-9FA3-8E9246FC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42D4AFB-F216-4513-A9DD-7E6F2118E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A8E4C8E-C92D-4C43-910F-1BDEE0BC1FDD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E8A8867-7E37-4273-BB24-6C40F0BFC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0FD708-8D9D-434E-8CBA-2DDD2E013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2CFE15F0-8AAC-44A0-8BA9-536B684BE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3E680DB-49CC-4D4D-B3BB-621A46E7D973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0C85825-D324-4CA8-A270-02FAECDEC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362A25-FB9A-4D4F-B2AE-B9BB94092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F3B8F095-97B3-4A0B-B9FF-99080F859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5B295AD-CD02-4DD1-8597-9EB4F3A5C51F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547D0DB-C54F-4EAD-A4EE-47144518A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4DC77D6-955D-4679-9146-A2558A1A4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A33A27AC-42F0-4FC0-82D0-1631AC414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D58C933-A352-4D99-A12C-A46BF6A7C351}" type="slidenum">
              <a:rPr lang="zh-CN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C187322-8D66-4032-9425-B7B1714D2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A4E510C-4C1C-4486-9036-7DD0A16E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A75412F7-4BF5-4C54-83A5-441300F39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61F9ED5-E781-430A-BEEB-3118104BAA8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777E39B-CF7A-459B-A7C9-41894FD4A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A0D35E4-24AE-4EA7-B740-700BF8B5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F3ECC7F-C3F2-407A-8257-71B5AA9D3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E1A2AD8-4829-4F83-949D-2C1C8C113006}" type="slidenum">
              <a:rPr lang="zh-CN" altLang="en-US" sz="1200" b="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8AEA46A-D961-4EB6-9E7B-C2AED47A9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759169A-FEB3-497A-84A4-F1F98B936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9DA8A2EA-707B-49FB-B76A-2971FD97B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DF990C6-6FB2-4FA7-AE21-91457472371B}" type="slidenum">
              <a:rPr lang="zh-CN" altLang="en-US" sz="1200" b="0" smtClean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83D0F95-7DCA-4EFC-BC30-76EAB5E06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14F05A5-828E-44E7-8C82-9083146C9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AD286C2C-409D-456C-A928-626402D988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7E32404-9639-4547-8590-02FA74EC473B}" type="slidenum">
              <a:rPr lang="zh-CN" altLang="en-US" sz="1200" b="0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52DFD05-D846-46AB-B8C5-03851917A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8160EB6-49E7-401C-A893-834175554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381DBF01-F3CA-4729-885A-606C8BEB0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5353B34-C8EE-4376-B486-BFCB67EED8B5}" type="slidenum">
              <a:rPr lang="zh-CN" altLang="en-US" sz="1200" b="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BCE81ED-37C8-4C23-9233-ADC454B38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4D5523A-B842-49F4-B50E-82D8057E6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BAD574C5-90D5-4805-98B3-CCFC0CDEB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6F4AA1-FE3E-439E-912E-5A21F9D2C068}" type="slidenum">
              <a:rPr lang="zh-CN" altLang="en-US" sz="1200" b="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C85EA83-18EF-49AB-86F3-28391D79A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944C0AE-3C01-427A-B83E-AFBE8CA9E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03E89E93-E051-4EF0-AA60-4E388327F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3EC0730-6162-4FD1-BB9F-5635485E8E70}" type="slidenum">
              <a:rPr lang="zh-CN" altLang="en-US" sz="1200" b="0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8D46F4-B886-49E9-8CFB-245EA1564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336B5C6-08BF-4915-9A06-036EA5E11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14E5E60-50BD-4E94-92FC-8D62D8D6A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C09E29E-942B-4C25-AA78-B1224C14B7EC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74BB613-56C9-4CFD-966B-7BFDB8282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0AC985F-FC64-46EE-95E1-6CA82FC5A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66AA022F-8BAE-44E2-B2B0-ADC7AA2E6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BA0F68A-DDD5-49D1-A0F3-EB3E0BCAF305}" type="slidenum">
              <a:rPr lang="zh-CN" altLang="en-US" sz="1200" b="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05B2E3F-D634-4229-BF45-73A30507D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0A6011D-9C61-4AAB-85AD-D13448420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9106583A-30A9-4BAB-819A-DFD857DFA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13E4EF9-E458-479B-A557-13B623C991FD}" type="slidenum">
              <a:rPr lang="zh-CN" altLang="en-US" sz="1200" b="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7653CD7-C291-41EC-934D-2E28F5B1F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0BE0695-C654-4D06-A3BD-FD3401780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4053C859-C4FA-455E-A4AF-2BE560B21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0C2CD66-DD90-4737-85E7-D7DC323FF157}" type="slidenum">
              <a:rPr lang="zh-CN" altLang="en-US" sz="1200" b="0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8A33D614-0D36-4BD0-91EE-7B66F76D8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18ABE21-E969-4A91-9D00-846D3BDC8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8117F44C-3C48-49B2-AF6A-CB92E35E7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DAAAD7B-9A22-4A0A-B0C2-27BA2AB82F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387E027-A34D-4802-8771-F6432883F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1F79DC6-AE8B-41BA-803E-E998F82FE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6AB0A0BE-C0FC-407C-810A-CBB8745F3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CBBCAE1-CFAA-4EA6-99F4-D39CD8C94F9D}" type="slidenum">
              <a:rPr lang="zh-CN" altLang="en-US" sz="1200" b="0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777A4D0-A3E5-41E1-8421-972596651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220636A-E4F3-45F3-987D-B209AF894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7E26612E-4B03-41E8-86F8-20127392E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32972AB-E350-424E-8A58-416F725C6743}" type="slidenum">
              <a:rPr lang="zh-CN" altLang="en-US" sz="1200" b="0" smtClean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E89A9E2-B5A4-4ACF-893D-21A65DE32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08670B9-0F9E-4813-B76B-234A5E409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27BD5E58-DCD9-41EE-84E2-C385ABDD8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1069E94-F8CF-4A48-95A2-B99454BB1191}" type="slidenum">
              <a:rPr lang="zh-CN" altLang="en-US" sz="1200" b="0" smtClean="0">
                <a:latin typeface="Times New Roman" panose="02020603050405020304" pitchFamily="18" charset="0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021D1C5-4A30-4384-9117-CD551F35A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4875F25-2660-4CE7-8C4F-2641F6949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9AAE33C9-690C-4FCB-845F-7CFE9FBDE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E2B002B-F50E-4E28-A458-80FD2C2005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435F308-149B-4F44-8001-B73E04CE0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756C42E-04BD-481B-8D4C-BA981147B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9BF2961D-00BE-4DAE-AB15-C037682B2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7A21FEB-94E6-42D0-AFD4-7CBD8655B8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4483F34-345D-4F21-B84B-5D506B215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D6176E2-0781-435D-9E90-5EC222240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D62A9844-82EE-4770-9C58-7263347ED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E239FAE-DC53-4123-B9D2-9D09DE567497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1AB7E6-4560-4F90-924B-1FA23BD5F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862165-DA0A-469F-BA3D-8350AF0E5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A6FA548D-2BE5-42FD-9FE0-7717ACF59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0746B64-6195-4945-A9B5-F187A69AB0A7}" type="slidenum">
              <a:rPr lang="zh-CN" altLang="en-US" sz="1200" b="0" smtClean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810CA92-C316-43E3-85A6-18F650572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90EFACB-3553-49C3-AB44-7D89224D8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B9954067-E6E0-4D74-920F-F2141FFDE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7913604-F1A1-4DE3-9D6A-7F5F6CAB9C1D}" type="slidenum">
              <a:rPr lang="zh-CN" altLang="en-US" sz="1200" b="0" smtClean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8321E90-A6AB-4CA6-AC1C-F5BD304E9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84BE3DC-9CB6-4A60-9DA8-AFC75405E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7678BFA-C470-4D59-9BCA-466EC0A14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4E42109-6E0C-4C60-BFF8-D39DA23FA652}" type="slidenum">
              <a:rPr lang="zh-CN" altLang="en-US" sz="1200" b="0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E73C5528-BF9A-490E-87C7-4605CFD62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8AC93AC-3A0B-4608-AD51-DF6081B8E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826974FD-279E-41A2-85E5-58401AE44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49043B8-41DE-4FCF-A388-8B3ED5971701}" type="slidenum">
              <a:rPr lang="zh-CN" altLang="en-US" sz="1200" b="0" smtClean="0">
                <a:latin typeface="Times New Roman" panose="02020603050405020304" pitchFamily="18" charset="0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C4521449-D712-4E12-A09E-19C9AA7EC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9CD2558-AB71-4452-B5D4-DF253218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00864C15-D1F3-4637-9F54-EFD2C5B6C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A669F5C-65E6-4B29-A4B2-DAF869D36B65}" type="slidenum">
              <a:rPr lang="zh-CN" altLang="en-US" sz="1200" b="0" smtClean="0">
                <a:latin typeface="Times New Roman" panose="02020603050405020304" pitchFamily="18" charset="0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771C368-F1E4-49DB-97C7-DDBDC452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39C5B8D-738E-4648-B882-6D4ACDAFB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B536B4E9-8F1E-4834-9ADF-E248A2147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5A6964-5B16-4CF4-8C2B-C7001856A3F7}" type="slidenum">
              <a:rPr lang="zh-CN" altLang="en-US" sz="1200" b="0" smtClean="0">
                <a:latin typeface="Times New Roman" panose="02020603050405020304" pitchFamily="18" charset="0"/>
              </a:rPr>
              <a:pPr/>
              <a:t>70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BCA0647-4617-4AB6-8B4E-077BC2B03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30E7C0F-7B60-4AB3-B88C-1DB9C8F5B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8CFF416-5858-496D-AD84-94373F831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1AE00B0-B0D7-490F-91D8-6CA71B75B548}" type="slidenum">
              <a:rPr lang="zh-CN" altLang="en-US" sz="1200" b="0" smtClean="0">
                <a:latin typeface="Times New Roman" panose="02020603050405020304" pitchFamily="18" charset="0"/>
              </a:rPr>
              <a:pPr/>
              <a:t>71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E26C35-8676-493A-BAB1-D0635B6A1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FBD349-21EC-4C8D-9B1F-D82A6629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627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>
            <a:extLst>
              <a:ext uri="{FF2B5EF4-FFF2-40B4-BE49-F238E27FC236}">
                <a16:creationId xmlns:a16="http://schemas.microsoft.com/office/drawing/2014/main" id="{219A7ED6-A2FA-40EB-B725-8FF0AAFCF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4152B8-31F0-4C94-8EF6-83C5F8E9F383}" type="slidenum">
              <a:rPr lang="zh-CN" altLang="en-US" sz="1200" b="0" smtClean="0">
                <a:latin typeface="Times New Roman" panose="02020603050405020304" pitchFamily="18" charset="0"/>
              </a:rPr>
              <a:pPr/>
              <a:t>73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3E80D9F4-7449-4185-9BB4-BF1B67999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B88BF9F-3022-46D8-AA75-6A9C53624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561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>
            <a:extLst>
              <a:ext uri="{FF2B5EF4-FFF2-40B4-BE49-F238E27FC236}">
                <a16:creationId xmlns:a16="http://schemas.microsoft.com/office/drawing/2014/main" id="{2ABC5F3F-1902-43D1-9198-4F78B6CE7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B238DC4-6B01-4224-93C5-1C58D22494B5}" type="slidenum">
              <a:rPr lang="zh-CN" altLang="en-US" sz="1200" b="0" smtClean="0">
                <a:latin typeface="Times New Roman" panose="02020603050405020304" pitchFamily="18" charset="0"/>
              </a:rPr>
              <a:pPr/>
              <a:t>78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51365A0-9F37-40E3-9D4F-FA797A892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7586D4D4-DFCB-4240-8ECC-1376BD16F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>
            <a:extLst>
              <a:ext uri="{FF2B5EF4-FFF2-40B4-BE49-F238E27FC236}">
                <a16:creationId xmlns:a16="http://schemas.microsoft.com/office/drawing/2014/main" id="{F77D922A-FC3B-4CA5-BF1E-924F06DD2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7B1B862-E0BE-442D-9120-E13C98847B49}" type="slidenum">
              <a:rPr lang="zh-CN" altLang="en-US" sz="1200" b="0" smtClean="0">
                <a:latin typeface="Times New Roman" panose="02020603050405020304" pitchFamily="18" charset="0"/>
              </a:rPr>
              <a:pPr/>
              <a:t>79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E3A60063-C3C8-423A-8743-189584A2E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C6D81935-65D2-4D9F-B421-1C74D4A09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8CFF416-5858-496D-AD84-94373F831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1AE00B0-B0D7-490F-91D8-6CA71B75B548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E26C35-8676-493A-BAB1-D0635B6A1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FBD349-21EC-4C8D-9B1F-D82A66298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591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3A4F5640-22D7-402F-9D83-EA7542613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16D0830-D729-4A30-ADAB-655DF5BDDCA3}" type="slidenum">
              <a:rPr lang="zh-CN" altLang="en-US" sz="1200" b="0" smtClean="0">
                <a:latin typeface="Times New Roman" panose="02020603050405020304" pitchFamily="18" charset="0"/>
              </a:rPr>
              <a:pPr/>
              <a:t>82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7CF58DE0-E520-4995-ADAA-EFDE17D60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6E2FE31-B86A-44EA-8AE5-C225BC28E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318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CD3A36CC-01A6-44B6-8B1B-47DBDC159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F71A157-AB90-4FDC-AC4C-A0D6BCC9DAB7}" type="slidenum">
              <a:rPr lang="zh-CN" altLang="en-US" sz="1200" b="0" smtClean="0">
                <a:latin typeface="Times New Roman" panose="02020603050405020304" pitchFamily="18" charset="0"/>
              </a:rPr>
              <a:pPr/>
              <a:t>83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EB2DF623-60B5-499F-98B6-02A99065C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86FA139F-D57B-4BB2-8937-EED81883C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612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98457DA0-B551-4218-B7DF-B5020FE22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173CD8-5834-4E4B-8D46-6E672AAC48C8}" type="slidenum">
              <a:rPr lang="zh-CN" altLang="en-US" sz="1200" b="0" smtClean="0">
                <a:latin typeface="Times New Roman" panose="02020603050405020304" pitchFamily="18" charset="0"/>
              </a:rPr>
              <a:pPr/>
              <a:t>84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FA84C72-C7F2-4C42-A187-C33FC3C0F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00E1D30D-0A64-4FDF-88DD-3B687DDF9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834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A4374AED-1892-485C-BB45-3B684EFE3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4ACE02-8A8F-4BB1-B028-48DF2B9CE9EC}" type="slidenum">
              <a:rPr lang="zh-CN" altLang="en-US" sz="1200" b="0" smtClean="0">
                <a:latin typeface="Times New Roman" panose="02020603050405020304" pitchFamily="18" charset="0"/>
              </a:rPr>
              <a:pPr/>
              <a:t>85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F7E3B606-FC8B-49AA-97BD-6F4535A9F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12D6F4B-7A33-483D-AE2F-B442D5F6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057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02FC951C-CC87-47B7-AEC9-602E2CAEA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C9A6037-BE51-4A08-A1FE-9FB7C37DAF82}" type="slidenum">
              <a:rPr lang="zh-CN" altLang="en-US" sz="1200" b="0" smtClean="0">
                <a:latin typeface="Times New Roman" panose="02020603050405020304" pitchFamily="18" charset="0"/>
              </a:rPr>
              <a:pPr/>
              <a:t>86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5AB2ED4-732B-49A1-A53C-0D148EEBA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2AFB61A-6F29-479C-A55D-395E8F5FE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40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6519E5DB-A1A0-4AC2-B294-BE7880E54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E24C5ED-DB3E-4A92-BD46-609980D45DA6}" type="slidenum">
              <a:rPr lang="zh-CN" altLang="en-US" sz="1200" b="0" smtClean="0">
                <a:latin typeface="Times New Roman" panose="02020603050405020304" pitchFamily="18" charset="0"/>
              </a:rPr>
              <a:pPr/>
              <a:t>87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BD7E0C42-5E3B-4CCE-B124-92444D5E7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F5CA640-358A-44D4-96C0-C83EFCC63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494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D5E3AC61-491A-4737-B258-56CB61208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E3A2F3-314B-4459-80D7-B5F655BE80AA}" type="slidenum">
              <a:rPr lang="zh-CN" altLang="en-US" sz="1200" b="0" smtClean="0">
                <a:latin typeface="Times New Roman" panose="02020603050405020304" pitchFamily="18" charset="0"/>
              </a:rPr>
              <a:pPr/>
              <a:t>88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545E4670-BF5A-433C-AC91-1ACEC8C3B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3508818-16E8-4A39-A0F5-95B267A34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37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A0CCC52A-8CF2-40C0-BFDE-1A15960D3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AD54D51-7528-4350-BD82-F031AAEBC697}" type="slidenum">
              <a:rPr lang="zh-CN" altLang="en-US" sz="1200" b="0" smtClean="0">
                <a:latin typeface="Times New Roman" panose="02020603050405020304" pitchFamily="18" charset="0"/>
              </a:rPr>
              <a:pPr/>
              <a:t>89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562FA02-04B6-433A-8E02-950C0D6E1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A28050A-A23D-4932-8B34-659B743F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176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255CA522-3D44-48BD-A280-414487A8A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947D751-305B-44CE-8C0A-A0AE58C40AC1}" type="slidenum">
              <a:rPr lang="zh-CN" altLang="en-US" sz="1200" b="0" smtClean="0">
                <a:latin typeface="Times New Roman" panose="02020603050405020304" pitchFamily="18" charset="0"/>
              </a:rPr>
              <a:pPr/>
              <a:t>90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D65DB33C-1E6C-4395-88B1-ADC4AB2B5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21B6699-972B-4302-9D48-6D7BA5B80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8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1FFCBE9E-C774-4451-9351-A730C2E01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FC1D23A-B662-4BD6-8576-28EED5283B49}" type="slidenum">
              <a:rPr lang="zh-CN" altLang="en-US" sz="1200" b="0" smtClean="0">
                <a:latin typeface="Times New Roman" panose="02020603050405020304" pitchFamily="18" charset="0"/>
              </a:rPr>
              <a:pPr/>
              <a:t>91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23AD4F6C-A5F5-40F7-8E42-8E1595DC4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47EF961-BF0E-4C0F-B89A-C1BCB3645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53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273E51EF-4D92-4254-A471-2A0A070B2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9EFF6A1-E33F-4977-AF3A-EACDFBCFCD71}" type="slidenum">
              <a:rPr lang="zh-CN" altLang="en-US" sz="1200" b="0" smtClean="0">
                <a:latin typeface="Times New Roman" panose="02020603050405020304" pitchFamily="18" charset="0"/>
              </a:rPr>
              <a:pPr/>
              <a:t>92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EED3AA4-0D4D-48FF-9C56-F221714D1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E521B3A3-0B41-4534-AFB9-D7DFB0C94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956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C2C87B16-94E4-4C4A-B8AB-1C1CD257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6A14D7-2833-4260-BBEF-C79836B59135}" type="slidenum">
              <a:rPr lang="zh-CN" altLang="en-US" sz="1200" b="0" smtClean="0">
                <a:latin typeface="Times New Roman" panose="02020603050405020304" pitchFamily="18" charset="0"/>
              </a:rPr>
              <a:pPr/>
              <a:t>93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4CFBBF30-8FA9-4411-9466-ED05CCE6E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33B6D87-26CF-4301-ACC5-13674F54D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313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456ADF5E-AEAA-48C1-9941-9DB110362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ACB2BC-F3B9-4008-81EF-B4108AE86B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94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60C1493C-483C-44F5-9764-9F8928D99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3BF879E-3AFA-4512-A0BB-BA8715552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202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DF231C28-51DD-484B-867E-A408630E4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45D107-9FBB-4E58-8671-7210AC419D63}" type="slidenum">
              <a:rPr lang="zh-CN" altLang="en-US" sz="1200" b="0" smtClean="0">
                <a:latin typeface="Times New Roman" panose="02020603050405020304" pitchFamily="18" charset="0"/>
              </a:rPr>
              <a:pPr/>
              <a:t>95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75B62704-65A4-4D33-9FA4-F0916F0EF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746E2F60-F251-45DC-ABDB-D6F8700E1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7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>
            <a:extLst>
              <a:ext uri="{FF2B5EF4-FFF2-40B4-BE49-F238E27FC236}">
                <a16:creationId xmlns:a16="http://schemas.microsoft.com/office/drawing/2014/main" id="{B03C711A-73B9-4D6C-A2D5-69A8576AB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0709D06-990B-45B3-A0F8-4829E5C40ACC}" type="slidenum">
              <a:rPr lang="zh-CN" altLang="en-US" sz="1200" b="0" smtClean="0">
                <a:latin typeface="Times New Roman" panose="02020603050405020304" pitchFamily="18" charset="0"/>
              </a:rPr>
              <a:pPr/>
              <a:t>96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DF3A2068-7056-45A1-9140-7EA50BBB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0E0EEF08-2787-46F5-91BE-9B1272CF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587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F1117500-0677-452E-8B21-10AA68856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71A398D-2E94-4462-AAA2-812C4E70FE4C}" type="slidenum">
              <a:rPr lang="zh-CN" altLang="en-US" sz="1200" b="0" smtClean="0">
                <a:latin typeface="Times New Roman" panose="02020603050405020304" pitchFamily="18" charset="0"/>
              </a:rPr>
              <a:pPr/>
              <a:t>97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6A6995B7-4785-465F-94A0-34F6BE6F8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7BE423A-74AB-4C1B-AA3E-2FB8BF46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1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181212-3044-408D-A723-BE199A9A7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A329-B193-4303-B66C-66470C40E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2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E0C7F-152B-462D-BBD3-1CA8E68E0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E3BE-2686-4612-8599-A86FF53C4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7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4D943A-17E8-40D4-BC36-04F986FB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C76C3-EBA1-4418-A173-ABE0AA084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84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90C623-E970-4CE8-B5F9-95A6D95A4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9DB27-1A90-41C6-BF45-8D00AF66C4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434F01-71CC-4D8E-9F5A-8DB2F3704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6AC15-D60C-41D8-806A-6B4E013BEA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5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C4D55D-515B-46CC-A280-C3AE0A119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08CF4-965B-4453-AAD4-FE37E6A5FF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4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169C-B0DE-42A1-9924-97B621DBE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0731-8037-4792-86AA-A863A207EE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168376-E7FD-4FD6-81C7-725BF226E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E672B-36E2-4F63-8981-67E9BF3EE9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3D5E3-FE02-4A23-ACFA-E0B04F12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F6941-21CE-4C99-AEC2-32D0C557B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FC5F645-C12A-4AC1-BD10-345A5C70F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97F2D-8356-4D66-8460-D9087C34D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9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6A6F9-75CD-41F0-923B-3AD06AFCD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FFAF5-65AE-4480-9442-D52C94544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4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584BC-9F53-45FF-8833-830D06253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DE00F-F45C-4514-89C1-897DF824F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D02AD3-859F-4EAB-A1A9-75655CC58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1E3FAE-722B-4E44-B253-E9D14474C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43FB46-3063-B14F-AC1E-890DD4689D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B60DBE44-4C8B-4838-9C42-2BF16A92F4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B436CC-6D6E-492F-AC83-8DDD52F010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Machine-Level Representation of Programs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9075"/>
            <a:ext cx="8077200" cy="914400"/>
          </a:xfrm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3950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sz="2400" dirty="0"/>
              <a:t>Dominate laptop/desktop/server market</a:t>
            </a:r>
          </a:p>
          <a:p>
            <a:endParaRPr lang="en-US" sz="2400" dirty="0"/>
          </a:p>
          <a:p>
            <a:r>
              <a:rPr lang="en-US" sz="2400" dirty="0"/>
              <a:t>Evolutionary design</a:t>
            </a:r>
          </a:p>
          <a:p>
            <a:pPr lvl="1"/>
            <a:r>
              <a:rPr lang="en-US" sz="2000" dirty="0"/>
              <a:t>Backwards compatible up until 8086, introduced in 1978</a:t>
            </a:r>
          </a:p>
          <a:p>
            <a:pPr lvl="1"/>
            <a:r>
              <a:rPr lang="en-US" sz="2000" dirty="0"/>
              <a:t>Added more features as time goes on</a:t>
            </a:r>
          </a:p>
          <a:p>
            <a:endParaRPr lang="en-US" sz="2400" dirty="0"/>
          </a:p>
          <a:p>
            <a:r>
              <a:rPr lang="en-US" sz="2400" dirty="0"/>
              <a:t>Complex instruction set computer (CISC)</a:t>
            </a:r>
          </a:p>
          <a:p>
            <a:pPr lvl="1"/>
            <a:r>
              <a:rPr lang="en-US" sz="2000" dirty="0"/>
              <a:t>Many different instructions with many different formats</a:t>
            </a:r>
          </a:p>
          <a:p>
            <a:pPr lvl="2"/>
            <a:r>
              <a:rPr lang="en-US" sz="1800" dirty="0"/>
              <a:t>But, only small subset encountered with Linux programs</a:t>
            </a:r>
          </a:p>
          <a:p>
            <a:pPr lvl="1"/>
            <a:r>
              <a:rPr lang="en-US" sz="2000" dirty="0"/>
              <a:t>Hard to match performance of Reduced Instruction Set Computers (RISC)</a:t>
            </a:r>
          </a:p>
          <a:p>
            <a:pPr lvl="1"/>
            <a:r>
              <a:rPr lang="en-US" sz="2000" dirty="0"/>
              <a:t>But, Intel has done just that!</a:t>
            </a:r>
          </a:p>
          <a:p>
            <a:pPr lvl="2"/>
            <a:r>
              <a:rPr lang="en-US" sz="1800" dirty="0"/>
              <a:t>In terms of speed.  Less so for low power.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626EA5-0CF4-4126-B7C7-5EBD5B6C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82688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400" dirty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2000" dirty="0"/>
              <a:t>Four cores (our shark machines)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5E9DB4-73DE-4843-83D0-3B3EF411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sz="2400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 err="1"/>
              <a:t>PentiumPro</a:t>
            </a:r>
            <a:r>
              <a:rPr lang="en-US" sz="2000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sz="2400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5850" y="1066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4FC934-389A-4475-8E83-18BF487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2015 State of the Art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sz="2000" dirty="0"/>
              <a:t>Core i7 </a:t>
            </a:r>
            <a:r>
              <a:rPr lang="en-US" sz="2000" dirty="0" err="1"/>
              <a:t>Broadwell</a:t>
            </a:r>
            <a:r>
              <a:rPr lang="en-US" sz="2000" dirty="0"/>
              <a:t> 2015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sz="2400" dirty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sz="20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sz="2400" dirty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2000" dirty="0"/>
              <a:t>45W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7FF149-C299-4BA0-AA27-00EAC65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sz="2400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sz="2400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Built </a:t>
            </a:r>
            <a:r>
              <a:rPr lang="en-US" sz="2000" dirty="0" err="1"/>
              <a:t>Opteron</a:t>
            </a:r>
            <a:r>
              <a:rPr lang="en-US" sz="2000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sz="2400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sz="1800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sz="2000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sz="1800" dirty="0"/>
              <a:t>Relies on external semiconductor manufacturer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A006B2-8482-42E2-9089-57E827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398450" cy="733426"/>
          </a:xfrm>
        </p:spPr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23" y="819150"/>
            <a:ext cx="8210277" cy="5429250"/>
          </a:xfrm>
        </p:spPr>
        <p:txBody>
          <a:bodyPr/>
          <a:lstStyle/>
          <a:p>
            <a:r>
              <a:rPr lang="en-US" sz="2400" dirty="0"/>
              <a:t>2001: Intel Attempts Radical Shift from IA32 to IA64</a:t>
            </a:r>
          </a:p>
          <a:p>
            <a:pPr lvl="1"/>
            <a:r>
              <a:rPr lang="en-US" sz="2000" dirty="0"/>
              <a:t>Totally different architecture (Itanium)</a:t>
            </a:r>
          </a:p>
          <a:p>
            <a:pPr lvl="1"/>
            <a:r>
              <a:rPr lang="en-US" sz="2000" dirty="0"/>
              <a:t>Executes IA32 code only as legacy</a:t>
            </a:r>
          </a:p>
          <a:p>
            <a:pPr lvl="1"/>
            <a:r>
              <a:rPr lang="en-US" sz="2000" dirty="0"/>
              <a:t>Performance disappointing</a:t>
            </a:r>
          </a:p>
          <a:p>
            <a:r>
              <a:rPr lang="en-US" sz="2400" dirty="0"/>
              <a:t>2003: AMD Steps in with Evolutionary Solution</a:t>
            </a:r>
          </a:p>
          <a:p>
            <a:pPr lvl="1"/>
            <a:r>
              <a:rPr lang="en-US" sz="2000" dirty="0"/>
              <a:t>x86-64 (now called “AMD64”)</a:t>
            </a:r>
          </a:p>
          <a:p>
            <a:r>
              <a:rPr lang="en-US" sz="2400" dirty="0"/>
              <a:t>Intel Felt Obligated to Focus on IA64</a:t>
            </a:r>
          </a:p>
          <a:p>
            <a:pPr lvl="1"/>
            <a:r>
              <a:rPr lang="en-US" sz="2000" dirty="0"/>
              <a:t>Hard to admit mistake or that AMD is better</a:t>
            </a:r>
          </a:p>
          <a:p>
            <a:r>
              <a:rPr lang="en-US" sz="2400" dirty="0"/>
              <a:t>2004: Intel Announces EM64T extension to IA32</a:t>
            </a:r>
          </a:p>
          <a:p>
            <a:pPr lvl="1"/>
            <a:r>
              <a:rPr lang="en-US" sz="2000" dirty="0"/>
              <a:t>Extended Memory 64-bit Technology</a:t>
            </a:r>
          </a:p>
          <a:p>
            <a:pPr lvl="1"/>
            <a:r>
              <a:rPr lang="en-US" sz="2000" dirty="0"/>
              <a:t>Almost identical to x86-64!</a:t>
            </a:r>
          </a:p>
          <a:p>
            <a:r>
              <a:rPr lang="en-US" sz="2400" dirty="0"/>
              <a:t>All but low-end x86 processors support x86-64</a:t>
            </a:r>
          </a:p>
          <a:p>
            <a:pPr lvl="1"/>
            <a:r>
              <a:rPr lang="en-US" sz="2000" dirty="0"/>
              <a:t>But, lots of code still runs in 32-bit mode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B5E022-E715-4321-A656-55A72378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38B36C6-6A72-46A7-9248-565A43D2D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Moor’s Law</a:t>
            </a:r>
          </a:p>
        </p:txBody>
      </p:sp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5440F0B7-7F46-4E2A-884E-30C6D583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CF567-335C-46FE-BF5F-3F91522BFED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3011" name="Picture 1">
            <a:extLst>
              <a:ext uri="{FF2B5EF4-FFF2-40B4-BE49-F238E27FC236}">
                <a16:creationId xmlns:a16="http://schemas.microsoft.com/office/drawing/2014/main" id="{7D7769DD-2DF6-46B2-9B85-550EDD21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3152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6E36D54-543A-4109-9D6A-8F817E0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41A1-F3D3-485A-8513-4FFA460A896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E08B01A-E137-418C-9835-C21A742B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636733-5566-4555-9FD7-9D7F9720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altLang="zh-CN" dirty="0"/>
              <a:t>C, assembly, machine code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39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679662"/>
          </a:xfrm>
        </p:spPr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620375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194051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277530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036457"/>
            <a:ext cx="4023310" cy="2031201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</a:t>
            </a:r>
          </a:p>
          <a:p>
            <a:r>
              <a:rPr lang="en-US" sz="1000" dirty="0">
                <a:latin typeface="Courier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689775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588588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5013" y="2291888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Seems like nice clean layers…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5925855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5980122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676568"/>
            <a:ext cx="837512" cy="836447"/>
          </a:xfrm>
          <a:prstGeom prst="rect">
            <a:avLst/>
          </a:prstGeom>
        </p:spPr>
      </p:pic>
      <p:pic>
        <p:nvPicPr>
          <p:cNvPr id="8" name="Picture 7" descr="A picture containing outdoor, side, sitting, mountain&#10;&#10;Description automatically generated">
            <a:extLst>
              <a:ext uri="{FF2B5EF4-FFF2-40B4-BE49-F238E27FC236}">
                <a16:creationId xmlns:a16="http://schemas.microsoft.com/office/drawing/2014/main" id="{3E63EAF2-BF8D-4878-A06F-105472D6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87" y="3277926"/>
            <a:ext cx="3503264" cy="234280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13E3E2-B387-45B1-8D60-6C962BB8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725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C00000"/>
                </a:solidFill>
              </a:rPr>
              <a:t>Architecture:</a:t>
            </a:r>
            <a:r>
              <a:rPr lang="en-US" sz="2400" dirty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sz="2000" dirty="0"/>
              <a:t>Examples: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instruction set specification, registers.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Microarchitecture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n-US" sz="2400" dirty="0"/>
              <a:t> Implementation of the architecture.</a:t>
            </a:r>
          </a:p>
          <a:p>
            <a:pPr lvl="1"/>
            <a:r>
              <a:rPr lang="en-US" sz="2000" dirty="0"/>
              <a:t>Examples: cache sizes and core frequency.</a:t>
            </a:r>
          </a:p>
          <a:p>
            <a:r>
              <a:rPr lang="en-US" sz="2400" dirty="0"/>
              <a:t>Code Forms: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Machine Code</a:t>
            </a:r>
            <a:r>
              <a:rPr lang="en-US" sz="2000" dirty="0"/>
              <a:t>: The byte-level programs that a processor executes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Assembly Code</a:t>
            </a:r>
            <a:r>
              <a:rPr lang="en-US" sz="2000" dirty="0"/>
              <a:t>: A text representation of machine code</a:t>
            </a:r>
          </a:p>
          <a:p>
            <a:pPr eaLnBrk="1" hangingPunct="1"/>
            <a:r>
              <a:rPr lang="en-US" sz="2400" dirty="0"/>
              <a:t>Example ISAs: </a:t>
            </a:r>
          </a:p>
          <a:p>
            <a:pPr lvl="1"/>
            <a:r>
              <a:rPr lang="en-US" sz="2000" dirty="0"/>
              <a:t>Intel: x86, IA32, Itanium, x86-64</a:t>
            </a:r>
          </a:p>
          <a:p>
            <a:pPr lvl="1"/>
            <a:r>
              <a:rPr lang="en-US" sz="2000" dirty="0"/>
              <a:t>ARM: Used in almost all mobile phones</a:t>
            </a:r>
          </a:p>
          <a:p>
            <a:pPr lvl="1"/>
            <a:r>
              <a:rPr lang="en-US" sz="2000" dirty="0"/>
              <a:t>RISC-V: New open source ISA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5DE34-0A05-4F9E-9683-CC635BBA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6E36D54-543A-4109-9D6A-8F817E0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41A1-F3D3-485A-8513-4FFA460A896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E08B01A-E137-418C-9835-C21A742B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636733-5566-4555-9FD7-9D7F9720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3.1, 3.2, 3.3, 3.4,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3.5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18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 and user data</a:t>
            </a:r>
          </a:p>
          <a:p>
            <a:pPr marL="571500" lvl="2" indent="-165100"/>
            <a:r>
              <a:rPr lang="en-US" sz="1600" dirty="0"/>
              <a:t>Stack to support procedures</a:t>
            </a:r>
          </a:p>
          <a:p>
            <a:pPr marL="0" indent="0"/>
            <a:endParaRPr lang="en-US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63D358-1386-43AD-93D2-91422BF1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20731-8037-4792-86AA-A863A207EED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269455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410555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479255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622255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732088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2879055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3945855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088855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334543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412455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555455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698455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3810000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4953000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555455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088855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96167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745455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sz="2000" dirty="0"/>
              <a:t>Code in files  </a:t>
            </a:r>
            <a:r>
              <a:rPr lang="en-US" sz="2000" b="1" dirty="0">
                <a:latin typeface="Courier New" pitchFamily="49" charset="0"/>
              </a:rPr>
              <a:t>p1.c p2.c</a:t>
            </a:r>
            <a:endParaRPr lang="en-US" sz="2000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sz="2000" dirty="0"/>
              <a:t>Compile with command:  </a:t>
            </a:r>
            <a:r>
              <a:rPr lang="en-US" sz="2000" b="1" dirty="0" err="1">
                <a:latin typeface="Courier New" pitchFamily="49" charset="0"/>
              </a:rPr>
              <a:t>gcc</a:t>
            </a:r>
            <a:r>
              <a:rPr lang="en-US" sz="2000" b="1" dirty="0">
                <a:latin typeface="Courier New" pitchFamily="49" charset="0"/>
              </a:rPr>
              <a:t> –</a:t>
            </a:r>
            <a:r>
              <a:rPr lang="en-US" sz="2000" b="1" dirty="0" err="1">
                <a:latin typeface="Courier New" pitchFamily="49" charset="0"/>
              </a:rPr>
              <a:t>Og</a:t>
            </a:r>
            <a:r>
              <a:rPr lang="en-US" sz="2000" b="1" dirty="0">
                <a:latin typeface="Courier New" pitchFamily="49" charset="0"/>
              </a:rPr>
              <a:t> p1.c p2.c -o p</a:t>
            </a:r>
            <a:endParaRPr lang="en-US" sz="2000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sz="1800" dirty="0"/>
              <a:t>Use basic optimizations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sz="1800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sz="1800" dirty="0"/>
              <a:t>Put resulting binary in file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sz="1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D3B809-6C4B-49FB-9718-EBFEC334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8980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 dirty="0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28597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different machines (Linux,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3ABAD3-ADD5-4817-864E-BC3BBB23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sz="2400" dirty="0"/>
              <a:t>“Integer” data of 1, 2, 4, or 8 bytes</a:t>
            </a:r>
          </a:p>
          <a:p>
            <a:pPr lvl="1"/>
            <a:r>
              <a:rPr lang="en-US" sz="2000" dirty="0"/>
              <a:t>Data values</a:t>
            </a:r>
          </a:p>
          <a:p>
            <a:pPr lvl="1"/>
            <a:r>
              <a:rPr lang="en-US" sz="2000" dirty="0"/>
              <a:t>Addresses (</a:t>
            </a:r>
            <a:r>
              <a:rPr lang="en-US" sz="2000" dirty="0" err="1"/>
              <a:t>untyped</a:t>
            </a:r>
            <a:r>
              <a:rPr lang="en-US" sz="2000" dirty="0"/>
              <a:t> pointers)</a:t>
            </a:r>
          </a:p>
          <a:p>
            <a:endParaRPr lang="en-US" sz="2400" dirty="0"/>
          </a:p>
          <a:p>
            <a:r>
              <a:rPr lang="en-US" sz="2400" dirty="0"/>
              <a:t>Floating point data of 4, 8, or 10 bytes</a:t>
            </a:r>
          </a:p>
          <a:p>
            <a:endParaRPr lang="en-US" sz="2400" dirty="0"/>
          </a:p>
          <a:p>
            <a:r>
              <a:rPr lang="en-US" sz="2400" dirty="0"/>
              <a:t>Code: Byte sequences encoding series of instructions</a:t>
            </a:r>
          </a:p>
          <a:p>
            <a:endParaRPr lang="en-US" sz="2400" dirty="0"/>
          </a:p>
          <a:p>
            <a:r>
              <a:rPr lang="en-US" sz="2400" dirty="0"/>
              <a:t>No aggregate types such as arrays or structures</a:t>
            </a:r>
          </a:p>
          <a:p>
            <a:pPr lvl="1"/>
            <a:r>
              <a:rPr lang="en-US" sz="2000" dirty="0"/>
              <a:t>Just contiguously allocated bytes in memory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A811B2-2E94-47E0-8E86-0BD973F1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sz="2400" dirty="0"/>
              <a:t>Perform arithmetic function on register or memory data</a:t>
            </a:r>
          </a:p>
          <a:p>
            <a:endParaRPr lang="en-US" sz="2400" dirty="0"/>
          </a:p>
          <a:p>
            <a:r>
              <a:rPr lang="en-US" sz="2400" dirty="0"/>
              <a:t>Transfer data between memory and register</a:t>
            </a:r>
          </a:p>
          <a:p>
            <a:pPr lvl="1"/>
            <a:r>
              <a:rPr lang="en-US" sz="2000" dirty="0"/>
              <a:t>Load data from memory into register</a:t>
            </a:r>
          </a:p>
          <a:p>
            <a:pPr lvl="1"/>
            <a:r>
              <a:rPr lang="en-US" sz="2000" dirty="0"/>
              <a:t>Store register data into memory</a:t>
            </a:r>
          </a:p>
          <a:p>
            <a:endParaRPr lang="en-US" sz="2400" dirty="0"/>
          </a:p>
          <a:p>
            <a:r>
              <a:rPr lang="en-US" sz="2400" dirty="0"/>
              <a:t>Transfer control</a:t>
            </a:r>
          </a:p>
          <a:p>
            <a:pPr lvl="1"/>
            <a:r>
              <a:rPr lang="en-US" sz="2000" dirty="0"/>
              <a:t>Unconditional jumps to/from procedures</a:t>
            </a:r>
          </a:p>
          <a:p>
            <a:pPr lvl="1"/>
            <a:r>
              <a:rPr lang="en-US" sz="2000" dirty="0"/>
              <a:t>Conditional branches</a:t>
            </a:r>
          </a:p>
          <a:p>
            <a:pPr lvl="1"/>
            <a:r>
              <a:rPr lang="en-US" sz="2000" dirty="0"/>
              <a:t>Indirect branches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7D65AA-D0A4-4613-94C7-66334DFB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sz="2400" dirty="0"/>
              <a:t>Assembler</a:t>
            </a:r>
          </a:p>
          <a:p>
            <a:pPr lvl="1"/>
            <a:r>
              <a:rPr lang="en-US" sz="2000" dirty="0"/>
              <a:t>Translates </a:t>
            </a:r>
            <a:r>
              <a:rPr lang="en-US" sz="2000" dirty="0">
                <a:latin typeface="Courier New" pitchFamily="49" charset="0"/>
              </a:rPr>
              <a:t>.s</a:t>
            </a:r>
            <a:r>
              <a:rPr lang="en-US" sz="2000" dirty="0"/>
              <a:t> into </a:t>
            </a:r>
            <a:r>
              <a:rPr lang="en-US" sz="2000" dirty="0">
                <a:latin typeface="Courier New" pitchFamily="49" charset="0"/>
              </a:rPr>
              <a:t>.o</a:t>
            </a:r>
          </a:p>
          <a:p>
            <a:pPr lvl="1"/>
            <a:r>
              <a:rPr lang="en-US" sz="2000" dirty="0"/>
              <a:t>Binary encoding of each instruction</a:t>
            </a:r>
          </a:p>
          <a:p>
            <a:pPr lvl="1"/>
            <a:r>
              <a:rPr lang="en-US" sz="2000" dirty="0"/>
              <a:t>Nearly-complete image of executable code</a:t>
            </a:r>
          </a:p>
          <a:p>
            <a:pPr lvl="1"/>
            <a:r>
              <a:rPr lang="en-US" sz="2000" dirty="0"/>
              <a:t>Missing linkages between code in different files</a:t>
            </a:r>
          </a:p>
          <a:p>
            <a:r>
              <a:rPr lang="en-US" sz="2400" dirty="0"/>
              <a:t>Linker</a:t>
            </a:r>
          </a:p>
          <a:p>
            <a:pPr lvl="1"/>
            <a:r>
              <a:rPr lang="en-US" sz="2000" dirty="0"/>
              <a:t>Resolves references between files</a:t>
            </a:r>
          </a:p>
          <a:p>
            <a:pPr lvl="1"/>
            <a:r>
              <a:rPr lang="en-US" sz="2000" dirty="0"/>
              <a:t>Combines with static run-time libraries</a:t>
            </a:r>
          </a:p>
          <a:p>
            <a:pPr lvl="2"/>
            <a:r>
              <a:rPr lang="en-US" sz="1800" dirty="0"/>
              <a:t>E.g., code for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800" b="1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sz="2000" dirty="0"/>
              <a:t>Some libraries are </a:t>
            </a:r>
            <a:r>
              <a:rPr lang="en-US" sz="2000" i="1" dirty="0"/>
              <a:t>dynamically linked</a:t>
            </a:r>
          </a:p>
          <a:p>
            <a:pPr lvl="2"/>
            <a:r>
              <a:rPr lang="en-US" sz="1800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71990D-D6E9-42DE-A3DD-9B1F2189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sz="2400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sz="2000" dirty="0"/>
              <a:t>Store value </a:t>
            </a:r>
            <a:r>
              <a:rPr lang="en-US" sz="2000" b="1" dirty="0">
                <a:latin typeface="Courier New"/>
                <a:cs typeface="Courier New"/>
              </a:rPr>
              <a:t>t</a:t>
            </a:r>
            <a:r>
              <a:rPr lang="en-US" sz="2000" dirty="0"/>
              <a:t> where designated by </a:t>
            </a:r>
            <a:r>
              <a:rPr lang="en-US" sz="2000" b="1" dirty="0" err="1">
                <a:latin typeface="Courier New"/>
                <a:cs typeface="Courier New"/>
              </a:rPr>
              <a:t>dest</a:t>
            </a:r>
            <a:endParaRPr lang="en-US" sz="2000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sz="2400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sz="2000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sz="1800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sz="2000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sz="1800" b="1" dirty="0">
                <a:latin typeface="Courier New" pitchFamily="49" charset="0"/>
              </a:rPr>
              <a:t>t</a:t>
            </a:r>
            <a:r>
              <a:rPr lang="en-US" sz="1800" b="1" dirty="0"/>
              <a:t>:	</a:t>
            </a:r>
            <a:r>
              <a:rPr lang="en-US" sz="1800" dirty="0"/>
              <a:t>Register	</a:t>
            </a: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sz="1800" b="1" dirty="0" err="1">
                <a:latin typeface="Courier New" pitchFamily="49" charset="0"/>
              </a:rPr>
              <a:t>dest</a:t>
            </a:r>
            <a:r>
              <a:rPr lang="en-US" sz="1800" b="1" dirty="0"/>
              <a:t>:</a:t>
            </a:r>
            <a:r>
              <a:rPr lang="en-US" sz="1800" dirty="0"/>
              <a:t>	Register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b="1" dirty="0" err="1">
                <a:latin typeface="Courier New" pitchFamily="49" charset="0"/>
              </a:rPr>
              <a:t>dest</a:t>
            </a:r>
            <a:r>
              <a:rPr lang="en-US" sz="1800" b="1" dirty="0"/>
              <a:t>:</a:t>
            </a:r>
            <a:r>
              <a:rPr lang="en-US" sz="1800" dirty="0"/>
              <a:t> 	Memory	</a:t>
            </a:r>
            <a:r>
              <a:rPr lang="en-US" sz="1800" b="1" dirty="0"/>
              <a:t>M[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sz="1800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sz="2400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sz="2000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sz="2000" dirty="0"/>
              <a:t>Stored at address </a:t>
            </a:r>
            <a:r>
              <a:rPr lang="en-US" sz="2000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58D618-D444-4210-A0CC-F07F912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766762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2712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846512"/>
            <a:ext cx="8140700" cy="2249488"/>
          </a:xfrm>
        </p:spPr>
        <p:txBody>
          <a:bodyPr/>
          <a:lstStyle/>
          <a:p>
            <a:r>
              <a:rPr lang="en-US" sz="2400" dirty="0" err="1"/>
              <a:t>Disassembler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objdump</a:t>
            </a:r>
            <a:r>
              <a:rPr lang="en-US" sz="2000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sz="2000" dirty="0"/>
              <a:t>Useful tool for examining object code</a:t>
            </a:r>
          </a:p>
          <a:p>
            <a:pPr lvl="1"/>
            <a:r>
              <a:rPr lang="en-US" sz="2000" dirty="0"/>
              <a:t>Analyzes bit pattern of series of instructions</a:t>
            </a:r>
          </a:p>
          <a:p>
            <a:pPr lvl="1"/>
            <a:r>
              <a:rPr lang="en-US" sz="2000" dirty="0"/>
              <a:t>Produces approximate rendition of assembly code</a:t>
            </a:r>
          </a:p>
          <a:p>
            <a:pPr lvl="1"/>
            <a:r>
              <a:rPr lang="en-US" sz="2000" dirty="0"/>
              <a:t>Can be run on either </a:t>
            </a:r>
            <a:r>
              <a:rPr lang="en-US" sz="2000" dirty="0" err="1">
                <a:latin typeface="Courier New" pitchFamily="49" charset="0"/>
              </a:rPr>
              <a:t>a.out</a:t>
            </a:r>
            <a:r>
              <a:rPr lang="en-US" sz="2000" dirty="0"/>
              <a:t> (complete executable) or </a:t>
            </a:r>
            <a:r>
              <a:rPr lang="en-US" sz="2000" dirty="0">
                <a:latin typeface="Courier New" pitchFamily="49" charset="0"/>
              </a:rPr>
              <a:t>.o</a:t>
            </a:r>
            <a:r>
              <a:rPr lang="en-US" sz="2000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360551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A9B240-62DD-4C29-BF42-EC572395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649288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439927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0x0000000000400595 &lt;+0&gt;: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0x0000000000400596 &lt;+1&gt;: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0x0000000000400599 &lt;+4&gt;: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0x000000000040059e &lt;+9&gt;: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0x00000000004005a1 &lt;+12&gt;:pop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0x00000000004005a2 &lt;+13&gt;:</a:t>
            </a:r>
            <a:r>
              <a:rPr lang="en-US" sz="1800" dirty="0" err="1">
                <a:latin typeface="Courier New" pitchFamily="49" charset="0"/>
              </a:rPr>
              <a:t>retq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3930651"/>
            <a:ext cx="6300787" cy="2249487"/>
          </a:xfrm>
        </p:spPr>
        <p:txBody>
          <a:bodyPr/>
          <a:lstStyle/>
          <a:p>
            <a:r>
              <a:rPr lang="en-US" sz="2400" dirty="0"/>
              <a:t>Within </a:t>
            </a:r>
            <a:r>
              <a:rPr lang="en-US" sz="2400" dirty="0" err="1"/>
              <a:t>gdb</a:t>
            </a:r>
            <a:r>
              <a:rPr lang="en-US" sz="2400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disassemble </a:t>
            </a:r>
            <a:r>
              <a:rPr lang="en-US" sz="2000" b="1" dirty="0" err="1">
                <a:latin typeface="Courier New" pitchFamily="49" charset="0"/>
              </a:rPr>
              <a:t>sumstore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2000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x/14xb </a:t>
            </a:r>
            <a:r>
              <a:rPr lang="en-US" sz="2000" b="1" dirty="0" err="1">
                <a:latin typeface="Courier New" pitchFamily="49" charset="0"/>
              </a:rPr>
              <a:t>sumstore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2000" dirty="0"/>
              <a:t>Examine the 14 bytes starting at </a:t>
            </a:r>
            <a:r>
              <a:rPr lang="en-US" sz="2000" dirty="0" err="1">
                <a:latin typeface="Courier New" pitchFamily="49" charset="0"/>
              </a:rPr>
              <a:t>sumstore</a:t>
            </a:r>
            <a:endParaRPr lang="en-US" sz="2000" dirty="0">
              <a:latin typeface="Courier New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801688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258888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41CA76-ECDD-40A5-BE94-113B811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50100" cy="573088"/>
          </a:xfrm>
        </p:spPr>
        <p:txBody>
          <a:bodyPr/>
          <a:lstStyle/>
          <a:p>
            <a:r>
              <a:rPr lang="en-US" dirty="0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956176"/>
            <a:ext cx="8624887" cy="1306512"/>
          </a:xfrm>
        </p:spPr>
        <p:txBody>
          <a:bodyPr/>
          <a:lstStyle/>
          <a:p>
            <a:r>
              <a:rPr lang="en-US" sz="2400" dirty="0"/>
              <a:t>Anything that can be interpreted as executable code</a:t>
            </a:r>
          </a:p>
          <a:p>
            <a:r>
              <a:rPr lang="en-US" sz="2400" dirty="0" err="1"/>
              <a:t>Disassembler</a:t>
            </a:r>
            <a:r>
              <a:rPr lang="en-US" sz="2400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990600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276600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670761-2498-4A26-9811-7249497D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EACFF068-9DC6-433B-8A7D-F0D5FAE2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05868-50A5-4485-89B2-A31B2630A6E7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BD601A1-A9E9-4F69-ADB3-5BAB669A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Characteristics of the high level programming languages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94205F9-E7CF-4407-AB5A-ACD59AA97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Abstraction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Productive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Type checking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As efficient as hand written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Can be compiled and executed on a number of different machines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6E36D54-543A-4109-9D6A-8F817E0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41A1-F3D3-485A-8513-4FFA460A896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E08B01A-E137-418C-9835-C21A742B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636733-5566-4555-9FD7-9D7F9720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altLang="zh-CN" dirty="0"/>
              <a:t>Assembly Basics: Registers, operands, move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45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6274C73A-3848-4221-8E82-C4C73ED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6D7FC-38E4-45C6-AC8A-5F13828A1F4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9D3D6B2-CB30-4EBB-9C6B-D8523E4CF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85E09C3-F178-4765-A9AB-6402574C7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high level languages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Either constants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Or variable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= A + 4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C6D8D0A-DFF3-4309-8E72-5025AB43D5E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990600" cy="1071563"/>
            <a:chOff x="96" y="3216"/>
            <a:chExt cx="624" cy="675"/>
          </a:xfrm>
        </p:grpSpPr>
        <p:sp>
          <p:nvSpPr>
            <p:cNvPr id="54280" name="Text Box 5">
              <a:extLst>
                <a:ext uri="{FF2B5EF4-FFF2-40B4-BE49-F238E27FC236}">
                  <a16:creationId xmlns:a16="http://schemas.microsoft.com/office/drawing/2014/main" id="{D8A643BC-552C-4F27-8F2C-C6CC942A8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8810868">
              <a:off x="96" y="3216"/>
              <a:ext cx="34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variable</a:t>
              </a:r>
            </a:p>
          </p:txBody>
        </p:sp>
        <p:sp>
          <p:nvSpPr>
            <p:cNvPr id="54281" name="Line 6">
              <a:extLst>
                <a:ext uri="{FF2B5EF4-FFF2-40B4-BE49-F238E27FC236}">
                  <a16:creationId xmlns:a16="http://schemas.microsoft.com/office/drawing/2014/main" id="{BEDD0022-CD43-466A-ADA8-29E7458D6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60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1263525-2B6B-467C-8975-E961A06E7083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4648200"/>
            <a:ext cx="1198562" cy="1031875"/>
            <a:chOff x="902" y="3552"/>
            <a:chExt cx="755" cy="650"/>
          </a:xfrm>
        </p:grpSpPr>
        <p:sp>
          <p:nvSpPr>
            <p:cNvPr id="54278" name="Text Box 8">
              <a:extLst>
                <a:ext uri="{FF2B5EF4-FFF2-40B4-BE49-F238E27FC236}">
                  <a16:creationId xmlns:a16="http://schemas.microsoft.com/office/drawing/2014/main" id="{582D4D9B-4E33-4613-81C6-8F2054F6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914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constant</a:t>
              </a:r>
            </a:p>
          </p:txBody>
        </p:sp>
        <p:sp>
          <p:nvSpPr>
            <p:cNvPr id="54279" name="Line 9">
              <a:extLst>
                <a:ext uri="{FF2B5EF4-FFF2-40B4-BE49-F238E27FC236}">
                  <a16:creationId xmlns:a16="http://schemas.microsoft.com/office/drawing/2014/main" id="{639FEB59-EC18-4377-8414-8CAC6890E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55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4577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508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2482" y="5676900"/>
            <a:ext cx="8291918" cy="838200"/>
          </a:xfrm>
          <a:ln/>
        </p:spPr>
        <p:txBody>
          <a:bodyPr/>
          <a:lstStyle/>
          <a:p>
            <a:pPr lvl="1"/>
            <a:r>
              <a:rPr lang="en-US" sz="2000" dirty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8382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4478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0574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6670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276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38862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4958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092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8382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4478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0574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6670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276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38862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4958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1054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800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409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019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62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23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384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45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06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800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409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019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62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23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384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06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257F5F-0505-45C3-8779-035A28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21" y="142531"/>
            <a:ext cx="8077200" cy="440941"/>
          </a:xfrm>
        </p:spPr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144370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215839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799893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369449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2952353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528535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112589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682145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265049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2024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7863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3521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29426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51888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0980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668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25443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2024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7863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3521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29426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2024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7863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35216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29426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482126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5983069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144369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623405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20249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78630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3521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294265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437705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015517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512186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12439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459938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EFF64D-DAD6-4E75-85E0-B37ED4A3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184" y="76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40" y="778669"/>
            <a:ext cx="6034087" cy="5529262"/>
          </a:xfrm>
        </p:spPr>
        <p:txBody>
          <a:bodyPr/>
          <a:lstStyle/>
          <a:p>
            <a:r>
              <a:rPr lang="en-US" sz="2400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movq</a:t>
            </a:r>
            <a:r>
              <a:rPr lang="en-US" sz="2000" b="1" dirty="0"/>
              <a:t> </a:t>
            </a:r>
            <a:r>
              <a:rPr lang="en-US" sz="2000" b="1" i="1" dirty="0"/>
              <a:t>Source</a:t>
            </a:r>
            <a:r>
              <a:rPr lang="en-US" sz="2000" b="1" dirty="0"/>
              <a:t>, </a:t>
            </a:r>
            <a:r>
              <a:rPr lang="en-US" sz="2000" b="1" i="1" dirty="0" err="1"/>
              <a:t>Dest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400" dirty="0"/>
              <a:t>Operand Types</a:t>
            </a:r>
          </a:p>
          <a:p>
            <a:pPr lvl="1"/>
            <a:r>
              <a:rPr lang="en-US" sz="2000" b="1" i="1" dirty="0">
                <a:solidFill>
                  <a:srgbClr val="C00000"/>
                </a:solidFill>
              </a:rPr>
              <a:t>Immediate:</a:t>
            </a:r>
            <a:r>
              <a:rPr lang="en-US" sz="2000" dirty="0"/>
              <a:t> Constant integer data</a:t>
            </a:r>
          </a:p>
          <a:p>
            <a:pPr lvl="2"/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</a:rPr>
              <a:t>$0x400</a:t>
            </a:r>
            <a:r>
              <a:rPr lang="en-US" sz="1800" b="1" dirty="0"/>
              <a:t>, </a:t>
            </a:r>
            <a:r>
              <a:rPr lang="en-US" sz="1800" b="1" dirty="0">
                <a:latin typeface="Courier New" pitchFamily="49" charset="0"/>
              </a:rPr>
              <a:t>$-533</a:t>
            </a:r>
            <a:endParaRPr lang="en-US" sz="1800" dirty="0"/>
          </a:p>
          <a:p>
            <a:pPr lvl="2"/>
            <a:r>
              <a:rPr lang="en-US" sz="1800" dirty="0"/>
              <a:t>Like C constant, but prefixed with </a:t>
            </a:r>
            <a:r>
              <a:rPr lang="en-US" sz="1800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sz="1800" dirty="0"/>
              <a:t>Encoded with 1, 2, or 4 bytes</a:t>
            </a:r>
          </a:p>
          <a:p>
            <a:pPr lvl="1"/>
            <a:r>
              <a:rPr lang="en-US" sz="2000" b="1" i="1" dirty="0">
                <a:solidFill>
                  <a:srgbClr val="C00000"/>
                </a:solidFill>
              </a:rPr>
              <a:t>Register: </a:t>
            </a:r>
            <a:r>
              <a:rPr lang="en-US" sz="2000" dirty="0"/>
              <a:t>One of 16 integer registers</a:t>
            </a:r>
          </a:p>
          <a:p>
            <a:pPr lvl="2"/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sz="1800" dirty="0"/>
              <a:t>But </a:t>
            </a: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/>
              <a:t>reserved for special use</a:t>
            </a:r>
          </a:p>
          <a:p>
            <a:pPr lvl="2"/>
            <a:r>
              <a:rPr lang="en-US" sz="1800" dirty="0"/>
              <a:t>Others have special uses for particular instructions</a:t>
            </a:r>
          </a:p>
          <a:p>
            <a:pPr lvl="1"/>
            <a:r>
              <a:rPr lang="en-US" sz="2000" b="1" i="1" dirty="0">
                <a:solidFill>
                  <a:srgbClr val="C00000"/>
                </a:solidFill>
              </a:rPr>
              <a:t>Memory:</a:t>
            </a:r>
            <a:r>
              <a:rPr lang="en-US" sz="2000" dirty="0"/>
              <a:t> 8 consecutive bytes of memory at address given by register</a:t>
            </a:r>
          </a:p>
          <a:p>
            <a:pPr lvl="2"/>
            <a:r>
              <a:rPr lang="en-US" sz="1800" dirty="0"/>
              <a:t>Simplest example: </a:t>
            </a:r>
            <a:r>
              <a:rPr lang="en-US" sz="1800" b="1" dirty="0">
                <a:latin typeface="Courier New" pitchFamily="49" charset="0"/>
              </a:rPr>
              <a:t>(%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sz="1800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AA6825-A0A1-4C19-A7E5-330CF5B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165975" cy="573088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705" y="5437188"/>
            <a:ext cx="86868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390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324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390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533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095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552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238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3684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533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371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371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247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171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314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371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125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125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582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582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268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268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3714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3714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564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564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371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50F20C-856F-4896-9A63-159D81A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288"/>
            <a:ext cx="8305800" cy="441960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Normal	(R)	</a:t>
            </a:r>
            <a:r>
              <a:rPr lang="en-US" sz="2400" dirty="0" err="1"/>
              <a:t>Mem[Reg[R</a:t>
            </a:r>
            <a:r>
              <a:rPr lang="en-US" sz="2400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0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000" dirty="0"/>
              <a:t>Aha! Pointer dereferencing in C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 err="1">
                <a:latin typeface="Courier New" pitchFamily="49" charset="0"/>
              </a:rPr>
              <a:t>movq</a:t>
            </a:r>
            <a:r>
              <a:rPr lang="en-US" sz="2000" b="1" dirty="0">
                <a:latin typeface="Courier New" pitchFamily="49" charset="0"/>
              </a:rPr>
              <a:t> (%</a:t>
            </a:r>
            <a:r>
              <a:rPr lang="en-US" sz="2000" b="1" dirty="0" err="1">
                <a:latin typeface="Courier New" pitchFamily="49" charset="0"/>
              </a:rPr>
              <a:t>rcx</a:t>
            </a:r>
            <a:r>
              <a:rPr lang="en-US" sz="2000" b="1" dirty="0">
                <a:latin typeface="Courier New" pitchFamily="49" charset="0"/>
              </a:rPr>
              <a:t>),%</a:t>
            </a:r>
            <a:r>
              <a:rPr lang="en-US" sz="2000" b="1" dirty="0" err="1">
                <a:latin typeface="Courier New" pitchFamily="49" charset="0"/>
              </a:rPr>
              <a:t>rax</a:t>
            </a:r>
            <a:endParaRPr lang="en-US" sz="20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0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Displacement	D(R)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0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000" dirty="0"/>
              <a:t>Constant displacement D specifies offset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 err="1">
                <a:latin typeface="Courier New" pitchFamily="49" charset="0"/>
              </a:rPr>
              <a:t>movq</a:t>
            </a:r>
            <a:r>
              <a:rPr lang="en-US" sz="2000" b="1" dirty="0">
                <a:latin typeface="Courier New" pitchFamily="49" charset="0"/>
              </a:rPr>
              <a:t> 8(%</a:t>
            </a:r>
            <a:r>
              <a:rPr lang="en-US" sz="2000" b="1" dirty="0" err="1">
                <a:latin typeface="Courier New" pitchFamily="49" charset="0"/>
              </a:rPr>
              <a:t>rbp</a:t>
            </a:r>
            <a:r>
              <a:rPr lang="en-US" sz="2000" b="1" dirty="0">
                <a:latin typeface="Courier New" pitchFamily="49" charset="0"/>
              </a:rPr>
              <a:t>),%</a:t>
            </a:r>
            <a:r>
              <a:rPr lang="en-US" sz="2000" b="1" dirty="0" err="1">
                <a:latin typeface="Courier New" pitchFamily="49" charset="0"/>
              </a:rPr>
              <a:t>rdx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B36A2F-E771-4894-8FCD-47A6BFDA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CE2BECB7-CB78-4991-9986-268C956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A0263-7EA9-4D9D-A0D7-27B253703B3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CA66F99-28D4-4EDB-A3FB-4004BCFE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2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spaces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72E408C-8256-4D59-962B-E42C85F6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0972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linear array of bytes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with its own unique address (array index) starting at zero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5284" name="Group 4">
            <a:extLst>
              <a:ext uri="{FF2B5EF4-FFF2-40B4-BE49-F238E27FC236}">
                <a16:creationId xmlns:a16="http://schemas.microsoft.com/office/drawing/2014/main" id="{17BBA47C-A21F-764F-AE0E-C3BD560F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83601"/>
              </p:ext>
            </p:extLst>
          </p:nvPr>
        </p:nvGraphicFramePr>
        <p:xfrm>
          <a:off x="3962400" y="3203572"/>
          <a:ext cx="1371600" cy="274002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… … …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488" name="Text Box 24">
            <a:extLst>
              <a:ext uri="{FF2B5EF4-FFF2-40B4-BE49-F238E27FC236}">
                <a16:creationId xmlns:a16="http://schemas.microsoft.com/office/drawing/2014/main" id="{5576C648-A10D-4854-8C08-FCD58D62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03572"/>
            <a:ext cx="9906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0xffffffff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0xfffffffe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6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0x2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0x1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0x0</a:t>
            </a: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F2AAB592-1F89-4BB1-9220-EEA5E2AE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937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addresses</a:t>
            </a:r>
          </a:p>
        </p:txBody>
      </p:sp>
      <p:sp>
        <p:nvSpPr>
          <p:cNvPr id="62490" name="Line 26">
            <a:extLst>
              <a:ext uri="{FF2B5EF4-FFF2-40B4-BE49-F238E27FC236}">
                <a16:creationId xmlns:a16="http://schemas.microsoft.com/office/drawing/2014/main" id="{F081BB6F-8128-4734-947A-BB49B6735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32172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1" name="Line 27">
            <a:extLst>
              <a:ext uri="{FF2B5EF4-FFF2-40B4-BE49-F238E27FC236}">
                <a16:creationId xmlns:a16="http://schemas.microsoft.com/office/drawing/2014/main" id="{75EE31BF-3310-46A9-AD6F-28E68565F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6972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4AC2D98B-F5BD-4CB6-A156-1AEBF00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6972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contents</a:t>
            </a:r>
          </a:p>
        </p:txBody>
      </p:sp>
      <p:sp>
        <p:nvSpPr>
          <p:cNvPr id="62493" name="Line 29">
            <a:extLst>
              <a:ext uri="{FF2B5EF4-FFF2-40B4-BE49-F238E27FC236}">
                <a16:creationId xmlns:a16="http://schemas.microsoft.com/office/drawing/2014/main" id="{768E7B6A-EB79-43B5-B2F1-C3DE1938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965572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4" name="Line 30">
            <a:extLst>
              <a:ext uri="{FF2B5EF4-FFF2-40B4-BE49-F238E27FC236}">
                <a16:creationId xmlns:a16="http://schemas.microsoft.com/office/drawing/2014/main" id="{6EC48EDA-4F27-4640-8E09-CE21EBEA8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965572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5" name="Line 31">
            <a:extLst>
              <a:ext uri="{FF2B5EF4-FFF2-40B4-BE49-F238E27FC236}">
                <a16:creationId xmlns:a16="http://schemas.microsoft.com/office/drawing/2014/main" id="{BA5B653D-416D-44B8-A600-9D1432EEFD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432172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Line 32">
            <a:extLst>
              <a:ext uri="{FF2B5EF4-FFF2-40B4-BE49-F238E27FC236}">
                <a16:creationId xmlns:a16="http://schemas.microsoft.com/office/drawing/2014/main" id="{88FAC60C-0A34-4300-B093-D44D56941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65572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7" name="Line 33">
            <a:extLst>
              <a:ext uri="{FF2B5EF4-FFF2-40B4-BE49-F238E27FC236}">
                <a16:creationId xmlns:a16="http://schemas.microsoft.com/office/drawing/2014/main" id="{5F6C2DC6-579A-470B-AB28-2F9DCE63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65572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34">
            <a:extLst>
              <a:ext uri="{FF2B5EF4-FFF2-40B4-BE49-F238E27FC236}">
                <a16:creationId xmlns:a16="http://schemas.microsoft.com/office/drawing/2014/main" id="{8B996600-F45B-4594-A025-4AAACAD53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65572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C40EDE62-7797-40B3-891A-1B478B93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4078A-B997-4AEC-8AE1-53FDE8452D20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063F2D8-E7F6-4635-8F25-E4DE5DF99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16CFAFD-ACED-4452-BBF2-3F2AF8D52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name of the array is annotated as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ea typeface="宋体" panose="02010600030101010101" pitchFamily="2" charset="-122"/>
              </a:rPr>
              <a:t> is a memory address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>
                <a:ea typeface="宋体" panose="02010600030101010101" pitchFamily="2" charset="-122"/>
              </a:rPr>
              <a:t> is the content of the memory starting at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used as an array index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How many bytes are there in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It depends on the context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096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53000" y="2154198"/>
            <a:ext cx="3657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617751-85A5-4E87-B396-6A9E5531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DACDB3E4-0E26-4D28-81CC-72A70FF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74F-74C0-4407-B845-7A205D41AFA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1E203D6-ECED-4FEE-8456-0784B4797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Characteristics of the assembly programming languages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FE6B21-E306-4AD1-8761-36A7CB942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Managing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Low level instructions to carry out the computation</a:t>
            </a:r>
          </a:p>
          <a:p>
            <a:r>
              <a:rPr lang="en-US" altLang="zh-CN">
                <a:ea typeface="宋体" panose="02010600030101010101" pitchFamily="2" charset="-122"/>
              </a:rPr>
              <a:t>Highly machine specific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5523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0668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6051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38100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9906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4185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2098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6764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2280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7096E4-53B0-48AE-B8A9-CEADB0B7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628588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0668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F6B09F-094E-47FD-9EA0-B294DBDE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679C18-BBB0-49BE-B75E-C6492742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693F0F-C1E0-49A5-AAE7-F10C18D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09EC4F-FCED-4E91-8658-73AC299F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E730D-031C-4324-BFCA-419FBF7C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sz="2400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D(</a:t>
            </a:r>
            <a:r>
              <a:rPr lang="en-US" sz="2400" dirty="0" err="1"/>
              <a:t>Rb,Ri,S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]+S*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sz="2000" dirty="0" err="1"/>
              <a:t>Rb</a:t>
            </a:r>
            <a:r>
              <a:rPr lang="en-US" sz="2000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sz="2000" dirty="0" err="1"/>
              <a:t>Ri</a:t>
            </a:r>
            <a:r>
              <a:rPr lang="en-US" sz="2000" dirty="0"/>
              <a:t>:	Index register: Any, except for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rsp</a:t>
            </a:r>
            <a:endParaRPr lang="en-US" sz="20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S: 	Scale: 1, 2, 4, or 8 (</a:t>
            </a:r>
            <a:r>
              <a:rPr lang="en-US" sz="2000" i="1" dirty="0">
                <a:solidFill>
                  <a:srgbClr val="C00000"/>
                </a:solidFill>
              </a:rPr>
              <a:t>why these numbers?</a:t>
            </a:r>
            <a:r>
              <a:rPr lang="en-US" sz="2000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sz="2400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sz="2400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(</a:t>
            </a:r>
            <a:r>
              <a:rPr lang="en-US" sz="2400" dirty="0" err="1"/>
              <a:t>Rb,Ri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D(</a:t>
            </a:r>
            <a:r>
              <a:rPr lang="en-US" sz="2400" dirty="0" err="1"/>
              <a:t>Rb,Ri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(</a:t>
            </a:r>
            <a:r>
              <a:rPr lang="en-US" sz="2400" dirty="0" err="1"/>
              <a:t>Rb,Ri,S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]+S*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16C50A-A0B5-48FF-B20F-C5A98D33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06185"/>
              </p:ext>
            </p:extLst>
          </p:nvPr>
        </p:nvGraphicFramePr>
        <p:xfrm>
          <a:off x="1050585" y="31750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80975"/>
            <a:ext cx="8077200" cy="685800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78987"/>
              </p:ext>
            </p:extLst>
          </p:nvPr>
        </p:nvGraphicFramePr>
        <p:xfrm>
          <a:off x="1050585" y="31826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78ABDC-0B0A-4C67-9F6E-43447F6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CC2FF9DC-73EC-468B-8E1E-1675D45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258610"/>
            <a:ext cx="1295400" cy="370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9B7E87-9652-4C0B-8AD7-133A0C00AB07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3474" name="Group 2">
            <a:extLst>
              <a:ext uri="{FF2B5EF4-FFF2-40B4-BE49-F238E27FC236}">
                <a16:creationId xmlns:a16="http://schemas.microsoft.com/office/drawing/2014/main" id="{393155B4-3F3D-C942-A2F9-771BD8201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43484"/>
              </p:ext>
            </p:extLst>
          </p:nvPr>
        </p:nvGraphicFramePr>
        <p:xfrm>
          <a:off x="471419" y="990598"/>
          <a:ext cx="8342312" cy="4953002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Operand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R[r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M[Imm]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Absolute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M[R[r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Indirect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Base+displacement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]*s]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Indexed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Scaled indexed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]*s]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]*s]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]*s]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13" name="Rectangle 59">
            <a:extLst>
              <a:ext uri="{FF2B5EF4-FFF2-40B4-BE49-F238E27FC236}">
                <a16:creationId xmlns:a16="http://schemas.microsoft.com/office/drawing/2014/main" id="{CF125A4D-090B-4B48-A7D7-2003B4C2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219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Addressing Mode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3005120F-39A1-4DDE-B46D-33B88C2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330243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C2304-7164-4308-8153-4FB77BEC9AE6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5522" name="Group 2">
            <a:extLst>
              <a:ext uri="{FF2B5EF4-FFF2-40B4-BE49-F238E27FC236}">
                <a16:creationId xmlns:a16="http://schemas.microsoft.com/office/drawing/2014/main" id="{06FDFDEB-4322-9542-B1E4-67D687F21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38468"/>
              </p:ext>
            </p:extLst>
          </p:nvPr>
        </p:nvGraphicFramePr>
        <p:xfrm>
          <a:off x="838200" y="304800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5542" name="Group 22">
            <a:extLst>
              <a:ext uri="{FF2B5EF4-FFF2-40B4-BE49-F238E27FC236}">
                <a16:creationId xmlns:a16="http://schemas.microsoft.com/office/drawing/2014/main" id="{35E29BAA-BB1A-704D-96B7-E1F993F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71847"/>
              </p:ext>
            </p:extLst>
          </p:nvPr>
        </p:nvGraphicFramePr>
        <p:xfrm>
          <a:off x="5105400" y="533400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rcx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rdx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5559" name="Rectangle 39">
            <a:extLst>
              <a:ext uri="{FF2B5EF4-FFF2-40B4-BE49-F238E27FC236}">
                <a16:creationId xmlns:a16="http://schemas.microsoft.com/office/drawing/2014/main" id="{C358015F-7821-4387-A239-1E75A790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8133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0x13</a:t>
            </a:r>
          </a:p>
        </p:txBody>
      </p:sp>
      <p:sp>
        <p:nvSpPr>
          <p:cNvPr id="72744" name="Rectangle 40">
            <a:extLst>
              <a:ext uri="{FF2B5EF4-FFF2-40B4-BE49-F238E27FC236}">
                <a16:creationId xmlns:a16="http://schemas.microsoft.com/office/drawing/2014/main" id="{AF7D4C84-4D52-493A-8D9D-8F5F43F3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133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0x108</a:t>
            </a:r>
          </a:p>
        </p:txBody>
      </p:sp>
      <p:sp>
        <p:nvSpPr>
          <p:cNvPr id="875561" name="Rectangle 41">
            <a:extLst>
              <a:ext uri="{FF2B5EF4-FFF2-40B4-BE49-F238E27FC236}">
                <a16:creationId xmlns:a16="http://schemas.microsoft.com/office/drawing/2014/main" id="{94912A8B-CDE7-44A8-9683-E519A99F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3308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(0x108)0x13</a:t>
            </a:r>
          </a:p>
        </p:txBody>
      </p:sp>
      <p:sp>
        <p:nvSpPr>
          <p:cNvPr id="72746" name="Rectangle 42">
            <a:extLst>
              <a:ext uri="{FF2B5EF4-FFF2-40B4-BE49-F238E27FC236}">
                <a16:creationId xmlns:a16="http://schemas.microsoft.com/office/drawing/2014/main" id="{0DD3E098-AE54-4B3B-A64E-EAE89B14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08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260(%</a:t>
            </a:r>
            <a:r>
              <a:rPr lang="en-US" altLang="zh-CN" sz="2000" dirty="0" err="1">
                <a:latin typeface="Courier New" panose="02070309020205020404" pitchFamily="49" charset="0"/>
              </a:rPr>
              <a:t>rcx</a:t>
            </a:r>
            <a:r>
              <a:rPr lang="en-US" altLang="zh-CN" sz="2000" dirty="0">
                <a:latin typeface="Courier New" panose="02070309020205020404" pitchFamily="49" charset="0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</a:rPr>
              <a:t>rdx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75563" name="Rectangle 43">
            <a:extLst>
              <a:ext uri="{FF2B5EF4-FFF2-40B4-BE49-F238E27FC236}">
                <a16:creationId xmlns:a16="http://schemas.microsoft.com/office/drawing/2014/main" id="{15470593-8793-43C4-B152-FA95C37B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8483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(0x10C)0x11</a:t>
            </a:r>
          </a:p>
        </p:txBody>
      </p:sp>
      <p:sp>
        <p:nvSpPr>
          <p:cNvPr id="72748" name="Rectangle 44">
            <a:extLst>
              <a:ext uri="{FF2B5EF4-FFF2-40B4-BE49-F238E27FC236}">
                <a16:creationId xmlns:a16="http://schemas.microsoft.com/office/drawing/2014/main" id="{D50824CE-5888-4441-BE32-24E20809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483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(%rax,%rdx,4)</a:t>
            </a:r>
          </a:p>
        </p:txBody>
      </p:sp>
      <p:sp>
        <p:nvSpPr>
          <p:cNvPr id="875565" name="Rectangle 45">
            <a:extLst>
              <a:ext uri="{FF2B5EF4-FFF2-40B4-BE49-F238E27FC236}">
                <a16:creationId xmlns:a16="http://schemas.microsoft.com/office/drawing/2014/main" id="{826E7574-5719-48CD-A2A7-1DD354D6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29577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0x108</a:t>
            </a:r>
          </a:p>
        </p:txBody>
      </p:sp>
      <p:sp>
        <p:nvSpPr>
          <p:cNvPr id="72750" name="Rectangle 46">
            <a:extLst>
              <a:ext uri="{FF2B5EF4-FFF2-40B4-BE49-F238E27FC236}">
                <a16:creationId xmlns:a16="http://schemas.microsoft.com/office/drawing/2014/main" id="{BAA85D0A-060B-4C80-94A8-E811B5D4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9577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$0x108</a:t>
            </a:r>
          </a:p>
        </p:txBody>
      </p:sp>
      <p:sp>
        <p:nvSpPr>
          <p:cNvPr id="875567" name="Rectangle 47">
            <a:extLst>
              <a:ext uri="{FF2B5EF4-FFF2-40B4-BE49-F238E27FC236}">
                <a16:creationId xmlns:a16="http://schemas.microsoft.com/office/drawing/2014/main" id="{88841457-FF76-4D07-8032-72DE935F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7782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0xFF</a:t>
            </a:r>
          </a:p>
        </p:txBody>
      </p:sp>
      <p:sp>
        <p:nvSpPr>
          <p:cNvPr id="72752" name="Rectangle 48">
            <a:extLst>
              <a:ext uri="{FF2B5EF4-FFF2-40B4-BE49-F238E27FC236}">
                <a16:creationId xmlns:a16="http://schemas.microsoft.com/office/drawing/2014/main" id="{27A43FD8-F881-45A4-AFBE-1E791363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7825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(%</a:t>
            </a:r>
            <a:r>
              <a:rPr lang="en-US" altLang="zh-CN" sz="2000" dirty="0" err="1">
                <a:latin typeface="Courier New" panose="02070309020205020404" pitchFamily="49" charset="0"/>
              </a:rPr>
              <a:t>rax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75569" name="Rectangle 49">
            <a:extLst>
              <a:ext uri="{FF2B5EF4-FFF2-40B4-BE49-F238E27FC236}">
                <a16:creationId xmlns:a16="http://schemas.microsoft.com/office/drawing/2014/main" id="{7C1A6293-71D7-48C6-BF34-EF2C6D1D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2607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0x100</a:t>
            </a:r>
          </a:p>
        </p:txBody>
      </p:sp>
      <p:sp>
        <p:nvSpPr>
          <p:cNvPr id="72754" name="Rectangle 50">
            <a:extLst>
              <a:ext uri="{FF2B5EF4-FFF2-40B4-BE49-F238E27FC236}">
                <a16:creationId xmlns:a16="http://schemas.microsoft.com/office/drawing/2014/main" id="{E7578189-65B3-425A-B8B3-795955ED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60725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Courier New" panose="02070309020205020404" pitchFamily="49" charset="0"/>
              </a:rPr>
              <a:t>rax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72755" name="Rectangle 51">
            <a:extLst>
              <a:ext uri="{FF2B5EF4-FFF2-40B4-BE49-F238E27FC236}">
                <a16:creationId xmlns:a16="http://schemas.microsoft.com/office/drawing/2014/main" id="{253D3A67-E4D2-43A4-99B7-04CAA015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27432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Value</a:t>
            </a:r>
          </a:p>
        </p:txBody>
      </p:sp>
      <p:sp>
        <p:nvSpPr>
          <p:cNvPr id="72756" name="Rectangle 52">
            <a:extLst>
              <a:ext uri="{FF2B5EF4-FFF2-40B4-BE49-F238E27FC236}">
                <a16:creationId xmlns:a16="http://schemas.microsoft.com/office/drawing/2014/main" id="{AD43961F-703B-491D-9D6C-B30B3A16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361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Operand</a:t>
            </a:r>
          </a:p>
        </p:txBody>
      </p:sp>
      <p:sp>
        <p:nvSpPr>
          <p:cNvPr id="72757" name="Line 53">
            <a:extLst>
              <a:ext uri="{FF2B5EF4-FFF2-40B4-BE49-F238E27FC236}">
                <a16:creationId xmlns:a16="http://schemas.microsoft.com/office/drawing/2014/main" id="{C3844E44-C1AC-4F9D-8CB3-5BBC64930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743200"/>
            <a:ext cx="723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58" name="Line 54">
            <a:extLst>
              <a:ext uri="{FF2B5EF4-FFF2-40B4-BE49-F238E27FC236}">
                <a16:creationId xmlns:a16="http://schemas.microsoft.com/office/drawing/2014/main" id="{2C17D594-BEE6-4F99-A636-6EF870EDD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6072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59" name="Line 55">
            <a:extLst>
              <a:ext uri="{FF2B5EF4-FFF2-40B4-BE49-F238E27FC236}">
                <a16:creationId xmlns:a16="http://schemas.microsoft.com/office/drawing/2014/main" id="{0F8DDBA3-25D6-44B3-8EF7-B4A59CC01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7825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0" name="Line 56">
            <a:extLst>
              <a:ext uri="{FF2B5EF4-FFF2-40B4-BE49-F238E27FC236}">
                <a16:creationId xmlns:a16="http://schemas.microsoft.com/office/drawing/2014/main" id="{0395E4ED-5004-46B5-808E-3D88AB72E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29577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1" name="Line 57">
            <a:extLst>
              <a:ext uri="{FF2B5EF4-FFF2-40B4-BE49-F238E27FC236}">
                <a16:creationId xmlns:a16="http://schemas.microsoft.com/office/drawing/2014/main" id="{29374CEA-223F-4A9E-9C9A-F67FF3493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8133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2" name="Line 58">
            <a:extLst>
              <a:ext uri="{FF2B5EF4-FFF2-40B4-BE49-F238E27FC236}">
                <a16:creationId xmlns:a16="http://schemas.microsoft.com/office/drawing/2014/main" id="{5E050EA8-2424-4E29-A584-6249AB899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365875"/>
            <a:ext cx="723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3" name="Line 59">
            <a:extLst>
              <a:ext uri="{FF2B5EF4-FFF2-40B4-BE49-F238E27FC236}">
                <a16:creationId xmlns:a16="http://schemas.microsoft.com/office/drawing/2014/main" id="{6F53EFA4-57FB-4ACD-85D0-DCA331759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7432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4" name="Line 60">
            <a:extLst>
              <a:ext uri="{FF2B5EF4-FFF2-40B4-BE49-F238E27FC236}">
                <a16:creationId xmlns:a16="http://schemas.microsoft.com/office/drawing/2014/main" id="{06479911-AB78-446F-B580-BDDE2A0F7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743200"/>
            <a:ext cx="0" cy="362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5" name="Line 61">
            <a:extLst>
              <a:ext uri="{FF2B5EF4-FFF2-40B4-BE49-F238E27FC236}">
                <a16:creationId xmlns:a16="http://schemas.microsoft.com/office/drawing/2014/main" id="{7ABDDDE7-277B-4455-A9D7-946E0781A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7432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6" name="Line 62">
            <a:extLst>
              <a:ext uri="{FF2B5EF4-FFF2-40B4-BE49-F238E27FC236}">
                <a16:creationId xmlns:a16="http://schemas.microsoft.com/office/drawing/2014/main" id="{F782FBAA-BAEC-4D34-9F6E-CF5848D7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84835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67" name="Line 63">
            <a:extLst>
              <a:ext uri="{FF2B5EF4-FFF2-40B4-BE49-F238E27FC236}">
                <a16:creationId xmlns:a16="http://schemas.microsoft.com/office/drawing/2014/main" id="{EB1889B1-9B6E-4840-9421-D877588E3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33082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9" grpId="0" autoUpdateAnimBg="0"/>
      <p:bldP spid="875561" grpId="0" autoUpdateAnimBg="0"/>
      <p:bldP spid="875563" grpId="0" autoUpdateAnimBg="0"/>
      <p:bldP spid="875565" grpId="0" autoUpdateAnimBg="0"/>
      <p:bldP spid="875567" grpId="0" autoUpdateAnimBg="0"/>
      <p:bldP spid="87556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9CDF124A-50CC-4573-B7C5-CC938FC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649A-F065-4D53-B322-D096DE3767F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6D9761F-199D-47D7-9E7E-38AC14F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should we understand the assembly code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86BF525-F8A3-4FDF-AA59-2C3B13E1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 the optimization capabilities of the compiler</a:t>
            </a:r>
          </a:p>
          <a:p>
            <a:r>
              <a:rPr lang="en-US" altLang="zh-CN">
                <a:ea typeface="宋体" panose="02010600030101010101" pitchFamily="2" charset="-122"/>
              </a:rPr>
              <a:t>Analyze the underlying inefficiencies in the code</a:t>
            </a:r>
          </a:p>
          <a:p>
            <a:r>
              <a:rPr lang="en-US" altLang="zh-CN">
                <a:ea typeface="宋体" panose="02010600030101010101" pitchFamily="2" charset="-122"/>
              </a:rPr>
              <a:t>Sometimes the run-time behavior of a program is needed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6C23459F-7A23-434A-B3B9-A5EFFC46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A46D7F-D68A-408E-A857-0E022A636CE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DB986A9-F42C-446F-A554-B5EC097C4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in Assembly Instructions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7566C48-DB13-4BDC-9D13-383C8C16B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Performs only a very elementary operation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Normally one by one in sequential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Operate data stored in registers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Transfer data between memory and a register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Conditionally branch to a new instruction address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99FF580D-61AD-49AE-8A0E-199A374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FC34B-2421-46D6-8F90-0470E77FF35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3E769CF-6452-464F-A16B-EB0D309BF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Machine Execution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36F1F22-17B4-49F6-82E5-40F007941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Where the sequence of instructions are stored?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virtual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Code area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How the instructions are executed?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%rip stores an address of memory, from the address,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machine can read a whole instruction once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 execute it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increase %rip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%rip is also called program counter (PC)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268D794B-42CA-4832-B6CE-E6FDD30A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84E05-D3AE-4264-A708-61755A06D91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714A7C3-4D17-46F7-8C63-A28F85B01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Layout</a:t>
            </a:r>
          </a:p>
        </p:txBody>
      </p:sp>
      <p:sp>
        <p:nvSpPr>
          <p:cNvPr id="78851" name="Rectangle 43">
            <a:extLst>
              <a:ext uri="{FF2B5EF4-FFF2-40B4-BE49-F238E27FC236}">
                <a16:creationId xmlns:a16="http://schemas.microsoft.com/office/drawing/2014/main" id="{52BA4D10-409C-4C58-B148-6BD58331E2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2842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kernel virtual memory</a:t>
            </a:r>
          </a:p>
        </p:txBody>
      </p:sp>
      <p:sp>
        <p:nvSpPr>
          <p:cNvPr id="78852" name="Rectangle 44">
            <a:extLst>
              <a:ext uri="{FF2B5EF4-FFF2-40B4-BE49-F238E27FC236}">
                <a16:creationId xmlns:a16="http://schemas.microsoft.com/office/drawing/2014/main" id="{39708918-65E2-4C18-AE67-49E879E1A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981200"/>
            <a:ext cx="2665412" cy="198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>
              <a:latin typeface="Helvetica" panose="020B0604020202020204" pitchFamily="34" charset="0"/>
            </a:endParaRPr>
          </a:p>
        </p:txBody>
      </p:sp>
      <p:sp>
        <p:nvSpPr>
          <p:cNvPr id="78853" name="Rectangle 48">
            <a:extLst>
              <a:ext uri="{FF2B5EF4-FFF2-40B4-BE49-F238E27FC236}">
                <a16:creationId xmlns:a16="http://schemas.microsoft.com/office/drawing/2014/main" id="{E59BD198-7F31-4FD2-A83D-4E431DDF2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800600"/>
            <a:ext cx="2665412" cy="736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Helvetica" panose="020B0604020202020204" pitchFamily="34" charset="0"/>
              </a:rPr>
              <a:t>Read only code</a:t>
            </a:r>
          </a:p>
        </p:txBody>
      </p:sp>
      <p:sp>
        <p:nvSpPr>
          <p:cNvPr id="78854" name="Rectangle 49">
            <a:extLst>
              <a:ext uri="{FF2B5EF4-FFF2-40B4-BE49-F238E27FC236}">
                <a16:creationId xmlns:a16="http://schemas.microsoft.com/office/drawing/2014/main" id="{893B0271-013B-46E0-8DFA-1ECDD81E5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267200"/>
            <a:ext cx="2665412" cy="55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 only data</a:t>
            </a:r>
          </a:p>
        </p:txBody>
      </p:sp>
      <p:sp>
        <p:nvSpPr>
          <p:cNvPr id="78855" name="Rectangle 50">
            <a:extLst>
              <a:ext uri="{FF2B5EF4-FFF2-40B4-BE49-F238E27FC236}">
                <a16:creationId xmlns:a16="http://schemas.microsoft.com/office/drawing/2014/main" id="{E7EFCEAD-2867-47E5-B10A-021D48F90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3657600"/>
            <a:ext cx="2665412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Read/write data</a:t>
            </a:r>
          </a:p>
        </p:txBody>
      </p:sp>
      <p:sp>
        <p:nvSpPr>
          <p:cNvPr id="78856" name="Rectangle 55">
            <a:extLst>
              <a:ext uri="{FF2B5EF4-FFF2-40B4-BE49-F238E27FC236}">
                <a16:creationId xmlns:a16="http://schemas.microsoft.com/office/drawing/2014/main" id="{37271655-2267-4191-9467-24EF11B7C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5229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forbidden</a:t>
            </a:r>
          </a:p>
        </p:txBody>
      </p:sp>
      <p:sp>
        <p:nvSpPr>
          <p:cNvPr id="78857" name="Text Box 58">
            <a:extLst>
              <a:ext uri="{FF2B5EF4-FFF2-40B4-BE49-F238E27FC236}">
                <a16:creationId xmlns:a16="http://schemas.microsoft.com/office/drawing/2014/main" id="{9EC9DEFF-465E-455C-BC76-28CAE2983D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18275" y="1143000"/>
            <a:ext cx="2378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memory invisible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 user code</a:t>
            </a:r>
          </a:p>
        </p:txBody>
      </p:sp>
      <p:sp>
        <p:nvSpPr>
          <p:cNvPr id="78858" name="Line 59">
            <a:extLst>
              <a:ext uri="{FF2B5EF4-FFF2-40B4-BE49-F238E27FC236}">
                <a16:creationId xmlns:a16="http://schemas.microsoft.com/office/drawing/2014/main" id="{70926553-6D6F-4AB6-80A1-2C501CBD145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9688" y="12446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Text Box 62">
            <a:extLst>
              <a:ext uri="{FF2B5EF4-FFF2-40B4-BE49-F238E27FC236}">
                <a16:creationId xmlns:a16="http://schemas.microsoft.com/office/drawing/2014/main" id="{2D4D86F0-11BB-48FA-994F-251223A6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25"/>
            <a:ext cx="15843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Linux/x86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process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memory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image</a:t>
            </a:r>
          </a:p>
        </p:txBody>
      </p:sp>
      <p:sp>
        <p:nvSpPr>
          <p:cNvPr id="78860" name="TextBox 24">
            <a:extLst>
              <a:ext uri="{FF2B5EF4-FFF2-40B4-BE49-F238E27FC236}">
                <a16:creationId xmlns:a16="http://schemas.microsoft.com/office/drawing/2014/main" id="{7A47211F-6F57-4EA6-A33B-8E2C3920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0"/>
            <a:ext cx="108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0xffffffff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8861" name="TextBox 25">
            <a:extLst>
              <a:ext uri="{FF2B5EF4-FFF2-40B4-BE49-F238E27FC236}">
                <a16:creationId xmlns:a16="http://schemas.microsoft.com/office/drawing/2014/main" id="{DB93269C-0B6A-407C-809D-9E56E424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145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0xc0000000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8862" name="TextBox 26">
            <a:extLst>
              <a:ext uri="{FF2B5EF4-FFF2-40B4-BE49-F238E27FC236}">
                <a16:creationId xmlns:a16="http://schemas.microsoft.com/office/drawing/2014/main" id="{B1864B2D-2A52-4E47-B3CF-BB66A663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689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0x08048000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78863" name="TextBox 27">
            <a:extLst>
              <a:ext uri="{FF2B5EF4-FFF2-40B4-BE49-F238E27FC236}">
                <a16:creationId xmlns:a16="http://schemas.microsoft.com/office/drawing/2014/main" id="{2EC341E3-9BEE-4256-A230-CE5D74BC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953000"/>
            <a:ext cx="74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/>
              <a:t>%</a:t>
            </a:r>
            <a:r>
              <a:rPr lang="en-US" altLang="zh-CN" sz="2000" dirty="0" err="1"/>
              <a:t>eip</a:t>
            </a:r>
            <a:endParaRPr lang="zh-CN" altLang="en-US" sz="2000" dirty="0"/>
          </a:p>
        </p:txBody>
      </p:sp>
      <p:cxnSp>
        <p:nvCxnSpPr>
          <p:cNvPr id="78864" name="直接箭头连接符 31">
            <a:extLst>
              <a:ext uri="{FF2B5EF4-FFF2-40B4-BE49-F238E27FC236}">
                <a16:creationId xmlns:a16="http://schemas.microsoft.com/office/drawing/2014/main" id="{2495C017-0254-41D1-A3F5-635B04F14A5A}"/>
              </a:ext>
            </a:extLst>
          </p:cNvPr>
          <p:cNvCxnSpPr>
            <a:cxnSpLocks noChangeShapeType="1"/>
            <a:stCxn id="78863" idx="1"/>
            <a:endCxn id="78853" idx="3"/>
          </p:cNvCxnSpPr>
          <p:nvPr/>
        </p:nvCxnSpPr>
        <p:spPr bwMode="auto">
          <a:xfrm rot="10800000" flipV="1">
            <a:off x="6286500" y="5153025"/>
            <a:ext cx="723900" cy="158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B5C6B907-9CCD-41DD-B4D8-DDA51EBB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475C8-4F79-4FF0-800F-9FB7228CB30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35C9433-056B-42ED-B9DA-BA12CCC32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Addressing mode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CF704BE-E69A-4833-85D2-682DB177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819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Constant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&amp; variable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f()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int 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;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0B1FC3-0DED-314F-BE66-BF41066A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00200"/>
            <a:ext cx="5638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altLang="zh-CN" sz="2800" kern="0" dirty="0">
                <a:latin typeface="Times New Roman" pitchFamily="18" charset="0"/>
                <a:cs typeface="Times New Roman" pitchFamily="18" charset="0"/>
              </a:rPr>
              <a:t>Immediate &amp; memory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00000000 &lt;_f&gt;: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55              		push   %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ebp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1:  89 e5          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%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esp,%ebp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3:  83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14      		sub    $0x14,%esp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6:  c7 45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movl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,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d:  c9         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leave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c3         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ret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1" name="矩形 5">
            <a:extLst>
              <a:ext uri="{FF2B5EF4-FFF2-40B4-BE49-F238E27FC236}">
                <a16:creationId xmlns:a16="http://schemas.microsoft.com/office/drawing/2014/main" id="{0502F5D8-37BB-4898-9CE7-A997B068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71251F-EEB4-487F-A013-68225D36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32639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$0x3</a:t>
            </a:r>
            <a:endParaRPr lang="zh-CN" altLang="en-US" sz="2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1DA864-8813-4F59-90E9-914B624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32639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03 00 00 00 </a:t>
            </a:r>
            <a:endParaRPr lang="zh-CN" altLang="en-US"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61A4FD-0140-4001-B8A5-259AC782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639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-0x4(%ebp)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2677F733-CD02-4817-B740-B41A620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2C9657-F1DF-4483-8DEB-BE14DAA6F50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F4B7053-8241-44DB-AF49-1C803FB73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Sequential execution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524BB79-9B48-4997-9A27-1690F259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60198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00000000 &lt;_f&gt;: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0:</a:t>
            </a:r>
            <a:r>
              <a:rPr lang="zh-CN" altLang="en-US" sz="2000" b="0">
                <a:latin typeface="Times New Roman" panose="02020603050405020304" pitchFamily="18" charset="0"/>
              </a:rPr>
              <a:t>  </a:t>
            </a:r>
            <a:r>
              <a:rPr lang="en-US" altLang="zh-CN" sz="2000" b="0">
                <a:latin typeface="Times New Roman" panose="02020603050405020304" pitchFamily="18" charset="0"/>
              </a:rPr>
              <a:t>55              	 push   %ebp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1:  89 e5          	 mov    %esp,%ebp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3:  83 ec 14      	 sub    $0x14,%esp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6:  c7 45 fc 03 00 00 00</a:t>
            </a:r>
            <a:r>
              <a:rPr lang="zh-CN" altLang="en-US" sz="2000" b="0">
                <a:latin typeface="Times New Roman" panose="02020603050405020304" pitchFamily="18" charset="0"/>
              </a:rPr>
              <a:t> 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		 movl</a:t>
            </a:r>
            <a:r>
              <a:rPr lang="en-US" altLang="zh-CN" sz="1600" b="0">
                <a:latin typeface="Times New Roman" panose="02020603050405020304" pitchFamily="18" charset="0"/>
              </a:rPr>
              <a:t> </a:t>
            </a:r>
            <a:r>
              <a:rPr lang="en-US" altLang="zh-CN" sz="2000" b="0">
                <a:latin typeface="Times New Roman" panose="02020603050405020304" pitchFamily="18" charset="0"/>
              </a:rPr>
              <a:t>$0x3,-0x4(%ebp)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d:  c9                  leave  </a:t>
            </a:r>
            <a:endParaRPr lang="zh-CN" altLang="en-US" sz="20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Times New Roman" panose="02020603050405020304" pitchFamily="18" charset="0"/>
              </a:rPr>
              <a:t>   </a:t>
            </a:r>
            <a:r>
              <a:rPr lang="en-US" altLang="zh-CN" sz="2000" b="0">
                <a:latin typeface="Times New Roman" panose="02020603050405020304" pitchFamily="18" charset="0"/>
              </a:rPr>
              <a:t>e:</a:t>
            </a:r>
            <a:r>
              <a:rPr lang="zh-CN" altLang="en-US" sz="2000" b="0">
                <a:latin typeface="Times New Roman" panose="02020603050405020304" pitchFamily="18" charset="0"/>
              </a:rPr>
              <a:t>  </a:t>
            </a:r>
            <a:r>
              <a:rPr lang="en-US" altLang="zh-CN" sz="2000" b="0">
                <a:latin typeface="Times New Roman" panose="02020603050405020304" pitchFamily="18" charset="0"/>
              </a:rPr>
              <a:t>c3                 </a:t>
            </a:r>
            <a:r>
              <a:rPr lang="zh-CN" altLang="en-US" sz="2000" b="0">
                <a:latin typeface="Times New Roman" panose="02020603050405020304" pitchFamily="18" charset="0"/>
              </a:rPr>
              <a:t>	 </a:t>
            </a:r>
            <a:r>
              <a:rPr lang="en-US" altLang="zh-CN" sz="2000" b="0">
                <a:latin typeface="Times New Roman" panose="02020603050405020304" pitchFamily="18" charset="0"/>
              </a:rPr>
              <a:t>ret 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8FB2C5E-8F04-EE45-A8F5-46C5C171D124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762000"/>
          <a:ext cx="4051300" cy="594360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ret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           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c9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leave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fc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movl   $0x3,-0x4(%ebp)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ec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sub    $0x14,%esp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mov   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esp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             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55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push  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012" name="矩形 11">
            <a:extLst>
              <a:ext uri="{FF2B5EF4-FFF2-40B4-BE49-F238E27FC236}">
                <a16:creationId xmlns:a16="http://schemas.microsoft.com/office/drawing/2014/main" id="{E209F3C1-3687-4935-8B26-C45CF53E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7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DA4E7A4F-39AB-436A-8834-3B820302AC6D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6172200"/>
            <a:ext cx="3708400" cy="461963"/>
            <a:chOff x="1245275" y="6172200"/>
            <a:chExt cx="3707725" cy="461665"/>
          </a:xfrm>
        </p:grpSpPr>
        <p:grpSp>
          <p:nvGrpSpPr>
            <p:cNvPr id="83044" name="组合 14">
              <a:extLst>
                <a:ext uri="{FF2B5EF4-FFF2-40B4-BE49-F238E27FC236}">
                  <a16:creationId xmlns:a16="http://schemas.microsoft.com/office/drawing/2014/main" id="{854242B6-C67F-4BBA-80F9-60FADE043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40925" cy="461665"/>
              <a:chOff x="2209800" y="6172200"/>
              <a:chExt cx="2640925" cy="461665"/>
            </a:xfrm>
          </p:grpSpPr>
          <p:sp>
            <p:nvSpPr>
              <p:cNvPr id="83046" name="TextBox 12">
                <a:extLst>
                  <a:ext uri="{FF2B5EF4-FFF2-40B4-BE49-F238E27FC236}">
                    <a16:creationId xmlns:a16="http://schemas.microsoft.com/office/drawing/2014/main" id="{86F3DDBE-0DF2-4BF9-B22B-DE82311BC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31325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00 00 00 00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47" name="TextBox 13">
                <a:extLst>
                  <a:ext uri="{FF2B5EF4-FFF2-40B4-BE49-F238E27FC236}">
                    <a16:creationId xmlns:a16="http://schemas.microsoft.com/office/drawing/2014/main" id="{3F1ADAC0-1F31-485F-A965-FE540B6B6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45" name="直接箭头连接符 16">
              <a:extLst>
                <a:ext uri="{FF2B5EF4-FFF2-40B4-BE49-F238E27FC236}">
                  <a16:creationId xmlns:a16="http://schemas.microsoft.com/office/drawing/2014/main" id="{63C202F1-6023-43A9-A8C9-DC17121270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014" name="矩形 19">
            <a:extLst>
              <a:ext uri="{FF2B5EF4-FFF2-40B4-BE49-F238E27FC236}">
                <a16:creationId xmlns:a16="http://schemas.microsoft.com/office/drawing/2014/main" id="{8C497E2C-0E44-47D2-9E5A-1F1BA0B5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91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4" name="组合 20">
            <a:extLst>
              <a:ext uri="{FF2B5EF4-FFF2-40B4-BE49-F238E27FC236}">
                <a16:creationId xmlns:a16="http://schemas.microsoft.com/office/drawing/2014/main" id="{5DFE87C4-7D06-4AE9-9715-E22CA99B66F1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5791200"/>
            <a:ext cx="3708400" cy="461963"/>
            <a:chOff x="1245275" y="6172200"/>
            <a:chExt cx="3707725" cy="461665"/>
          </a:xfrm>
        </p:grpSpPr>
        <p:grpSp>
          <p:nvGrpSpPr>
            <p:cNvPr id="83040" name="组合 14">
              <a:extLst>
                <a:ext uri="{FF2B5EF4-FFF2-40B4-BE49-F238E27FC236}">
                  <a16:creationId xmlns:a16="http://schemas.microsoft.com/office/drawing/2014/main" id="{7F82BBC7-3604-4468-A841-8B53F9AED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40925" cy="461665"/>
              <a:chOff x="2209800" y="6172200"/>
              <a:chExt cx="2640925" cy="461665"/>
            </a:xfrm>
          </p:grpSpPr>
          <p:sp>
            <p:nvSpPr>
              <p:cNvPr id="83042" name="TextBox 23">
                <a:extLst>
                  <a:ext uri="{FF2B5EF4-FFF2-40B4-BE49-F238E27FC236}">
                    <a16:creationId xmlns:a16="http://schemas.microsoft.com/office/drawing/2014/main" id="{AFA52983-9C18-44EE-A607-C9FD16559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31325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00 00 00 01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43" name="TextBox 24">
                <a:extLst>
                  <a:ext uri="{FF2B5EF4-FFF2-40B4-BE49-F238E27FC236}">
                    <a16:creationId xmlns:a16="http://schemas.microsoft.com/office/drawing/2014/main" id="{48CC3506-3DAA-42E2-8D03-717A80CC1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41" name="直接箭头连接符 22">
              <a:extLst>
                <a:ext uri="{FF2B5EF4-FFF2-40B4-BE49-F238E27FC236}">
                  <a16:creationId xmlns:a16="http://schemas.microsoft.com/office/drawing/2014/main" id="{4B117812-DC54-4B6F-B636-31BFEA514E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016" name="矩形 25">
            <a:extLst>
              <a:ext uri="{FF2B5EF4-FFF2-40B4-BE49-F238E27FC236}">
                <a16:creationId xmlns:a16="http://schemas.microsoft.com/office/drawing/2014/main" id="{D121B85A-E656-45D0-BE4C-ABBCE24D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6" name="组合 26">
            <a:extLst>
              <a:ext uri="{FF2B5EF4-FFF2-40B4-BE49-F238E27FC236}">
                <a16:creationId xmlns:a16="http://schemas.microsoft.com/office/drawing/2014/main" id="{504411C6-812D-41A9-8000-9C2D7BDD7AC4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5029200"/>
            <a:ext cx="3708400" cy="461963"/>
            <a:chOff x="1245275" y="6172200"/>
            <a:chExt cx="3707725" cy="461665"/>
          </a:xfrm>
        </p:grpSpPr>
        <p:grpSp>
          <p:nvGrpSpPr>
            <p:cNvPr id="83036" name="组合 14">
              <a:extLst>
                <a:ext uri="{FF2B5EF4-FFF2-40B4-BE49-F238E27FC236}">
                  <a16:creationId xmlns:a16="http://schemas.microsoft.com/office/drawing/2014/main" id="{EFDA99E6-6878-4438-A3A8-A02EB8CF0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40925" cy="461665"/>
              <a:chOff x="2209800" y="6172200"/>
              <a:chExt cx="2640925" cy="461665"/>
            </a:xfrm>
          </p:grpSpPr>
          <p:sp>
            <p:nvSpPr>
              <p:cNvPr id="83038" name="TextBox 29">
                <a:extLst>
                  <a:ext uri="{FF2B5EF4-FFF2-40B4-BE49-F238E27FC236}">
                    <a16:creationId xmlns:a16="http://schemas.microsoft.com/office/drawing/2014/main" id="{CA06CF49-EAE3-4C31-A126-093022FA0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31325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00 00 00 03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39" name="TextBox 30">
                <a:extLst>
                  <a:ext uri="{FF2B5EF4-FFF2-40B4-BE49-F238E27FC236}">
                    <a16:creationId xmlns:a16="http://schemas.microsoft.com/office/drawing/2014/main" id="{36871AF3-CE8A-4136-A227-ADBD4575D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37" name="直接箭头连接符 28">
              <a:extLst>
                <a:ext uri="{FF2B5EF4-FFF2-40B4-BE49-F238E27FC236}">
                  <a16:creationId xmlns:a16="http://schemas.microsoft.com/office/drawing/2014/main" id="{4C476030-1240-4F34-9648-DEBE3A5BAA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018" name="矩形 31">
            <a:extLst>
              <a:ext uri="{FF2B5EF4-FFF2-40B4-BE49-F238E27FC236}">
                <a16:creationId xmlns:a16="http://schemas.microsoft.com/office/drawing/2014/main" id="{6BADE3A0-07B4-4E2A-8DA2-C41C69EF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9" name="组合 32">
            <a:extLst>
              <a:ext uri="{FF2B5EF4-FFF2-40B4-BE49-F238E27FC236}">
                <a16:creationId xmlns:a16="http://schemas.microsoft.com/office/drawing/2014/main" id="{F611E33E-1DD1-4009-BE89-D0C3043457CB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3886200"/>
            <a:ext cx="3708400" cy="461963"/>
            <a:chOff x="1245275" y="6172200"/>
            <a:chExt cx="3707725" cy="461665"/>
          </a:xfrm>
        </p:grpSpPr>
        <p:grpSp>
          <p:nvGrpSpPr>
            <p:cNvPr id="83032" name="组合 14">
              <a:extLst>
                <a:ext uri="{FF2B5EF4-FFF2-40B4-BE49-F238E27FC236}">
                  <a16:creationId xmlns:a16="http://schemas.microsoft.com/office/drawing/2014/main" id="{A498F751-A57C-46A1-A85C-306BE3A9C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40925" cy="461665"/>
              <a:chOff x="2209800" y="6172200"/>
              <a:chExt cx="2640925" cy="461665"/>
            </a:xfrm>
          </p:grpSpPr>
          <p:sp>
            <p:nvSpPr>
              <p:cNvPr id="83034" name="TextBox 35">
                <a:extLst>
                  <a:ext uri="{FF2B5EF4-FFF2-40B4-BE49-F238E27FC236}">
                    <a16:creationId xmlns:a16="http://schemas.microsoft.com/office/drawing/2014/main" id="{5725DBCC-BE4D-453F-87A3-8817A5E3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31325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00 00 00 06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35" name="TextBox 36">
                <a:extLst>
                  <a:ext uri="{FF2B5EF4-FFF2-40B4-BE49-F238E27FC236}">
                    <a16:creationId xmlns:a16="http://schemas.microsoft.com/office/drawing/2014/main" id="{5F15A711-E567-4966-9BA8-6AB7B7434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33" name="直接箭头连接符 34">
              <a:extLst>
                <a:ext uri="{FF2B5EF4-FFF2-40B4-BE49-F238E27FC236}">
                  <a16:creationId xmlns:a16="http://schemas.microsoft.com/office/drawing/2014/main" id="{54F6EB71-38AE-4DAA-B5D1-8A08692A2D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020" name="矩形 37">
            <a:extLst>
              <a:ext uri="{FF2B5EF4-FFF2-40B4-BE49-F238E27FC236}">
                <a16:creationId xmlns:a16="http://schemas.microsoft.com/office/drawing/2014/main" id="{62A14470-45A1-4C33-997D-C1460452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198BA048-42B6-49C4-A969-F0BFE9E7025C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1066800"/>
            <a:ext cx="3708400" cy="461963"/>
            <a:chOff x="1245275" y="6172200"/>
            <a:chExt cx="3707725" cy="461665"/>
          </a:xfrm>
        </p:grpSpPr>
        <p:grpSp>
          <p:nvGrpSpPr>
            <p:cNvPr id="83028" name="组合 14">
              <a:extLst>
                <a:ext uri="{FF2B5EF4-FFF2-40B4-BE49-F238E27FC236}">
                  <a16:creationId xmlns:a16="http://schemas.microsoft.com/office/drawing/2014/main" id="{5A630385-A8E1-4317-B6E5-34A7144F8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40925" cy="461665"/>
              <a:chOff x="2209800" y="6172200"/>
              <a:chExt cx="2640925" cy="461665"/>
            </a:xfrm>
          </p:grpSpPr>
          <p:sp>
            <p:nvSpPr>
              <p:cNvPr id="83030" name="TextBox 41">
                <a:extLst>
                  <a:ext uri="{FF2B5EF4-FFF2-40B4-BE49-F238E27FC236}">
                    <a16:creationId xmlns:a16="http://schemas.microsoft.com/office/drawing/2014/main" id="{1908415B-AB16-4C9B-AC5E-A8C2CCBA5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31325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0d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31" name="TextBox 42">
                <a:extLst>
                  <a:ext uri="{FF2B5EF4-FFF2-40B4-BE49-F238E27FC236}">
                    <a16:creationId xmlns:a16="http://schemas.microsoft.com/office/drawing/2014/main" id="{18F815E1-D538-465A-BADD-4F5AE32FB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29" name="直接箭头连接符 40">
              <a:extLst>
                <a:ext uri="{FF2B5EF4-FFF2-40B4-BE49-F238E27FC236}">
                  <a16:creationId xmlns:a16="http://schemas.microsoft.com/office/drawing/2014/main" id="{DE910E49-D957-4224-91BE-0D36C687C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022" name="矩形 43">
            <a:extLst>
              <a:ext uri="{FF2B5EF4-FFF2-40B4-BE49-F238E27FC236}">
                <a16:creationId xmlns:a16="http://schemas.microsoft.com/office/drawing/2014/main" id="{C9E7CECB-8547-4B24-9016-7E67381B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pSp>
        <p:nvGrpSpPr>
          <p:cNvPr id="13" name="组合 44">
            <a:extLst>
              <a:ext uri="{FF2B5EF4-FFF2-40B4-BE49-F238E27FC236}">
                <a16:creationId xmlns:a16="http://schemas.microsoft.com/office/drawing/2014/main" id="{03DA2CD1-A3C4-4411-A681-5466A44A980B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685800"/>
            <a:ext cx="3708400" cy="461963"/>
            <a:chOff x="1245275" y="6172200"/>
            <a:chExt cx="3707725" cy="461665"/>
          </a:xfrm>
        </p:grpSpPr>
        <p:grpSp>
          <p:nvGrpSpPr>
            <p:cNvPr id="83024" name="组合 14">
              <a:extLst>
                <a:ext uri="{FF2B5EF4-FFF2-40B4-BE49-F238E27FC236}">
                  <a16:creationId xmlns:a16="http://schemas.microsoft.com/office/drawing/2014/main" id="{C858A6DB-7D07-4B9B-BBC5-112E2196E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275" y="6172200"/>
              <a:ext cx="2623293" cy="461665"/>
              <a:chOff x="2209800" y="6172200"/>
              <a:chExt cx="2623293" cy="461665"/>
            </a:xfrm>
          </p:grpSpPr>
          <p:sp>
            <p:nvSpPr>
              <p:cNvPr id="83026" name="TextBox 47">
                <a:extLst>
                  <a:ext uri="{FF2B5EF4-FFF2-40B4-BE49-F238E27FC236}">
                    <a16:creationId xmlns:a16="http://schemas.microsoft.com/office/drawing/2014/main" id="{09A2C614-9E69-48D8-A89C-02A2C57C5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6172200"/>
                <a:ext cx="2013693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00 00 00 0e   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27" name="TextBox 48">
                <a:extLst>
                  <a:ext uri="{FF2B5EF4-FFF2-40B4-BE49-F238E27FC236}">
                    <a16:creationId xmlns:a16="http://schemas.microsoft.com/office/drawing/2014/main" id="{AC24F359-32C1-49DD-B799-2391C1AFE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83025" name="直接箭头连接符 46">
              <a:extLst>
                <a:ext uri="{FF2B5EF4-FFF2-40B4-BE49-F238E27FC236}">
                  <a16:creationId xmlns:a16="http://schemas.microsoft.com/office/drawing/2014/main" id="{BE22229E-2089-4FEE-8387-351228C722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38600" y="6400800"/>
              <a:ext cx="914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94F896DF-25AE-47B6-B088-F5A5B9D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DED23-9F0D-4E67-B5E2-FECC5FBE786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33803DC-665E-4226-B9F5-00EC1C96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Layout</a:t>
            </a:r>
          </a:p>
        </p:txBody>
      </p:sp>
      <p:sp>
        <p:nvSpPr>
          <p:cNvPr id="84995" name="Rectangle 43">
            <a:extLst>
              <a:ext uri="{FF2B5EF4-FFF2-40B4-BE49-F238E27FC236}">
                <a16:creationId xmlns:a16="http://schemas.microsoft.com/office/drawing/2014/main" id="{CB58D87B-E508-4280-B3C4-0344A10A9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4366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kernel virtual memory</a:t>
            </a:r>
          </a:p>
        </p:txBody>
      </p:sp>
      <p:sp>
        <p:nvSpPr>
          <p:cNvPr id="84996" name="Rectangle 44">
            <a:extLst>
              <a:ext uri="{FF2B5EF4-FFF2-40B4-BE49-F238E27FC236}">
                <a16:creationId xmlns:a16="http://schemas.microsoft.com/office/drawing/2014/main" id="{48D1B427-8BE2-4512-A62E-6A88E97899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2133600"/>
            <a:ext cx="2665412" cy="198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>
              <a:latin typeface="Helvetica" panose="020B0604020202020204" pitchFamily="34" charset="0"/>
            </a:endParaRPr>
          </a:p>
        </p:txBody>
      </p:sp>
      <p:sp>
        <p:nvSpPr>
          <p:cNvPr id="84997" name="Rectangle 48">
            <a:extLst>
              <a:ext uri="{FF2B5EF4-FFF2-40B4-BE49-F238E27FC236}">
                <a16:creationId xmlns:a16="http://schemas.microsoft.com/office/drawing/2014/main" id="{18F81F0D-00B3-434A-AD4E-2F2990CEB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953000"/>
            <a:ext cx="2665412" cy="736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Helvetica" panose="020B0604020202020204" pitchFamily="34" charset="0"/>
              </a:rPr>
              <a:t>Read only code</a:t>
            </a:r>
          </a:p>
        </p:txBody>
      </p:sp>
      <p:sp>
        <p:nvSpPr>
          <p:cNvPr id="84998" name="Rectangle 49">
            <a:extLst>
              <a:ext uri="{FF2B5EF4-FFF2-40B4-BE49-F238E27FC236}">
                <a16:creationId xmlns:a16="http://schemas.microsoft.com/office/drawing/2014/main" id="{1DDC7C94-295D-49B5-B0AC-D538DD96B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419600"/>
            <a:ext cx="2665412" cy="55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 only data</a:t>
            </a:r>
          </a:p>
        </p:txBody>
      </p:sp>
      <p:sp>
        <p:nvSpPr>
          <p:cNvPr id="84999" name="Rectangle 50">
            <a:extLst>
              <a:ext uri="{FF2B5EF4-FFF2-40B4-BE49-F238E27FC236}">
                <a16:creationId xmlns:a16="http://schemas.microsoft.com/office/drawing/2014/main" id="{3800B901-63CE-4CB3-975F-C6B4C07B6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3810000"/>
            <a:ext cx="2665412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Read/write data</a:t>
            </a:r>
          </a:p>
        </p:txBody>
      </p:sp>
      <p:sp>
        <p:nvSpPr>
          <p:cNvPr id="85000" name="Rectangle 55">
            <a:extLst>
              <a:ext uri="{FF2B5EF4-FFF2-40B4-BE49-F238E27FC236}">
                <a16:creationId xmlns:a16="http://schemas.microsoft.com/office/drawing/2014/main" id="{03BA1C32-A0AB-4D2B-8232-E83AF3778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6753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forbidden</a:t>
            </a:r>
          </a:p>
        </p:txBody>
      </p:sp>
      <p:sp>
        <p:nvSpPr>
          <p:cNvPr id="85001" name="Text Box 58">
            <a:extLst>
              <a:ext uri="{FF2B5EF4-FFF2-40B4-BE49-F238E27FC236}">
                <a16:creationId xmlns:a16="http://schemas.microsoft.com/office/drawing/2014/main" id="{CFBC4EF4-C853-4580-93E1-4F03B678E43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18275" y="1295400"/>
            <a:ext cx="2378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memory invisible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 user code</a:t>
            </a:r>
          </a:p>
        </p:txBody>
      </p:sp>
      <p:sp>
        <p:nvSpPr>
          <p:cNvPr id="85002" name="Line 59">
            <a:extLst>
              <a:ext uri="{FF2B5EF4-FFF2-40B4-BE49-F238E27FC236}">
                <a16:creationId xmlns:a16="http://schemas.microsoft.com/office/drawing/2014/main" id="{91053DF8-143D-4B26-ACDF-C366E7482B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9688" y="13970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3" name="Text Box 62">
            <a:extLst>
              <a:ext uri="{FF2B5EF4-FFF2-40B4-BE49-F238E27FC236}">
                <a16:creationId xmlns:a16="http://schemas.microsoft.com/office/drawing/2014/main" id="{0E47ACF3-A26F-4024-BC8E-9A42CBBB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30525"/>
            <a:ext cx="15843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Linux/x86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process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memory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Helvetica" panose="020B0604020202020204" pitchFamily="34" charset="0"/>
              </a:rPr>
              <a:t>image</a:t>
            </a:r>
          </a:p>
        </p:txBody>
      </p:sp>
      <p:sp>
        <p:nvSpPr>
          <p:cNvPr id="85004" name="TextBox 24">
            <a:extLst>
              <a:ext uri="{FF2B5EF4-FFF2-40B4-BE49-F238E27FC236}">
                <a16:creationId xmlns:a16="http://schemas.microsoft.com/office/drawing/2014/main" id="{04D98112-0D65-49CC-9F78-AAD086FC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9200"/>
            <a:ext cx="108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0xffffffff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5005" name="TextBox 25">
            <a:extLst>
              <a:ext uri="{FF2B5EF4-FFF2-40B4-BE49-F238E27FC236}">
                <a16:creationId xmlns:a16="http://schemas.microsoft.com/office/drawing/2014/main" id="{1C508F5B-E1BC-4D66-9BBF-D8539B0E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45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0xc0000000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85006" name="TextBox 26">
            <a:extLst>
              <a:ext uri="{FF2B5EF4-FFF2-40B4-BE49-F238E27FC236}">
                <a16:creationId xmlns:a16="http://schemas.microsoft.com/office/drawing/2014/main" id="{79C32136-F186-4EB6-962B-FA48E4B7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213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0x08048000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85007" name="TextBox 27">
            <a:extLst>
              <a:ext uri="{FF2B5EF4-FFF2-40B4-BE49-F238E27FC236}">
                <a16:creationId xmlns:a16="http://schemas.microsoft.com/office/drawing/2014/main" id="{B9EF73EC-4472-4B93-AB54-4B4FE52E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74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%eip</a:t>
            </a:r>
            <a:endParaRPr lang="zh-CN" altLang="en-US" sz="2000"/>
          </a:p>
        </p:txBody>
      </p:sp>
      <p:cxnSp>
        <p:nvCxnSpPr>
          <p:cNvPr id="85008" name="直接箭头连接符 31">
            <a:extLst>
              <a:ext uri="{FF2B5EF4-FFF2-40B4-BE49-F238E27FC236}">
                <a16:creationId xmlns:a16="http://schemas.microsoft.com/office/drawing/2014/main" id="{F12F2DB1-0DE2-48DA-9B79-D48DFF8537C1}"/>
              </a:ext>
            </a:extLst>
          </p:cNvPr>
          <p:cNvCxnSpPr>
            <a:cxnSpLocks noChangeShapeType="1"/>
            <a:stCxn id="85007" idx="1"/>
            <a:endCxn id="84997" idx="3"/>
          </p:cNvCxnSpPr>
          <p:nvPr/>
        </p:nvCxnSpPr>
        <p:spPr bwMode="auto">
          <a:xfrm rot="10800000" flipV="1">
            <a:off x="6286500" y="5305425"/>
            <a:ext cx="723900" cy="158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5E8660D4-8FCF-437F-A02A-9F5A655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67CBC-4693-4CBB-942D-224B3FE8A64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C21122E-4621-4A7D-AF68-81F20FE4C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layout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B4B4F71-E669-414D-A316-52DA44C9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model in assembly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large, byte-addressable array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distinctions even between signed or unsigned integers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Code, user data, OS data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Run-time stack for managing procedure call and return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Blocks of memory allocated by user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48687" cy="5378450"/>
          </a:xfrm>
        </p:spPr>
        <p:txBody>
          <a:bodyPr/>
          <a:lstStyle/>
          <a:p>
            <a:r>
              <a:rPr lang="en-US" sz="2400" dirty="0"/>
              <a:t>“Integer” data of 1, 2, 4, or 8 bytes</a:t>
            </a:r>
          </a:p>
          <a:p>
            <a:pPr lvl="1"/>
            <a:r>
              <a:rPr lang="en-US" sz="2000" dirty="0"/>
              <a:t>Data values</a:t>
            </a:r>
          </a:p>
          <a:p>
            <a:pPr lvl="1"/>
            <a:r>
              <a:rPr lang="en-US" sz="2000" dirty="0"/>
              <a:t>Addresses (</a:t>
            </a:r>
            <a:r>
              <a:rPr lang="en-US" sz="2000" dirty="0" err="1"/>
              <a:t>untyped</a:t>
            </a:r>
            <a:r>
              <a:rPr lang="en-US" sz="2000" dirty="0"/>
              <a:t> pointers)</a:t>
            </a:r>
          </a:p>
          <a:p>
            <a:endParaRPr lang="en-US" sz="2400" dirty="0"/>
          </a:p>
          <a:p>
            <a:r>
              <a:rPr lang="en-US" sz="2400" dirty="0"/>
              <a:t>Floating point data of 4, 8, or 10 bytes</a:t>
            </a:r>
          </a:p>
          <a:p>
            <a:endParaRPr lang="en-US" sz="2400" dirty="0"/>
          </a:p>
          <a:p>
            <a:r>
              <a:rPr lang="en-US" sz="2400" dirty="0"/>
              <a:t>Code: Byte sequences encoding series of instructions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A811B2-2E94-47E0-8E86-0BD973F1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105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5DF31037-98AC-449C-9202-6764283B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A2F7A2-8EB9-430C-9709-81E0AE0BB8F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9A4EA3E-1E39-4B0A-8738-D710081C5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Instructions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D637665-36B1-4294-988F-9B566CE78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Format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mov  src, dest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src and dest can only be one of the following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Immediate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Register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Memory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1A505577-730C-4AC1-AC1C-D56C3D2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B0571F-7B54-4B27-8D09-D3AC0FA238E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E492437-BF14-4F63-84B2-7D4FA55D0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Move Instructions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B3E10E2-B2A7-4B96-BD42-93FA64EB5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Format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only possible combinations of the (src, dest) are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(immediate, register)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(memory, register)		load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(register, register)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(immediate, memory)		store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(register, memory)		store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8BA518B6-B2F1-43A2-96E6-51BD3D7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2336C-1E68-44BA-A888-0C5086EFF377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ECD8270-40AD-4C85-B250-910950A48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From writing to understanding assembly code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5AC842C-E421-41C1-B98A-158BE2892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0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Different set of skills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Transformations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Relation between source code and assembly code</a:t>
            </a:r>
          </a:p>
          <a:p>
            <a:r>
              <a:rPr lang="en-US" altLang="zh-CN" i="1" dirty="0">
                <a:ea typeface="宋体" panose="02010600030101010101" pitchFamily="2" charset="-122"/>
              </a:rPr>
              <a:t>Reverse engineering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Trying to understand the process by which a system was created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 studying the system and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 working backward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C8C9DAF3-856E-4A6C-BC51-57810369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AAB90-21B6-4601-B33D-F52F3A1ED147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966EB41-9618-42A3-950D-D13D1A57B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</a:t>
            </a:r>
          </a:p>
        </p:txBody>
      </p:sp>
      <p:graphicFrame>
        <p:nvGraphicFramePr>
          <p:cNvPr id="885763" name="Group 3">
            <a:extLst>
              <a:ext uri="{FF2B5EF4-FFF2-40B4-BE49-F238E27FC236}">
                <a16:creationId xmlns:a16="http://schemas.microsoft.com/office/drawing/2014/main" id="{605E12B6-74C6-5D41-9C2C-22BBCE4F1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98976"/>
              </p:ext>
            </p:extLst>
          </p:nvPr>
        </p:nvGraphicFramePr>
        <p:xfrm>
          <a:off x="457200" y="1600200"/>
          <a:ext cx="8178800" cy="4487865"/>
        </p:xfrm>
        <a:graphic>
          <a:graphicData uri="http://schemas.openxmlformats.org/drawingml/2006/table">
            <a:tbl>
              <a:tblPr/>
              <a:tblGrid>
                <a:gridCol w="21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movl     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Move double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movw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S, 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movb     S, D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movsbl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S, 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SignedExtend( S)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Move sign-extended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movzbl   S, D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ZeroExtend(S)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Move zero-extended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pushq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]-8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M[R[%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]] 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popq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  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D  M[R[%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]]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]+8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5A4D3B38-BFD3-4160-A51C-D7B5E946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B406C-7E84-4D3D-9B5A-EB6D9415893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F38C2E1-DA9D-4557-A8C6-45AB742CD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391F4BE-922D-435F-B09A-A7576188B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$0x4050,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       	immediate	register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movw</a:t>
            </a:r>
            <a:r>
              <a:rPr lang="en-US" altLang="zh-CN" dirty="0">
                <a:ea typeface="宋体" panose="02010600030101010101" pitchFamily="2" charset="-122"/>
              </a:rPr>
              <a:t>  %bp, %</a:t>
            </a:r>
            <a:r>
              <a:rPr lang="en-US" altLang="zh-CN" dirty="0" err="1">
                <a:ea typeface="宋体" panose="02010600030101010101" pitchFamily="2" charset="-122"/>
              </a:rPr>
              <a:t>sp</a:t>
            </a:r>
            <a:r>
              <a:rPr lang="en-US" altLang="zh-CN" dirty="0">
                <a:ea typeface="宋体" panose="02010600030101010101" pitchFamily="2" charset="-122"/>
              </a:rPr>
              <a:t>            	register	register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movb</a:t>
            </a:r>
            <a:r>
              <a:rPr lang="en-US" altLang="zh-CN" dirty="0">
                <a:ea typeface="宋体" panose="02010600030101010101" pitchFamily="2" charset="-122"/>
              </a:rPr>
              <a:t>  (%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rcx</a:t>
            </a:r>
            <a:r>
              <a:rPr lang="en-US" altLang="zh-CN" dirty="0">
                <a:ea typeface="宋体" panose="02010600030101010101" pitchFamily="2" charset="-122"/>
              </a:rPr>
              <a:t>), %al	memory	register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movb</a:t>
            </a:r>
            <a:r>
              <a:rPr lang="en-US" altLang="zh-CN" dirty="0">
                <a:ea typeface="宋体" panose="02010600030101010101" pitchFamily="2" charset="-122"/>
              </a:rPr>
              <a:t>  $-17, (%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)		immediate	memory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-12(%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r>
              <a:rPr lang="en-US" altLang="zh-CN" dirty="0">
                <a:ea typeface="宋体" panose="02010600030101010101" pitchFamily="2" charset="-122"/>
              </a:rPr>
              <a:t>)	register	memory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DC5CC937-383B-40F0-9A59-A3B02649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755A6-640B-432D-AAC5-15D1AA19F90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77E3A99D-D1B0-478F-A057-A294F9EA7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Formats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DCF72B7-973B-48C0-A926-EE61DF9BF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Move data 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mov (general)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movb</a:t>
            </a:r>
            <a:r>
              <a:rPr lang="en-US" altLang="zh-CN" dirty="0">
                <a:ea typeface="宋体" panose="02010600030101010101" pitchFamily="2" charset="-122"/>
              </a:rPr>
              <a:t> (move byte)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movw</a:t>
            </a:r>
            <a:r>
              <a:rPr lang="en-US" altLang="zh-CN" dirty="0">
                <a:ea typeface="宋体" panose="02010600030101010101" pitchFamily="2" charset="-122"/>
              </a:rPr>
              <a:t> (move word)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(move double word)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(move quad word)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669D6D09-FFCE-4856-92E7-4D8DD706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968FE-1F78-485F-8D7C-CD01FB540A7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1309DEE-1621-4105-97B4-76420AFF5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E74FF42-7D51-4C1F-AC68-91710ACBE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Initial value %dh=8d  		%eax =98765432</a:t>
            </a:r>
          </a:p>
          <a:p>
            <a:pPr marL="533400" indent="-533400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lain"/>
            </a:pPr>
            <a:r>
              <a:rPr lang="en-US" altLang="zh-CN">
                <a:ea typeface="宋体" panose="02010600030101010101" pitchFamily="2" charset="-122"/>
              </a:rPr>
              <a:t>movb      %dh, %al		%eax=9876548d</a:t>
            </a:r>
          </a:p>
          <a:p>
            <a:pPr marL="533400" indent="-533400">
              <a:buFontTx/>
              <a:buAutoNum type="arabicPlain" startAt="2"/>
            </a:pPr>
            <a:r>
              <a:rPr lang="en-US" altLang="zh-CN">
                <a:ea typeface="宋体" panose="02010600030101010101" pitchFamily="2" charset="-122"/>
              </a:rPr>
              <a:t>movsbl    %dh, %eax	%eax=ffffff8d</a:t>
            </a:r>
          </a:p>
          <a:p>
            <a:pPr marL="533400" indent="-533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	movzbl    %dh, %eax	%eax=0000008d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>
            <a:extLst>
              <a:ext uri="{FF2B5EF4-FFF2-40B4-BE49-F238E27FC236}">
                <a16:creationId xmlns:a16="http://schemas.microsoft.com/office/drawing/2014/main" id="{27486220-F2B4-42EC-B703-25D0BA70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7C20C-BA51-4B26-88D1-D368CE1E984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576CAD4-BDE4-41FA-9126-16C172344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88AE812-5063-4215-89A7-B8F0E779F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is a special kind of data structure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can store objects of the same type</a:t>
            </a:r>
          </a:p>
          <a:p>
            <a:r>
              <a:rPr lang="en-US" altLang="zh-CN">
                <a:ea typeface="宋体" panose="02010600030101010101" pitchFamily="2" charset="-122"/>
              </a:rPr>
              <a:t>The top of the stack must be explicitly specified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denoted as top 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two operations on the stack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push and pop</a:t>
            </a:r>
          </a:p>
          <a:p>
            <a:r>
              <a:rPr lang="en-US" altLang="zh-CN">
                <a:ea typeface="宋体" panose="02010600030101010101" pitchFamily="2" charset="-122"/>
              </a:rPr>
              <a:t>There is a hardware stack in x86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its bottom has high address number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its top is indicated by %esp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>
            <a:extLst>
              <a:ext uri="{FF2B5EF4-FFF2-40B4-BE49-F238E27FC236}">
                <a16:creationId xmlns:a16="http://schemas.microsoft.com/office/drawing/2014/main" id="{1E070255-DFB1-461F-A9C6-D92C653B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DC4C21-193A-4A49-806D-56BE9FCA0F2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4D06F913-4A21-4F73-BCCF-8FC054CB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Layout</a:t>
            </a:r>
          </a:p>
        </p:txBody>
      </p:sp>
      <p:sp>
        <p:nvSpPr>
          <p:cNvPr id="117763" name="Rectangle 43">
            <a:extLst>
              <a:ext uri="{FF2B5EF4-FFF2-40B4-BE49-F238E27FC236}">
                <a16:creationId xmlns:a16="http://schemas.microsoft.com/office/drawing/2014/main" id="{21D43053-D818-49CB-A969-C1907966F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284288"/>
            <a:ext cx="2665412" cy="69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kernel virtual memory</a:t>
            </a:r>
          </a:p>
        </p:txBody>
      </p:sp>
      <p:sp>
        <p:nvSpPr>
          <p:cNvPr id="117764" name="Rectangle 44">
            <a:extLst>
              <a:ext uri="{FF2B5EF4-FFF2-40B4-BE49-F238E27FC236}">
                <a16:creationId xmlns:a16="http://schemas.microsoft.com/office/drawing/2014/main" id="{1AC3FFC0-AF3D-4A48-9DB6-10AD84AA4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1981200"/>
            <a:ext cx="2665412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>
              <a:latin typeface="Helvetica" panose="020B0604020202020204" pitchFamily="34" charset="0"/>
            </a:endParaRPr>
          </a:p>
        </p:txBody>
      </p:sp>
      <p:sp>
        <p:nvSpPr>
          <p:cNvPr id="117765" name="Rectangle 48">
            <a:extLst>
              <a:ext uri="{FF2B5EF4-FFF2-40B4-BE49-F238E27FC236}">
                <a16:creationId xmlns:a16="http://schemas.microsoft.com/office/drawing/2014/main" id="{25390F4F-970A-49E0-B15E-A4E967E8EA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800600"/>
            <a:ext cx="2665412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 only code</a:t>
            </a:r>
          </a:p>
        </p:txBody>
      </p:sp>
      <p:sp>
        <p:nvSpPr>
          <p:cNvPr id="117766" name="Rectangle 49">
            <a:extLst>
              <a:ext uri="{FF2B5EF4-FFF2-40B4-BE49-F238E27FC236}">
                <a16:creationId xmlns:a16="http://schemas.microsoft.com/office/drawing/2014/main" id="{68058D6B-C785-486A-B13A-5A88D8263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495800"/>
            <a:ext cx="2665412" cy="33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 only data</a:t>
            </a:r>
          </a:p>
        </p:txBody>
      </p:sp>
      <p:sp>
        <p:nvSpPr>
          <p:cNvPr id="117767" name="Rectangle 50">
            <a:extLst>
              <a:ext uri="{FF2B5EF4-FFF2-40B4-BE49-F238E27FC236}">
                <a16:creationId xmlns:a16="http://schemas.microsoft.com/office/drawing/2014/main" id="{22F89FFB-536A-4883-BC27-B16823AFD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4114800"/>
            <a:ext cx="2665412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Read/write data</a:t>
            </a:r>
          </a:p>
        </p:txBody>
      </p:sp>
      <p:sp>
        <p:nvSpPr>
          <p:cNvPr id="117768" name="Rectangle 55">
            <a:extLst>
              <a:ext uri="{FF2B5EF4-FFF2-40B4-BE49-F238E27FC236}">
                <a16:creationId xmlns:a16="http://schemas.microsoft.com/office/drawing/2014/main" id="{EC13A20E-81C3-46A1-895D-2C23550CB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1088" y="5522913"/>
            <a:ext cx="2665412" cy="3444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forbidden</a:t>
            </a:r>
          </a:p>
        </p:txBody>
      </p:sp>
      <p:sp>
        <p:nvSpPr>
          <p:cNvPr id="117769" name="Text Box 58">
            <a:extLst>
              <a:ext uri="{FF2B5EF4-FFF2-40B4-BE49-F238E27FC236}">
                <a16:creationId xmlns:a16="http://schemas.microsoft.com/office/drawing/2014/main" id="{74D4B3AB-5F3E-4089-8B0B-A1AD5FA056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18275" y="1143000"/>
            <a:ext cx="2379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memory invisible to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anose="020B0604020202020204" pitchFamily="34" charset="0"/>
              </a:rPr>
              <a:t> user code</a:t>
            </a:r>
          </a:p>
        </p:txBody>
      </p:sp>
      <p:sp>
        <p:nvSpPr>
          <p:cNvPr id="117770" name="Line 59">
            <a:extLst>
              <a:ext uri="{FF2B5EF4-FFF2-40B4-BE49-F238E27FC236}">
                <a16:creationId xmlns:a16="http://schemas.microsoft.com/office/drawing/2014/main" id="{F8910D0E-842E-4A7A-86E4-FEE0485B76C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9688" y="1244600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Text Box 62">
            <a:extLst>
              <a:ext uri="{FF2B5EF4-FFF2-40B4-BE49-F238E27FC236}">
                <a16:creationId xmlns:a16="http://schemas.microsoft.com/office/drawing/2014/main" id="{36667D46-3F77-F045-9C0C-993C9F8D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16413"/>
            <a:ext cx="29718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Linux/x86  process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memory  image</a:t>
            </a:r>
          </a:p>
        </p:txBody>
      </p:sp>
      <p:sp>
        <p:nvSpPr>
          <p:cNvPr id="117772" name="TextBox 24">
            <a:extLst>
              <a:ext uri="{FF2B5EF4-FFF2-40B4-BE49-F238E27FC236}">
                <a16:creationId xmlns:a16="http://schemas.microsoft.com/office/drawing/2014/main" id="{F66C942C-05B0-4C81-93DF-CB5B72751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0"/>
            <a:ext cx="108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0xffffffff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7773" name="TextBox 25">
            <a:extLst>
              <a:ext uri="{FF2B5EF4-FFF2-40B4-BE49-F238E27FC236}">
                <a16:creationId xmlns:a16="http://schemas.microsoft.com/office/drawing/2014/main" id="{D0F9E9F0-A143-4AD6-ABDE-DDB87F4E6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145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0xc0000000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17774" name="TextBox 26">
            <a:extLst>
              <a:ext uri="{FF2B5EF4-FFF2-40B4-BE49-F238E27FC236}">
                <a16:creationId xmlns:a16="http://schemas.microsoft.com/office/drawing/2014/main" id="{2C58A3F3-475B-4B26-A577-98F1C93C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689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0x08048000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17775" name="TextBox 27">
            <a:extLst>
              <a:ext uri="{FF2B5EF4-FFF2-40B4-BE49-F238E27FC236}">
                <a16:creationId xmlns:a16="http://schemas.microsoft.com/office/drawing/2014/main" id="{973CAD49-4DBA-406F-A496-879D321E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953000"/>
            <a:ext cx="74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%eip</a:t>
            </a:r>
            <a:endParaRPr lang="zh-CN" altLang="en-US" sz="2000"/>
          </a:p>
        </p:txBody>
      </p:sp>
      <p:cxnSp>
        <p:nvCxnSpPr>
          <p:cNvPr id="117776" name="直接箭头连接符 31">
            <a:extLst>
              <a:ext uri="{FF2B5EF4-FFF2-40B4-BE49-F238E27FC236}">
                <a16:creationId xmlns:a16="http://schemas.microsoft.com/office/drawing/2014/main" id="{A169AC32-07EC-4D02-A48B-151B9009E0CC}"/>
              </a:ext>
            </a:extLst>
          </p:cNvPr>
          <p:cNvCxnSpPr>
            <a:cxnSpLocks noChangeShapeType="1"/>
            <a:stCxn id="117775" idx="1"/>
            <a:endCxn id="117765" idx="3"/>
          </p:cNvCxnSpPr>
          <p:nvPr/>
        </p:nvCxnSpPr>
        <p:spPr bwMode="auto">
          <a:xfrm rot="10800000" flipV="1">
            <a:off x="6286500" y="5153025"/>
            <a:ext cx="723900" cy="158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7" name="Rectangle 50">
            <a:extLst>
              <a:ext uri="{FF2B5EF4-FFF2-40B4-BE49-F238E27FC236}">
                <a16:creationId xmlns:a16="http://schemas.microsoft.com/office/drawing/2014/main" id="{AA17390B-9725-4DF9-9163-9F69CAEEDF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9500" y="1981200"/>
            <a:ext cx="2665413" cy="609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17778" name="Line 59">
            <a:extLst>
              <a:ext uri="{FF2B5EF4-FFF2-40B4-BE49-F238E27FC236}">
                <a16:creationId xmlns:a16="http://schemas.microsoft.com/office/drawing/2014/main" id="{F5DE7FDE-4EEB-49AD-89F2-AD3889B71C6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400800" y="2054225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9" name="Text Box 58">
            <a:extLst>
              <a:ext uri="{FF2B5EF4-FFF2-40B4-BE49-F238E27FC236}">
                <a16:creationId xmlns:a16="http://schemas.microsoft.com/office/drawing/2014/main" id="{95286165-50EF-4C9E-A4FC-3A1B05BB76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27800" y="2089150"/>
            <a:ext cx="2238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Helvetica" panose="020B0604020202020204" pitchFamily="34" charset="0"/>
              </a:rPr>
              <a:t>Downward growth</a:t>
            </a:r>
          </a:p>
        </p:txBody>
      </p:sp>
      <p:sp>
        <p:nvSpPr>
          <p:cNvPr id="117780" name="TextBox 20">
            <a:extLst>
              <a:ext uri="{FF2B5EF4-FFF2-40B4-BE49-F238E27FC236}">
                <a16:creationId xmlns:a16="http://schemas.microsoft.com/office/drawing/2014/main" id="{0F52C55F-DB9B-4124-A419-931D1833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57438"/>
            <a:ext cx="920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%esp</a:t>
            </a:r>
            <a:endParaRPr lang="zh-CN" altLang="en-US" sz="2000"/>
          </a:p>
        </p:txBody>
      </p:sp>
      <p:cxnSp>
        <p:nvCxnSpPr>
          <p:cNvPr id="117781" name="直接箭头连接符 22">
            <a:extLst>
              <a:ext uri="{FF2B5EF4-FFF2-40B4-BE49-F238E27FC236}">
                <a16:creationId xmlns:a16="http://schemas.microsoft.com/office/drawing/2014/main" id="{A654E929-8E61-4954-8F8F-C5EC54A774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5000" y="2590800"/>
            <a:ext cx="1655763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5">
            <a:extLst>
              <a:ext uri="{FF2B5EF4-FFF2-40B4-BE49-F238E27FC236}">
                <a16:creationId xmlns:a16="http://schemas.microsoft.com/office/drawing/2014/main" id="{AF61D73B-FED4-4A9C-8CCC-37C9717C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EFFB2E-494C-4224-A668-43D3688C2F5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773918F2-58B3-4713-ADB1-1B5BB7764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4A35B6A-CEA5-45A5-BF7D-E4D26333F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There are two stack operation instructions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Push and Pop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Push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decreases the 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(enlarge the stack)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stores the value in a register into the stack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Pop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stores the value in the top of the stack into a register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increases the 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(shrink the stack)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>
            <a:extLst>
              <a:ext uri="{FF2B5EF4-FFF2-40B4-BE49-F238E27FC236}">
                <a16:creationId xmlns:a16="http://schemas.microsoft.com/office/drawing/2014/main" id="{A8B0AED1-4F23-40FB-B873-FC9AAD1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1CA12-B6DC-4A05-94DF-AEBB63BB544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8B29820-5170-4895-ADDC-8DD5ACDD9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</a:t>
            </a:r>
          </a:p>
        </p:txBody>
      </p:sp>
      <p:graphicFrame>
        <p:nvGraphicFramePr>
          <p:cNvPr id="885763" name="Group 3">
            <a:extLst>
              <a:ext uri="{FF2B5EF4-FFF2-40B4-BE49-F238E27FC236}">
                <a16:creationId xmlns:a16="http://schemas.microsoft.com/office/drawing/2014/main" id="{E3CD03BA-8666-9547-8A32-0A2E16B4F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7059"/>
              </p:ext>
            </p:extLst>
          </p:nvPr>
        </p:nvGraphicFramePr>
        <p:xfrm>
          <a:off x="457200" y="1295400"/>
          <a:ext cx="8178800" cy="3657600"/>
        </p:xfrm>
        <a:graphic>
          <a:graphicData uri="http://schemas.openxmlformats.org/drawingml/2006/table">
            <a:tbl>
              <a:tblPr/>
              <a:tblGrid>
                <a:gridCol w="21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pushq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]-8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M[R[%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]] 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popq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  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D  M[R[%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]]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R[%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rsp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]+8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5">
            <a:extLst>
              <a:ext uri="{FF2B5EF4-FFF2-40B4-BE49-F238E27FC236}">
                <a16:creationId xmlns:a16="http://schemas.microsoft.com/office/drawing/2014/main" id="{5E374F71-B2A2-4866-B4E4-DE6B52D5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D5EC97-6C9B-44BA-AA4D-2887EF49211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F50290A-CF33-4A95-888A-E1101046E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1907" name="Group 3">
            <a:extLst>
              <a:ext uri="{FF2B5EF4-FFF2-40B4-BE49-F238E27FC236}">
                <a16:creationId xmlns:a16="http://schemas.microsoft.com/office/drawing/2014/main" id="{F00699BE-D0A7-7A43-B8A5-76D888BDC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84066"/>
              </p:ext>
            </p:extLst>
          </p:nvPr>
        </p:nvGraphicFramePr>
        <p:xfrm>
          <a:off x="457200" y="1600200"/>
          <a:ext cx="2743200" cy="15544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65926079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64008235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96467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519284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03243"/>
                  </a:ext>
                </a:extLst>
              </a:tr>
            </a:tbl>
          </a:graphicData>
        </a:graphic>
      </p:graphicFrame>
      <p:sp>
        <p:nvSpPr>
          <p:cNvPr id="123921" name="Line 17">
            <a:extLst>
              <a:ext uri="{FF2B5EF4-FFF2-40B4-BE49-F238E27FC236}">
                <a16:creationId xmlns:a16="http://schemas.microsoft.com/office/drawing/2014/main" id="{F1AEFB95-72DF-4569-A4C9-5EFAA3806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133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2" name="Text Box 24">
            <a:extLst>
              <a:ext uri="{FF2B5EF4-FFF2-40B4-BE49-F238E27FC236}">
                <a16:creationId xmlns:a16="http://schemas.microsoft.com/office/drawing/2014/main" id="{636FFAC6-7BC4-419A-95E7-C757BC2F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1371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Increasing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23923" name="Text Box 31">
            <a:extLst>
              <a:ext uri="{FF2B5EF4-FFF2-40B4-BE49-F238E27FC236}">
                <a16:creationId xmlns:a16="http://schemas.microsoft.com/office/drawing/2014/main" id="{AD0B64A8-5ACB-4544-8DB7-A3C8E586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58" y="3581400"/>
            <a:ext cx="2550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err="1"/>
              <a:t>pushq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r>
              <a:rPr lang="en-US" altLang="zh-CN" dirty="0"/>
              <a:t> ?</a:t>
            </a:r>
          </a:p>
        </p:txBody>
      </p:sp>
      <p:sp>
        <p:nvSpPr>
          <p:cNvPr id="123924" name="Text Box 18">
            <a:extLst>
              <a:ext uri="{FF2B5EF4-FFF2-40B4-BE49-F238E27FC236}">
                <a16:creationId xmlns:a16="http://schemas.microsoft.com/office/drawing/2014/main" id="{468BBCA0-7F53-4DDB-9417-252717F1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292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Stack “top”</a:t>
            </a:r>
          </a:p>
        </p:txBody>
      </p:sp>
      <p:graphicFrame>
        <p:nvGraphicFramePr>
          <p:cNvPr id="22" name="Group 19">
            <a:extLst>
              <a:ext uri="{FF2B5EF4-FFF2-40B4-BE49-F238E27FC236}">
                <a16:creationId xmlns:a16="http://schemas.microsoft.com/office/drawing/2014/main" id="{0A2FEFD7-F3B4-C94C-AE22-A172BFC5DD0B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676400"/>
          <a:ext cx="1219200" cy="32924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6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933" name="Text Box 29">
            <a:extLst>
              <a:ext uri="{FF2B5EF4-FFF2-40B4-BE49-F238E27FC236}">
                <a16:creationId xmlns:a16="http://schemas.microsoft.com/office/drawing/2014/main" id="{3713EAE5-9715-4B0D-A642-C8ED53EF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latin typeface="Times New Roman" panose="02020603050405020304" pitchFamily="18" charset="0"/>
              </a:rPr>
              <a:t>x108</a:t>
            </a:r>
          </a:p>
        </p:txBody>
      </p:sp>
      <p:sp>
        <p:nvSpPr>
          <p:cNvPr id="123934" name="Text Box 30">
            <a:extLst>
              <a:ext uri="{FF2B5EF4-FFF2-40B4-BE49-F238E27FC236}">
                <a16:creationId xmlns:a16="http://schemas.microsoft.com/office/drawing/2014/main" id="{AF0C5126-F2C0-4EF2-8103-AAADCDC3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dirty="0">
                <a:latin typeface="Courier New" panose="02070309020205020404" pitchFamily="49" charset="0"/>
              </a:rPr>
              <a:t>%</a:t>
            </a:r>
            <a:r>
              <a:rPr kumimoji="1" lang="en-US" altLang="zh-CN" sz="2000" dirty="0" err="1">
                <a:latin typeface="Courier New" panose="02070309020205020404" pitchFamily="49" charset="0"/>
              </a:rPr>
              <a:t>rsp</a:t>
            </a:r>
            <a:endParaRPr kumimoji="1"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123935" name="Line 31">
            <a:extLst>
              <a:ext uri="{FF2B5EF4-FFF2-40B4-BE49-F238E27FC236}">
                <a16:creationId xmlns:a16="http://schemas.microsoft.com/office/drawing/2014/main" id="{489B205A-DB1C-46F4-96F0-AB8C9F956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6" name="Line 32">
            <a:extLst>
              <a:ext uri="{FF2B5EF4-FFF2-40B4-BE49-F238E27FC236}">
                <a16:creationId xmlns:a16="http://schemas.microsoft.com/office/drawing/2014/main" id="{9678797E-E8B0-4412-B406-BA2B1082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>
            <a:extLst>
              <a:ext uri="{FF2B5EF4-FFF2-40B4-BE49-F238E27FC236}">
                <a16:creationId xmlns:a16="http://schemas.microsoft.com/office/drawing/2014/main" id="{36766C43-F139-4264-961D-7127B0DE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46AAE-7555-4980-BA56-110F8D0E985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304E0D2-CD49-494A-A60C-C6BB534F2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3955" name="Group 3">
            <a:extLst>
              <a:ext uri="{FF2B5EF4-FFF2-40B4-BE49-F238E27FC236}">
                <a16:creationId xmlns:a16="http://schemas.microsoft.com/office/drawing/2014/main" id="{22CFBCE4-A28F-5046-9AFD-B70B09F6E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90422"/>
              </p:ext>
            </p:extLst>
          </p:nvPr>
        </p:nvGraphicFramePr>
        <p:xfrm>
          <a:off x="457200" y="1600200"/>
          <a:ext cx="2819400" cy="15544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2161621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594138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01237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239778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7257"/>
                  </a:ext>
                </a:extLst>
              </a:tr>
            </a:tbl>
          </a:graphicData>
        </a:graphic>
      </p:graphicFrame>
      <p:sp>
        <p:nvSpPr>
          <p:cNvPr id="125969" name="Text Box 31">
            <a:extLst>
              <a:ext uri="{FF2B5EF4-FFF2-40B4-BE49-F238E27FC236}">
                <a16:creationId xmlns:a16="http://schemas.microsoft.com/office/drawing/2014/main" id="{708D0F80-CF70-4502-990C-FB06F8D4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81" y="3581400"/>
            <a:ext cx="2191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err="1"/>
              <a:t>pushq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endParaRPr lang="en-US" altLang="zh-CN" dirty="0"/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C8D38978-F91E-4C96-A9F2-366B4875A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00" y="4114800"/>
            <a:ext cx="237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rdx</a:t>
            </a:r>
            <a:r>
              <a:rPr lang="en-US" altLang="zh-CN" dirty="0"/>
              <a:t> ?</a:t>
            </a:r>
          </a:p>
        </p:txBody>
      </p:sp>
      <p:sp>
        <p:nvSpPr>
          <p:cNvPr id="125971" name="灯片编号占位符 5">
            <a:extLst>
              <a:ext uri="{FF2B5EF4-FFF2-40B4-BE49-F238E27FC236}">
                <a16:creationId xmlns:a16="http://schemas.microsoft.com/office/drawing/2014/main" id="{2A8DE05F-29B9-49B6-A597-5DD758D753B4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29E8175-BE29-4A8F-B989-35B7D4445128}" type="slidenum">
              <a:rPr lang="zh-CN" altLang="en-US" sz="140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72" name="Text Box 17">
            <a:extLst>
              <a:ext uri="{FF2B5EF4-FFF2-40B4-BE49-F238E27FC236}">
                <a16:creationId xmlns:a16="http://schemas.microsoft.com/office/drawing/2014/main" id="{7ECBF667-77FE-4674-A3FF-3DD9CEFB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x100</a:t>
            </a:r>
          </a:p>
        </p:txBody>
      </p:sp>
      <p:sp>
        <p:nvSpPr>
          <p:cNvPr id="125973" name="Text Box 18">
            <a:extLst>
              <a:ext uri="{FF2B5EF4-FFF2-40B4-BE49-F238E27FC236}">
                <a16:creationId xmlns:a16="http://schemas.microsoft.com/office/drawing/2014/main" id="{43A4DCBA-7109-4E8B-8154-F77F7612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Stack “top”</a:t>
            </a:r>
          </a:p>
        </p:txBody>
      </p:sp>
      <p:graphicFrame>
        <p:nvGraphicFramePr>
          <p:cNvPr id="24" name="Group 19">
            <a:extLst>
              <a:ext uri="{FF2B5EF4-FFF2-40B4-BE49-F238E27FC236}">
                <a16:creationId xmlns:a16="http://schemas.microsoft.com/office/drawing/2014/main" id="{9ADA914F-EC46-6D46-A046-9CB966804733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676400"/>
          <a:ext cx="1219200" cy="368776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984" name="Text Box 29">
            <a:extLst>
              <a:ext uri="{FF2B5EF4-FFF2-40B4-BE49-F238E27FC236}">
                <a16:creationId xmlns:a16="http://schemas.microsoft.com/office/drawing/2014/main" id="{289B5A8C-E373-41D1-B18F-E5BFD7A4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latin typeface="Times New Roman" panose="02020603050405020304" pitchFamily="18" charset="0"/>
              </a:rPr>
              <a:t>x108</a:t>
            </a:r>
          </a:p>
        </p:txBody>
      </p:sp>
      <p:sp>
        <p:nvSpPr>
          <p:cNvPr id="125985" name="Text Box 30">
            <a:extLst>
              <a:ext uri="{FF2B5EF4-FFF2-40B4-BE49-F238E27FC236}">
                <a16:creationId xmlns:a16="http://schemas.microsoft.com/office/drawing/2014/main" id="{2A74B0A9-B07B-4E36-9C4E-1CF2B66C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53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dirty="0">
                <a:latin typeface="Courier New" panose="02070309020205020404" pitchFamily="49" charset="0"/>
              </a:rPr>
              <a:t>%</a:t>
            </a:r>
            <a:r>
              <a:rPr kumimoji="1" lang="en-US" altLang="zh-CN" sz="2000" dirty="0" err="1">
                <a:latin typeface="Courier New" panose="02070309020205020404" pitchFamily="49" charset="0"/>
              </a:rPr>
              <a:t>rsp</a:t>
            </a:r>
            <a:endParaRPr kumimoji="1"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125986" name="Line 31">
            <a:extLst>
              <a:ext uri="{FF2B5EF4-FFF2-40B4-BE49-F238E27FC236}">
                <a16:creationId xmlns:a16="http://schemas.microsoft.com/office/drawing/2014/main" id="{205D4E6A-A1A2-40A7-9050-1E0E5A4B2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87" name="Line 32">
            <a:extLst>
              <a:ext uri="{FF2B5EF4-FFF2-40B4-BE49-F238E27FC236}">
                <a16:creationId xmlns:a16="http://schemas.microsoft.com/office/drawing/2014/main" id="{A51146B7-073D-48EC-B13C-960C83B61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16177852-A552-4D38-B1E4-E1A6ED8C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Understanding how compilation systems works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3881110-0623-41DC-BBA9-135306297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Optimizing Program Performance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Understanding link-time error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Avoid Security hole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Buffer Overflow</a:t>
            </a:r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AE1264CA-266F-44E4-86C2-F2335104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4276F-741C-4FA5-889D-1C8C1617A26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>
            <a:extLst>
              <a:ext uri="{FF2B5EF4-FFF2-40B4-BE49-F238E27FC236}">
                <a16:creationId xmlns:a16="http://schemas.microsoft.com/office/drawing/2014/main" id="{05F49F28-C814-4386-B834-C9D8233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9B09D-CEF8-4030-B260-E2EFE32C0CC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CB27623-16D4-494F-96F6-C30C90195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operations</a:t>
            </a:r>
          </a:p>
        </p:txBody>
      </p:sp>
      <p:graphicFrame>
        <p:nvGraphicFramePr>
          <p:cNvPr id="896003" name="Group 3">
            <a:extLst>
              <a:ext uri="{FF2B5EF4-FFF2-40B4-BE49-F238E27FC236}">
                <a16:creationId xmlns:a16="http://schemas.microsoft.com/office/drawing/2014/main" id="{5033F01B-0DBA-C14B-9BA2-D5C633890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27894"/>
              </p:ext>
            </p:extLst>
          </p:nvPr>
        </p:nvGraphicFramePr>
        <p:xfrm>
          <a:off x="457200" y="1600200"/>
          <a:ext cx="2819400" cy="15544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8537945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5614736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391444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x123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007632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x108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80715"/>
                  </a:ext>
                </a:extLst>
              </a:tr>
            </a:tbl>
          </a:graphicData>
        </a:graphic>
      </p:graphicFrame>
      <p:sp>
        <p:nvSpPr>
          <p:cNvPr id="128017" name="Text Box 17">
            <a:extLst>
              <a:ext uri="{FF2B5EF4-FFF2-40B4-BE49-F238E27FC236}">
                <a16:creationId xmlns:a16="http://schemas.microsoft.com/office/drawing/2014/main" id="{5F7FDDA5-6A42-4760-9CBF-7623B57C8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x100</a:t>
            </a:r>
          </a:p>
        </p:txBody>
      </p:sp>
      <p:sp>
        <p:nvSpPr>
          <p:cNvPr id="128018" name="Text Box 18">
            <a:extLst>
              <a:ext uri="{FF2B5EF4-FFF2-40B4-BE49-F238E27FC236}">
                <a16:creationId xmlns:a16="http://schemas.microsoft.com/office/drawing/2014/main" id="{7F4F428A-4D7E-4480-9FCA-483F8690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0"/>
            <a:ext cx="16002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Stack “top”</a:t>
            </a:r>
          </a:p>
        </p:txBody>
      </p:sp>
      <p:graphicFrame>
        <p:nvGraphicFramePr>
          <p:cNvPr id="896019" name="Group 19">
            <a:extLst>
              <a:ext uri="{FF2B5EF4-FFF2-40B4-BE49-F238E27FC236}">
                <a16:creationId xmlns:a16="http://schemas.microsoft.com/office/drawing/2014/main" id="{010E3360-931D-ED49-BE72-9404523BAB6D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676400"/>
          <a:ext cx="1219200" cy="368776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3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0x123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029" name="Text Box 29">
            <a:extLst>
              <a:ext uri="{FF2B5EF4-FFF2-40B4-BE49-F238E27FC236}">
                <a16:creationId xmlns:a16="http://schemas.microsoft.com/office/drawing/2014/main" id="{B4D45324-0DA8-4BC9-A468-B08C18773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56125"/>
            <a:ext cx="9144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latin typeface="Times New Roman" panose="02020603050405020304" pitchFamily="18" charset="0"/>
              </a:rPr>
              <a:t>x108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7C243841-47AC-4917-85CF-1CC5136C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dirty="0">
                <a:latin typeface="Courier New" panose="02070309020205020404" pitchFamily="49" charset="0"/>
              </a:rPr>
              <a:t>%</a:t>
            </a:r>
            <a:r>
              <a:rPr kumimoji="1" lang="en-US" altLang="zh-CN" sz="2000" dirty="0" err="1">
                <a:latin typeface="Courier New" panose="02070309020205020404" pitchFamily="49" charset="0"/>
              </a:rPr>
              <a:t>rsp</a:t>
            </a:r>
            <a:endParaRPr kumimoji="1"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128031" name="Line 31">
            <a:extLst>
              <a:ext uri="{FF2B5EF4-FFF2-40B4-BE49-F238E27FC236}">
                <a16:creationId xmlns:a16="http://schemas.microsoft.com/office/drawing/2014/main" id="{B48BC4B4-A948-4032-9182-64DF35BCC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2" name="Line 32">
            <a:extLst>
              <a:ext uri="{FF2B5EF4-FFF2-40B4-BE49-F238E27FC236}">
                <a16:creationId xmlns:a16="http://schemas.microsoft.com/office/drawing/2014/main" id="{B8539803-5C04-4437-8DD8-42BF15B82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8033" name="AutoShape 34">
            <a:extLst>
              <a:ext uri="{FF2B5EF4-FFF2-40B4-BE49-F238E27FC236}">
                <a16:creationId xmlns:a16="http://schemas.microsoft.com/office/drawing/2014/main" id="{880D762B-3776-4895-B8F9-DE916838C7DF}"/>
              </a:ext>
            </a:extLst>
          </p:cNvPr>
          <p:cNvCxnSpPr>
            <a:cxnSpLocks noChangeShapeType="1"/>
            <a:stCxn id="128018" idx="3"/>
          </p:cNvCxnSpPr>
          <p:nvPr/>
        </p:nvCxnSpPr>
        <p:spPr bwMode="auto">
          <a:xfrm flipH="1" flipV="1">
            <a:off x="7467600" y="4770438"/>
            <a:ext cx="152400" cy="919162"/>
          </a:xfrm>
          <a:prstGeom prst="curvedConnector3">
            <a:avLst>
              <a:gd name="adj1" fmla="val -5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034" name="Text Box 33">
            <a:extLst>
              <a:ext uri="{FF2B5EF4-FFF2-40B4-BE49-F238E27FC236}">
                <a16:creationId xmlns:a16="http://schemas.microsoft.com/office/drawing/2014/main" id="{53234224-70F4-4B7C-8931-320C5C25A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91" y="4114800"/>
            <a:ext cx="21739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rdx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6E36D54-543A-4109-9D6A-8F817E0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41A1-F3D3-485A-8513-4FFA460A896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E08B01A-E137-418C-9835-C21A742B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636733-5566-4555-9FD7-9D7F9720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altLang="zh-CN" dirty="0"/>
              <a:t>Arithmetic &amp;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245925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9084" y="6985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9084" y="923903"/>
            <a:ext cx="8305800" cy="4419600"/>
          </a:xfrm>
          <a:ln/>
        </p:spPr>
        <p:txBody>
          <a:bodyPr/>
          <a:lstStyle/>
          <a:p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sz="2400" dirty="0"/>
              <a:t>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sz="2400" dirty="0"/>
              <a:t>,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sz="2400" dirty="0"/>
          </a:p>
          <a:p>
            <a:pPr marL="552450" lvl="1"/>
            <a:r>
              <a:rPr lang="en-US" sz="20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sz="2000" dirty="0"/>
              <a:t> is address mode expression</a:t>
            </a:r>
          </a:p>
          <a:p>
            <a:pPr marL="552450" lvl="1"/>
            <a:r>
              <a:rPr lang="en-US" sz="2000" dirty="0"/>
              <a:t>Set </a:t>
            </a:r>
            <a:r>
              <a:rPr lang="en-US" sz="20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sz="2000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Uses</a:t>
            </a:r>
          </a:p>
          <a:p>
            <a:pPr marL="552450" lvl="1"/>
            <a:r>
              <a:rPr lang="en-US" sz="2000" dirty="0"/>
              <a:t>Computing addresses without a memory reference</a:t>
            </a:r>
          </a:p>
          <a:p>
            <a:pPr marL="838200" lvl="2"/>
            <a:r>
              <a:rPr lang="en-US" sz="1800" dirty="0"/>
              <a:t>E.g., translation of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sz="1800" dirty="0"/>
          </a:p>
          <a:p>
            <a:pPr marL="552450" lvl="1"/>
            <a:r>
              <a:rPr lang="en-US" sz="2000" dirty="0"/>
              <a:t>Computing arithmetic expressions of the form x + k*y</a:t>
            </a:r>
          </a:p>
          <a:p>
            <a:pPr marL="838200" lvl="2"/>
            <a:r>
              <a:rPr lang="en-US" sz="1800" dirty="0"/>
              <a:t>k = 1, 2, 4, or 8</a:t>
            </a:r>
          </a:p>
          <a:p>
            <a:r>
              <a:rPr lang="en-US" sz="2400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4651375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172075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4727575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43536E-D055-44B0-B1E4-F5AAAB4C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灯片编号占位符 5">
            <a:extLst>
              <a:ext uri="{FF2B5EF4-FFF2-40B4-BE49-F238E27FC236}">
                <a16:creationId xmlns:a16="http://schemas.microsoft.com/office/drawing/2014/main" id="{489A2ED4-4967-4299-B8B3-D5502867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6FEDF4F-F4A7-40F7-9498-A1FD47ADCE8A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7DFE3120-44ED-4408-AD2E-4287839A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Examples for Lea Instruction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D4F4308D-6F29-4E72-8CAC-F3B4D0C6F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6858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 holds x, 		%</a:t>
            </a:r>
            <a:r>
              <a:rPr lang="en-US" altLang="zh-CN" dirty="0" err="1">
                <a:ea typeface="宋体" panose="02010600030101010101" pitchFamily="2" charset="-122"/>
              </a:rPr>
              <a:t>rcx</a:t>
            </a:r>
            <a:r>
              <a:rPr lang="en-US" altLang="zh-CN" dirty="0">
                <a:ea typeface="宋体" panose="02010600030101010101" pitchFamily="2" charset="-122"/>
              </a:rPr>
              <a:t> holds y</a:t>
            </a:r>
          </a:p>
        </p:txBody>
      </p:sp>
      <p:sp>
        <p:nvSpPr>
          <p:cNvPr id="889911" name="Rectangle 55">
            <a:extLst>
              <a:ext uri="{FF2B5EF4-FFF2-40B4-BE49-F238E27FC236}">
                <a16:creationId xmlns:a16="http://schemas.microsoft.com/office/drawing/2014/main" id="{9081C73A-4F98-411B-9E99-BB3F8825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62572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6+x</a:t>
            </a:r>
          </a:p>
        </p:txBody>
      </p:sp>
      <p:sp>
        <p:nvSpPr>
          <p:cNvPr id="164869" name="Rectangle 53">
            <a:extLst>
              <a:ext uri="{FF2B5EF4-FFF2-40B4-BE49-F238E27FC236}">
                <a16:creationId xmlns:a16="http://schemas.microsoft.com/office/drawing/2014/main" id="{9DBC4D69-17F0-4F7E-8BEC-37DF5DA4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2572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6(%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),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9906" name="Rectangle 50">
            <a:extLst>
              <a:ext uri="{FF2B5EF4-FFF2-40B4-BE49-F238E27FC236}">
                <a16:creationId xmlns:a16="http://schemas.microsoft.com/office/drawing/2014/main" id="{73A7CB29-BEE1-4753-B1AE-7B2507FB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14325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x+y</a:t>
            </a:r>
          </a:p>
        </p:txBody>
      </p:sp>
      <p:sp>
        <p:nvSpPr>
          <p:cNvPr id="164871" name="Rectangle 48">
            <a:extLst>
              <a:ext uri="{FF2B5EF4-FFF2-40B4-BE49-F238E27FC236}">
                <a16:creationId xmlns:a16="http://schemas.microsoft.com/office/drawing/2014/main" id="{B35BE039-55E4-418C-AC82-83405756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4325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(%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</a:rPr>
              <a:t>rcx</a:t>
            </a:r>
            <a:r>
              <a:rPr lang="en-US" altLang="zh-CN" dirty="0">
                <a:latin typeface="Times New Roman" panose="02020603050405020304" pitchFamily="18" charset="0"/>
              </a:rPr>
              <a:t>),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9901" name="Rectangle 45">
            <a:extLst>
              <a:ext uri="{FF2B5EF4-FFF2-40B4-BE49-F238E27FC236}">
                <a16:creationId xmlns:a16="http://schemas.microsoft.com/office/drawing/2014/main" id="{A7D31533-CE14-4D37-BD86-A35DB5CF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66077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x+4*y</a:t>
            </a:r>
          </a:p>
        </p:txBody>
      </p:sp>
      <p:sp>
        <p:nvSpPr>
          <p:cNvPr id="164873" name="Rectangle 43">
            <a:extLst>
              <a:ext uri="{FF2B5EF4-FFF2-40B4-BE49-F238E27FC236}">
                <a16:creationId xmlns:a16="http://schemas.microsoft.com/office/drawing/2014/main" id="{E1313353-3C09-4FD3-805F-F1ACD5C3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6077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(%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</a:rPr>
              <a:t>rcx</a:t>
            </a:r>
            <a:r>
              <a:rPr lang="en-US" altLang="zh-CN" dirty="0">
                <a:latin typeface="Times New Roman" panose="02020603050405020304" pitchFamily="18" charset="0"/>
              </a:rPr>
              <a:t>, 4),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9896" name="Rectangle 40">
            <a:extLst>
              <a:ext uri="{FF2B5EF4-FFF2-40B4-BE49-F238E27FC236}">
                <a16:creationId xmlns:a16="http://schemas.microsoft.com/office/drawing/2014/main" id="{6AA7F33C-91E0-4EDC-92E6-617DE853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17830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7+9*x</a:t>
            </a:r>
          </a:p>
        </p:txBody>
      </p:sp>
      <p:sp>
        <p:nvSpPr>
          <p:cNvPr id="164875" name="Rectangle 38">
            <a:extLst>
              <a:ext uri="{FF2B5EF4-FFF2-40B4-BE49-F238E27FC236}">
                <a16:creationId xmlns:a16="http://schemas.microsoft.com/office/drawing/2014/main" id="{0B180595-3658-4E9D-8CEA-4B310063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7830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7(%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, 8),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3567C6F7-142E-4159-AD0D-110A3F11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21335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9+x+2*y</a:t>
            </a:r>
          </a:p>
        </p:txBody>
      </p:sp>
      <p:sp>
        <p:nvSpPr>
          <p:cNvPr id="164877" name="Rectangle 6">
            <a:extLst>
              <a:ext uri="{FF2B5EF4-FFF2-40B4-BE49-F238E27FC236}">
                <a16:creationId xmlns:a16="http://schemas.microsoft.com/office/drawing/2014/main" id="{51739008-ED1B-4547-AA1E-277AE5D8F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1335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9(%</a:t>
            </a:r>
            <a:r>
              <a:rPr lang="en-US" altLang="zh-CN" dirty="0" err="1">
                <a:latin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</a:rPr>
              <a:t>rcx</a:t>
            </a:r>
            <a:r>
              <a:rPr lang="en-US" altLang="zh-CN" dirty="0">
                <a:latin typeface="Times New Roman" panose="02020603050405020304" pitchFamily="18" charset="0"/>
              </a:rPr>
              <a:t>, 2),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76E33D7D-915F-442D-9CFD-B64B260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69582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10+4*y</a:t>
            </a:r>
          </a:p>
        </p:txBody>
      </p:sp>
      <p:sp>
        <p:nvSpPr>
          <p:cNvPr id="164879" name="Rectangle 8">
            <a:extLst>
              <a:ext uri="{FF2B5EF4-FFF2-40B4-BE49-F238E27FC236}">
                <a16:creationId xmlns:a16="http://schemas.microsoft.com/office/drawing/2014/main" id="{35B712C9-B59A-4B9B-B54B-93FA0755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9582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leaq</a:t>
            </a:r>
            <a:r>
              <a:rPr lang="en-US" altLang="zh-CN" dirty="0">
                <a:latin typeface="Times New Roman" panose="02020603050405020304" pitchFamily="18" charset="0"/>
              </a:rPr>
              <a:t>    0xA(, %</a:t>
            </a:r>
            <a:r>
              <a:rPr lang="en-US" altLang="zh-CN" dirty="0" err="1">
                <a:latin typeface="Times New Roman" panose="02020603050405020304" pitchFamily="18" charset="0"/>
              </a:rPr>
              <a:t>rcx</a:t>
            </a:r>
            <a:r>
              <a:rPr lang="en-US" altLang="zh-CN" dirty="0">
                <a:latin typeface="Times New Roman" panose="02020603050405020304" pitchFamily="18" charset="0"/>
              </a:rPr>
              <a:t>, 4),    %</a:t>
            </a:r>
            <a:r>
              <a:rPr lang="en-US" altLang="zh-CN" dirty="0" err="1">
                <a:latin typeface="Times New Roman" panose="02020603050405020304" pitchFamily="18" charset="0"/>
              </a:rPr>
              <a:t>rdx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4880" name="Rectangle 17">
            <a:extLst>
              <a:ext uri="{FF2B5EF4-FFF2-40B4-BE49-F238E27FC236}">
                <a16:creationId xmlns:a16="http://schemas.microsoft.com/office/drawing/2014/main" id="{4D681896-EB7F-4846-A006-E7021000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10820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64881" name="Rectangle 18">
            <a:extLst>
              <a:ext uri="{FF2B5EF4-FFF2-40B4-BE49-F238E27FC236}">
                <a16:creationId xmlns:a16="http://schemas.microsoft.com/office/drawing/2014/main" id="{4EA510A7-C004-4496-AB11-C6CF3495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0820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Expression</a:t>
            </a:r>
          </a:p>
        </p:txBody>
      </p:sp>
      <p:sp>
        <p:nvSpPr>
          <p:cNvPr id="164882" name="Line 19">
            <a:extLst>
              <a:ext uri="{FF2B5EF4-FFF2-40B4-BE49-F238E27FC236}">
                <a16:creationId xmlns:a16="http://schemas.microsoft.com/office/drawing/2014/main" id="{D9A8703B-FD27-4A29-A0E6-EC6C9C038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08200"/>
            <a:ext cx="6915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3" name="Line 20">
            <a:extLst>
              <a:ext uri="{FF2B5EF4-FFF2-40B4-BE49-F238E27FC236}">
                <a16:creationId xmlns:a16="http://schemas.microsoft.com/office/drawing/2014/main" id="{E0984C2C-8F0C-4D71-8DCA-5645EB00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62572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4" name="Line 25">
            <a:extLst>
              <a:ext uri="{FF2B5EF4-FFF2-40B4-BE49-F238E27FC236}">
                <a16:creationId xmlns:a16="http://schemas.microsoft.com/office/drawing/2014/main" id="{24BBFE24-E0F9-4403-8916-91CC9E121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21335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5" name="Line 26">
            <a:extLst>
              <a:ext uri="{FF2B5EF4-FFF2-40B4-BE49-F238E27FC236}">
                <a16:creationId xmlns:a16="http://schemas.microsoft.com/office/drawing/2014/main" id="{E3B80366-6A1E-494B-AD7A-15ACD9E31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730875"/>
            <a:ext cx="6915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6" name="Line 27">
            <a:extLst>
              <a:ext uri="{FF2B5EF4-FFF2-40B4-BE49-F238E27FC236}">
                <a16:creationId xmlns:a16="http://schemas.microsoft.com/office/drawing/2014/main" id="{860E06D5-C265-4E6D-86AE-9D122468C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082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7" name="Line 28">
            <a:extLst>
              <a:ext uri="{FF2B5EF4-FFF2-40B4-BE49-F238E27FC236}">
                <a16:creationId xmlns:a16="http://schemas.microsoft.com/office/drawing/2014/main" id="{6E22511F-2AED-49B1-B950-6173D7041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08200"/>
            <a:ext cx="0" cy="362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8" name="Line 29">
            <a:extLst>
              <a:ext uri="{FF2B5EF4-FFF2-40B4-BE49-F238E27FC236}">
                <a16:creationId xmlns:a16="http://schemas.microsoft.com/office/drawing/2014/main" id="{0EA23706-9D05-410E-8F18-8541660DE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21082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9" name="Line 39">
            <a:extLst>
              <a:ext uri="{FF2B5EF4-FFF2-40B4-BE49-F238E27FC236}">
                <a16:creationId xmlns:a16="http://schemas.microsoft.com/office/drawing/2014/main" id="{A59DC02E-6E1B-4520-B67E-5824E2AC4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69582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0" name="Line 44">
            <a:extLst>
              <a:ext uri="{FF2B5EF4-FFF2-40B4-BE49-F238E27FC236}">
                <a16:creationId xmlns:a16="http://schemas.microsoft.com/office/drawing/2014/main" id="{59C5F9AB-01CA-4D10-BAF8-48F8A33BC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7830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1" name="Line 49">
            <a:extLst>
              <a:ext uri="{FF2B5EF4-FFF2-40B4-BE49-F238E27FC236}">
                <a16:creationId xmlns:a16="http://schemas.microsoft.com/office/drawing/2014/main" id="{79EF15DB-D51E-4858-B3A7-892B40EB7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6077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2" name="Line 54">
            <a:extLst>
              <a:ext uri="{FF2B5EF4-FFF2-40B4-BE49-F238E27FC236}">
                <a16:creationId xmlns:a16="http://schemas.microsoft.com/office/drawing/2014/main" id="{92F02139-8790-4842-A58D-1A6841A18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14325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11" grpId="0"/>
      <p:bldP spid="889906" grpId="0"/>
      <p:bldP spid="889901" grpId="0"/>
      <p:bldP spid="889896" grpId="0"/>
      <p:bldP spid="889861" grpId="0"/>
      <p:bldP spid="88986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077200" cy="708025"/>
          </a:xfrm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105399"/>
          </a:xfrm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400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     Format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               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sz="2000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+ </a:t>
            </a:r>
            <a:r>
              <a:rPr lang="en-US" sz="1800" dirty="0" err="1"/>
              <a:t>Src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* </a:t>
            </a:r>
            <a:r>
              <a:rPr lang="en-US" sz="1800" dirty="0" err="1"/>
              <a:t>Src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&lt;&lt; </a:t>
            </a:r>
            <a:r>
              <a:rPr lang="en-US" sz="1800" dirty="0" err="1"/>
              <a:t>Src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sz="1800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&gt;&gt; </a:t>
            </a:r>
            <a:r>
              <a:rPr lang="en-US" sz="1800" dirty="0" err="1"/>
              <a:t>Src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&gt;&gt; </a:t>
            </a:r>
            <a:r>
              <a:rPr lang="en-US" sz="1800" dirty="0" err="1"/>
              <a:t>Src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^ </a:t>
            </a:r>
            <a:r>
              <a:rPr lang="en-US" sz="1800" dirty="0" err="1"/>
              <a:t>Src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&amp; </a:t>
            </a:r>
            <a:r>
              <a:rPr lang="en-US" sz="1800" dirty="0" err="1"/>
              <a:t>Src</a:t>
            </a:r>
            <a:endParaRPr lang="en-US" sz="180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1800" dirty="0"/>
              <a:t>	</a:t>
            </a:r>
            <a:r>
              <a:rPr lang="en-US" sz="1800" dirty="0" err="1"/>
              <a:t>Dest</a:t>
            </a:r>
            <a:r>
              <a:rPr lang="en-US" sz="1800" dirty="0"/>
              <a:t> = </a:t>
            </a:r>
            <a:r>
              <a:rPr lang="en-US" sz="1800" dirty="0" err="1"/>
              <a:t>Dest</a:t>
            </a:r>
            <a:r>
              <a:rPr lang="en-US" sz="1800" dirty="0"/>
              <a:t> | </a:t>
            </a:r>
            <a:r>
              <a:rPr lang="en-US" sz="1800" dirty="0" err="1"/>
              <a:t>Src</a:t>
            </a:r>
            <a:endParaRPr lang="en-US" sz="1800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400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400" dirty="0"/>
              <a:t>No distinction between signed and unsigned </a:t>
            </a:r>
            <a:r>
              <a:rPr lang="en-US" sz="2400" dirty="0" err="1"/>
              <a:t>int</a:t>
            </a:r>
            <a:r>
              <a:rPr lang="en-US" sz="2400" dirty="0"/>
              <a:t> (why?)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CCB7E4-6327-4C5D-8209-EC601778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72440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400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sym typeface="Calibri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sz="1800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sym typeface="Calibri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sz="1800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sym typeface="Calibri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1800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sz="180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sym typeface="Calibri Italic" charset="0"/>
              </a:rPr>
              <a:t>	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1800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sz="2400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altLang="zh-CN" sz="1800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altLang="zh-CN" sz="1800" dirty="0"/>
              <a:t>(If you count all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modes, op widths, flags, it’s actually 3,683)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3C3BB3-F4A6-4D14-98BD-BA1D7CD7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3363" y="3505199"/>
            <a:ext cx="4406900" cy="21590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Interesting Instructions</a:t>
            </a:r>
          </a:p>
          <a:p>
            <a:pPr lvl="1" indent="-342900"/>
            <a:r>
              <a:rPr lang="en-US" sz="2000" b="1" dirty="0" err="1">
                <a:latin typeface="Courier New"/>
                <a:cs typeface="Courier New"/>
              </a:rPr>
              <a:t>leaq</a:t>
            </a:r>
            <a:r>
              <a:rPr lang="en-US" sz="2000" dirty="0"/>
              <a:t>: address computation</a:t>
            </a:r>
          </a:p>
          <a:p>
            <a:pPr lvl="1" indent="-342900"/>
            <a:r>
              <a:rPr lang="en-US" sz="2000" b="1" dirty="0" err="1">
                <a:latin typeface="Courier New"/>
                <a:cs typeface="Courier New"/>
              </a:rPr>
              <a:t>salq</a:t>
            </a:r>
            <a:r>
              <a:rPr lang="en-US" sz="2000" dirty="0"/>
              <a:t>: shift</a:t>
            </a:r>
          </a:p>
          <a:p>
            <a:pPr lvl="1" indent="-342900"/>
            <a:r>
              <a:rPr lang="en-US" sz="2000" b="1" dirty="0" err="1">
                <a:latin typeface="Courier New"/>
                <a:cs typeface="Courier New"/>
              </a:rPr>
              <a:t>imulq</a:t>
            </a:r>
            <a:r>
              <a:rPr lang="en-US" sz="2000" dirty="0"/>
              <a:t>: multiplication</a:t>
            </a:r>
          </a:p>
          <a:p>
            <a:pPr lvl="2" indent="-342900"/>
            <a:r>
              <a:rPr lang="en-US" sz="1800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309563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406900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262BA5-089F-4685-A682-D17FF418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84187" y="5522"/>
            <a:ext cx="83058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41287" y="1577975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798887" y="1019175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53932"/>
              </p:ext>
            </p:extLst>
          </p:nvPr>
        </p:nvGraphicFramePr>
        <p:xfrm>
          <a:off x="4637087" y="3559175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520672-2042-4164-838B-57F52254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6941-21CE-4C99-AEC2-32D0C557BE44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灯片编号占位符 6">
            <a:extLst>
              <a:ext uri="{FF2B5EF4-FFF2-40B4-BE49-F238E27FC236}">
                <a16:creationId xmlns:a16="http://schemas.microsoft.com/office/drawing/2014/main" id="{ACCC7900-68A7-41BB-B361-5FE7C41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4817485-F122-4154-B524-08A341FA4476}" type="slidenum"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1333F216-A801-4EBC-A5B2-A43BECE5E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and Logical Operations</a:t>
            </a:r>
          </a:p>
        </p:txBody>
      </p:sp>
      <p:graphicFrame>
        <p:nvGraphicFramePr>
          <p:cNvPr id="896104" name="Group 104">
            <a:extLst>
              <a:ext uri="{FF2B5EF4-FFF2-40B4-BE49-F238E27FC236}">
                <a16:creationId xmlns:a16="http://schemas.microsoft.com/office/drawing/2014/main" id="{D3564ABB-FD08-8842-BBCC-564E9EBE86E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2206625" cy="1981200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F8B552CF-D208-9B4F-970B-31ACB9E435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191000" y="1600200"/>
          <a:ext cx="2185988" cy="1584616"/>
        </p:xfrm>
        <a:graphic>
          <a:graphicData uri="http://schemas.openxmlformats.org/drawingml/2006/table">
            <a:tbl>
              <a:tblPr/>
              <a:tblGrid>
                <a:gridCol w="119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Register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eax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ecx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edx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0x3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6130" name="Rectangle 130">
            <a:extLst>
              <a:ext uri="{FF2B5EF4-FFF2-40B4-BE49-F238E27FC236}">
                <a16:creationId xmlns:a16="http://schemas.microsoft.com/office/drawing/2014/main" id="{286BA4C9-3832-43B3-B77E-75DDD37D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608171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0xFD</a:t>
            </a:r>
          </a:p>
        </p:txBody>
      </p:sp>
      <p:sp>
        <p:nvSpPr>
          <p:cNvPr id="896129" name="Rectangle 129">
            <a:extLst>
              <a:ext uri="{FF2B5EF4-FFF2-40B4-BE49-F238E27FC236}">
                <a16:creationId xmlns:a16="http://schemas.microsoft.com/office/drawing/2014/main" id="{1AE247E7-DC5A-4D22-8512-43444459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608171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%eax</a:t>
            </a:r>
          </a:p>
        </p:txBody>
      </p:sp>
      <p:sp>
        <p:nvSpPr>
          <p:cNvPr id="169002" name="Rectangle 128">
            <a:extLst>
              <a:ext uri="{FF2B5EF4-FFF2-40B4-BE49-F238E27FC236}">
                <a16:creationId xmlns:a16="http://schemas.microsoft.com/office/drawing/2014/main" id="{F8218F8F-B6A0-4A2F-B206-49739934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81713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subl  %edx, %eax</a:t>
            </a:r>
          </a:p>
        </p:txBody>
      </p:sp>
      <p:sp>
        <p:nvSpPr>
          <p:cNvPr id="896127" name="Rectangle 127">
            <a:extLst>
              <a:ext uri="{FF2B5EF4-FFF2-40B4-BE49-F238E27FC236}">
                <a16:creationId xmlns:a16="http://schemas.microsoft.com/office/drawing/2014/main" id="{A4D1389A-F692-4D9F-9347-2D02F87A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68642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0x0</a:t>
            </a:r>
          </a:p>
        </p:txBody>
      </p:sp>
      <p:sp>
        <p:nvSpPr>
          <p:cNvPr id="896126" name="Rectangle 126">
            <a:extLst>
              <a:ext uri="{FF2B5EF4-FFF2-40B4-BE49-F238E27FC236}">
                <a16:creationId xmlns:a16="http://schemas.microsoft.com/office/drawing/2014/main" id="{FAA57D8F-7840-451D-9967-BB9D60B8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68642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%ecx</a:t>
            </a:r>
          </a:p>
        </p:txBody>
      </p:sp>
      <p:sp>
        <p:nvSpPr>
          <p:cNvPr id="169005" name="Rectangle 125">
            <a:extLst>
              <a:ext uri="{FF2B5EF4-FFF2-40B4-BE49-F238E27FC236}">
                <a16:creationId xmlns:a16="http://schemas.microsoft.com/office/drawing/2014/main" id="{C1B189F6-9105-46E5-8B2E-948952DE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425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decl  %ecx</a:t>
            </a:r>
          </a:p>
        </p:txBody>
      </p:sp>
      <p:sp>
        <p:nvSpPr>
          <p:cNvPr id="896124" name="Rectangle 124">
            <a:extLst>
              <a:ext uri="{FF2B5EF4-FFF2-40B4-BE49-F238E27FC236}">
                <a16:creationId xmlns:a16="http://schemas.microsoft.com/office/drawing/2014/main" id="{7AD166BD-B0CB-4A93-B4D9-BAE8B919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29113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0x14</a:t>
            </a:r>
          </a:p>
        </p:txBody>
      </p:sp>
      <p:sp>
        <p:nvSpPr>
          <p:cNvPr id="896123" name="Rectangle 123">
            <a:extLst>
              <a:ext uri="{FF2B5EF4-FFF2-40B4-BE49-F238E27FC236}">
                <a16:creationId xmlns:a16="http://schemas.microsoft.com/office/drawing/2014/main" id="{93BCBE65-6D02-43A1-8030-B35C4EC8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29113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0x108</a:t>
            </a:r>
          </a:p>
        </p:txBody>
      </p:sp>
      <p:sp>
        <p:nvSpPr>
          <p:cNvPr id="169008" name="Rectangle 122">
            <a:extLst>
              <a:ext uri="{FF2B5EF4-FFF2-40B4-BE49-F238E27FC236}">
                <a16:creationId xmlns:a16="http://schemas.microsoft.com/office/drawing/2014/main" id="{7B544174-612C-4E28-9799-765F479F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91138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incl   8(%eax)</a:t>
            </a:r>
          </a:p>
        </p:txBody>
      </p:sp>
      <p:sp>
        <p:nvSpPr>
          <p:cNvPr id="896121" name="Rectangle 121">
            <a:extLst>
              <a:ext uri="{FF2B5EF4-FFF2-40B4-BE49-F238E27FC236}">
                <a16:creationId xmlns:a16="http://schemas.microsoft.com/office/drawing/2014/main" id="{91989E0A-60FA-4BDA-A00D-CF3E9BF3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895850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0x110</a:t>
            </a:r>
          </a:p>
        </p:txBody>
      </p:sp>
      <p:sp>
        <p:nvSpPr>
          <p:cNvPr id="896120" name="Rectangle 120">
            <a:extLst>
              <a:ext uri="{FF2B5EF4-FFF2-40B4-BE49-F238E27FC236}">
                <a16:creationId xmlns:a16="http://schemas.microsoft.com/office/drawing/2014/main" id="{AF8196A8-6166-498B-BE6B-8AF73CCB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895850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0x10C</a:t>
            </a:r>
          </a:p>
        </p:txBody>
      </p:sp>
      <p:sp>
        <p:nvSpPr>
          <p:cNvPr id="169011" name="Rectangle 119">
            <a:extLst>
              <a:ext uri="{FF2B5EF4-FFF2-40B4-BE49-F238E27FC236}">
                <a16:creationId xmlns:a16="http://schemas.microsoft.com/office/drawing/2014/main" id="{DD2F934A-B021-4F88-BD2E-56549594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95850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imull $16, (%eax, %edx, 4)</a:t>
            </a:r>
          </a:p>
        </p:txBody>
      </p:sp>
      <p:sp>
        <p:nvSpPr>
          <p:cNvPr id="896118" name="Rectangle 118">
            <a:extLst>
              <a:ext uri="{FF2B5EF4-FFF2-40B4-BE49-F238E27FC236}">
                <a16:creationId xmlns:a16="http://schemas.microsoft.com/office/drawing/2014/main" id="{DFC319C3-7922-4D1B-85C4-C6CAD91B4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50056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0xA8</a:t>
            </a:r>
          </a:p>
        </p:txBody>
      </p:sp>
      <p:sp>
        <p:nvSpPr>
          <p:cNvPr id="896117" name="Rectangle 117">
            <a:extLst>
              <a:ext uri="{FF2B5EF4-FFF2-40B4-BE49-F238E27FC236}">
                <a16:creationId xmlns:a16="http://schemas.microsoft.com/office/drawing/2014/main" id="{949AE207-B9FC-41BD-808E-2AC743A7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50056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0x104</a:t>
            </a:r>
          </a:p>
        </p:txBody>
      </p:sp>
      <p:sp>
        <p:nvSpPr>
          <p:cNvPr id="169014" name="Rectangle 116">
            <a:extLst>
              <a:ext uri="{FF2B5EF4-FFF2-40B4-BE49-F238E27FC236}">
                <a16:creationId xmlns:a16="http://schemas.microsoft.com/office/drawing/2014/main" id="{587388CA-BEF9-4648-96E4-CBBC1B5C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00563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subl %edx, 4(%eax) </a:t>
            </a:r>
          </a:p>
        </p:txBody>
      </p:sp>
      <p:sp>
        <p:nvSpPr>
          <p:cNvPr id="896115" name="Rectangle 115">
            <a:extLst>
              <a:ext uri="{FF2B5EF4-FFF2-40B4-BE49-F238E27FC236}">
                <a16:creationId xmlns:a16="http://schemas.microsoft.com/office/drawing/2014/main" id="{7793DD8E-9583-4DD2-8885-4DE13E0CC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10527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0x100</a:t>
            </a:r>
          </a:p>
        </p:txBody>
      </p:sp>
      <p:sp>
        <p:nvSpPr>
          <p:cNvPr id="896114" name="Rectangle 114">
            <a:extLst>
              <a:ext uri="{FF2B5EF4-FFF2-40B4-BE49-F238E27FC236}">
                <a16:creationId xmlns:a16="http://schemas.microsoft.com/office/drawing/2014/main" id="{1857C7E4-75D0-449B-8D07-77EBC76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10527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0x100</a:t>
            </a:r>
          </a:p>
        </p:txBody>
      </p:sp>
      <p:sp>
        <p:nvSpPr>
          <p:cNvPr id="169017" name="Rectangle 113">
            <a:extLst>
              <a:ext uri="{FF2B5EF4-FFF2-40B4-BE49-F238E27FC236}">
                <a16:creationId xmlns:a16="http://schemas.microsoft.com/office/drawing/2014/main" id="{E5E0779D-D459-4758-955D-321A9414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05275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addl %ecx, (%eax)</a:t>
            </a:r>
          </a:p>
        </p:txBody>
      </p:sp>
      <p:sp>
        <p:nvSpPr>
          <p:cNvPr id="169018" name="Rectangle 112">
            <a:extLst>
              <a:ext uri="{FF2B5EF4-FFF2-40B4-BE49-F238E27FC236}">
                <a16:creationId xmlns:a16="http://schemas.microsoft.com/office/drawing/2014/main" id="{0AB5B740-DF7F-48A4-9B2D-8C639B57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370998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Value</a:t>
            </a:r>
          </a:p>
        </p:txBody>
      </p:sp>
      <p:sp>
        <p:nvSpPr>
          <p:cNvPr id="169019" name="Rectangle 111">
            <a:extLst>
              <a:ext uri="{FF2B5EF4-FFF2-40B4-BE49-F238E27FC236}">
                <a16:creationId xmlns:a16="http://schemas.microsoft.com/office/drawing/2014/main" id="{25BE649C-A5D3-43BC-A2E3-64E6B033F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70998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Destination</a:t>
            </a:r>
          </a:p>
        </p:txBody>
      </p:sp>
      <p:sp>
        <p:nvSpPr>
          <p:cNvPr id="169020" name="Rectangle 110">
            <a:extLst>
              <a:ext uri="{FF2B5EF4-FFF2-40B4-BE49-F238E27FC236}">
                <a16:creationId xmlns:a16="http://schemas.microsoft.com/office/drawing/2014/main" id="{DC6596CE-8F4D-454A-8590-653B38BC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09988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69021" name="Line 131">
            <a:extLst>
              <a:ext uri="{FF2B5EF4-FFF2-40B4-BE49-F238E27FC236}">
                <a16:creationId xmlns:a16="http://schemas.microsoft.com/office/drawing/2014/main" id="{062584A1-6ED3-46EF-96CB-089B9D13B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709988"/>
            <a:ext cx="74406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2" name="Line 132">
            <a:extLst>
              <a:ext uri="{FF2B5EF4-FFF2-40B4-BE49-F238E27FC236}">
                <a16:creationId xmlns:a16="http://schemas.microsoft.com/office/drawing/2014/main" id="{DBF6F14F-D203-4E42-A582-CC96918D5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05275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3" name="Line 133">
            <a:extLst>
              <a:ext uri="{FF2B5EF4-FFF2-40B4-BE49-F238E27FC236}">
                <a16:creationId xmlns:a16="http://schemas.microsoft.com/office/drawing/2014/main" id="{F04E6EDA-EF4A-48A6-9092-5AE81CFFF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500563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4" name="Line 134">
            <a:extLst>
              <a:ext uri="{FF2B5EF4-FFF2-40B4-BE49-F238E27FC236}">
                <a16:creationId xmlns:a16="http://schemas.microsoft.com/office/drawing/2014/main" id="{812F069E-C32A-4A7D-9D01-122643461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895850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5" name="Line 135">
            <a:extLst>
              <a:ext uri="{FF2B5EF4-FFF2-40B4-BE49-F238E27FC236}">
                <a16:creationId xmlns:a16="http://schemas.microsoft.com/office/drawing/2014/main" id="{483B4CEB-8C7C-47EF-9E03-11AFD6B21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291138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6" name="Line 136">
            <a:extLst>
              <a:ext uri="{FF2B5EF4-FFF2-40B4-BE49-F238E27FC236}">
                <a16:creationId xmlns:a16="http://schemas.microsoft.com/office/drawing/2014/main" id="{39BD2836-FFB8-4731-9842-369D9FF7A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686425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7" name="Line 137">
            <a:extLst>
              <a:ext uri="{FF2B5EF4-FFF2-40B4-BE49-F238E27FC236}">
                <a16:creationId xmlns:a16="http://schemas.microsoft.com/office/drawing/2014/main" id="{4D598658-8291-4828-8E55-49BECEC79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81713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8" name="Line 138">
            <a:extLst>
              <a:ext uri="{FF2B5EF4-FFF2-40B4-BE49-F238E27FC236}">
                <a16:creationId xmlns:a16="http://schemas.microsoft.com/office/drawing/2014/main" id="{CEC3809F-BA18-4AB4-BEC6-6465F826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74406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29" name="Line 139">
            <a:extLst>
              <a:ext uri="{FF2B5EF4-FFF2-40B4-BE49-F238E27FC236}">
                <a16:creationId xmlns:a16="http://schemas.microsoft.com/office/drawing/2014/main" id="{AC6AD787-8C59-41B9-A102-958BBFBDE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709988"/>
            <a:ext cx="0" cy="2767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30" name="Line 140">
            <a:extLst>
              <a:ext uri="{FF2B5EF4-FFF2-40B4-BE49-F238E27FC236}">
                <a16:creationId xmlns:a16="http://schemas.microsoft.com/office/drawing/2014/main" id="{000D37E0-7E9D-4098-A698-3822E2883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709988"/>
            <a:ext cx="0" cy="276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31" name="Line 141">
            <a:extLst>
              <a:ext uri="{FF2B5EF4-FFF2-40B4-BE49-F238E27FC236}">
                <a16:creationId xmlns:a16="http://schemas.microsoft.com/office/drawing/2014/main" id="{039DC8EC-D17C-44E8-91E8-714202313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3" y="3709988"/>
            <a:ext cx="0" cy="276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032" name="Line 142">
            <a:extLst>
              <a:ext uri="{FF2B5EF4-FFF2-40B4-BE49-F238E27FC236}">
                <a16:creationId xmlns:a16="http://schemas.microsoft.com/office/drawing/2014/main" id="{7298FAF7-3759-45FC-90D4-5C2FE457C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3709988"/>
            <a:ext cx="0" cy="2767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130" grpId="0"/>
      <p:bldP spid="896129" grpId="0"/>
      <p:bldP spid="896127" grpId="0"/>
      <p:bldP spid="896124" grpId="0"/>
      <p:bldP spid="896123" grpId="0"/>
      <p:bldP spid="896121" grpId="0"/>
      <p:bldP spid="896120" grpId="0"/>
      <p:bldP spid="896117" grpId="0"/>
      <p:bldP spid="8961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灯片编号占位符 5">
            <a:extLst>
              <a:ext uri="{FF2B5EF4-FFF2-40B4-BE49-F238E27FC236}">
                <a16:creationId xmlns:a16="http://schemas.microsoft.com/office/drawing/2014/main" id="{98D2850C-06B0-491B-B0F6-53FDC415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4CCC7-6082-4AB7-A0B0-2E8C6875672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086CF8F-DB84-4D71-B8E4-10473CF14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Special Arithmetic Operations</a:t>
            </a:r>
          </a:p>
        </p:txBody>
      </p:sp>
      <p:graphicFrame>
        <p:nvGraphicFramePr>
          <p:cNvPr id="900147" name="Group 51">
            <a:extLst>
              <a:ext uri="{FF2B5EF4-FFF2-40B4-BE49-F238E27FC236}">
                <a16:creationId xmlns:a16="http://schemas.microsoft.com/office/drawing/2014/main" id="{E54D59DB-E02A-3E4A-A0C6-84C3702E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686701"/>
              </p:ext>
            </p:extLst>
          </p:nvPr>
        </p:nvGraphicFramePr>
        <p:xfrm>
          <a:off x="228600" y="1600200"/>
          <a:ext cx="8478838" cy="253682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imulq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S*R[%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Signed full 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mulq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S*R[%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full 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clto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SignExtend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(R[%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Convert to oct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idivq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 mod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Signed divide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divq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 mod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]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divide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6E36D54-543A-4109-9D6A-8F817E0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541A1-F3D3-485A-8513-4FFA460A896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E08B01A-E137-418C-9835-C21A742B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636733-5566-4555-9FD7-9D7F97200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r>
              <a:rPr lang="en-US" altLang="zh-CN" dirty="0"/>
              <a:t>History of Intel processors and architectures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8979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History of Intel processors and architectures</a:t>
            </a:r>
          </a:p>
          <a:p>
            <a:pPr lvl="1"/>
            <a:r>
              <a:rPr lang="en-US" sz="2000" dirty="0"/>
              <a:t>Evolutionary design leads to many quirks and artifacts</a:t>
            </a:r>
          </a:p>
          <a:p>
            <a:r>
              <a:rPr lang="en-US" sz="2400" dirty="0"/>
              <a:t>C, assembly, machine code</a:t>
            </a:r>
          </a:p>
          <a:p>
            <a:pPr lvl="1"/>
            <a:r>
              <a:rPr lang="en-US" sz="2000" dirty="0"/>
              <a:t>New forms of visible state: program counter, registers, ...</a:t>
            </a:r>
          </a:p>
          <a:p>
            <a:pPr lvl="1"/>
            <a:r>
              <a:rPr lang="en-US" sz="2000" dirty="0"/>
              <a:t>Compiler must transform statements, expressions, procedures into low-level instruction sequences</a:t>
            </a:r>
          </a:p>
          <a:p>
            <a:r>
              <a:rPr lang="en-US" sz="2400" dirty="0"/>
              <a:t>Assembly Basics: Registers, operands, move</a:t>
            </a:r>
          </a:p>
          <a:p>
            <a:pPr lvl="1"/>
            <a:r>
              <a:rPr lang="en-US" sz="2000" dirty="0"/>
              <a:t>The x86-64 move instructions cover wide range of data movement forms</a:t>
            </a:r>
          </a:p>
          <a:p>
            <a:r>
              <a:rPr lang="en-US" sz="2400" dirty="0"/>
              <a:t>Arithmetic</a:t>
            </a:r>
          </a:p>
          <a:p>
            <a:pPr lvl="1"/>
            <a:r>
              <a:rPr lang="en-US" sz="2000" dirty="0"/>
              <a:t>C compiler will figure out different instruction combinations to carry out computation</a:t>
            </a:r>
          </a:p>
          <a:p>
            <a:pPr lvl="1"/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B9398-BAD3-434E-863A-1595E707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AC15-D60C-41D8-806A-6B4E013BEAA4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A0EC-69BB-45E8-9533-BC26D662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3200"/>
            <a:ext cx="8077200" cy="914400"/>
          </a:xfrm>
        </p:spPr>
        <p:txBody>
          <a:bodyPr/>
          <a:lstStyle/>
          <a:p>
            <a:r>
              <a:rPr lang="en-US" altLang="zh-CN" dirty="0"/>
              <a:t>Backup Slides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54CEA3-4857-41C9-987F-45E0F393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DB27-1A90-41C6-BF45-8D00AF66C460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2699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>
            <a:extLst>
              <a:ext uri="{FF2B5EF4-FFF2-40B4-BE49-F238E27FC236}">
                <a16:creationId xmlns:a16="http://schemas.microsoft.com/office/drawing/2014/main" id="{0A9EA3F0-16EE-4BC2-BEBD-40E814CD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90298-6534-4A12-A468-E2FDE9D860A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0DFE678A-C3D6-4986-A0AD-9EB563B0D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F37074D-F6AC-4F15-A28B-B310CE164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a = 4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“address of” operator creates a pointer */	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b = exchange(&amp;a, 3); 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printf(“a = %d, b = %d\n”, a, b);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533400" indent="-533400">
              <a:lnSpc>
                <a:spcPts val="2600"/>
              </a:lnSpc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1871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>
            <a:extLst>
              <a:ext uri="{FF2B5EF4-FFF2-40B4-BE49-F238E27FC236}">
                <a16:creationId xmlns:a16="http://schemas.microsoft.com/office/drawing/2014/main" id="{7A521AA6-9B13-48D4-BDA5-B65FD401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F02C7-4881-41D2-961C-54810E65999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233A50FF-877E-4ABC-AE4B-B2B90E52E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32099" name="Group 3">
            <a:extLst>
              <a:ext uri="{FF2B5EF4-FFF2-40B4-BE49-F238E27FC236}">
                <a16:creationId xmlns:a16="http://schemas.microsoft.com/office/drawing/2014/main" id="{AB6445ED-69F7-4783-BFDD-E340D0AA1C2C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219200"/>
            <a:ext cx="3297237" cy="3810000"/>
            <a:chOff x="1859" y="1152"/>
            <a:chExt cx="2077" cy="2400"/>
          </a:xfrm>
        </p:grpSpPr>
        <p:sp>
          <p:nvSpPr>
            <p:cNvPr id="132105" name="Rectangle 4">
              <a:extLst>
                <a:ext uri="{FF2B5EF4-FFF2-40B4-BE49-F238E27FC236}">
                  <a16:creationId xmlns:a16="http://schemas.microsoft.com/office/drawing/2014/main" id="{ED028B29-D939-4C2F-85C2-221759A96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2106" name="Rectangle 5">
              <a:extLst>
                <a:ext uri="{FF2B5EF4-FFF2-40B4-BE49-F238E27FC236}">
                  <a16:creationId xmlns:a16="http://schemas.microsoft.com/office/drawing/2014/main" id="{F67F2922-9E12-407F-BA14-3F53703CE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32107" name="Rectangle 6">
              <a:extLst>
                <a:ext uri="{FF2B5EF4-FFF2-40B4-BE49-F238E27FC236}">
                  <a16:creationId xmlns:a16="http://schemas.microsoft.com/office/drawing/2014/main" id="{7D78D5CC-6E92-424E-84A7-1CB48EE2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32108" name="Rectangle 7">
              <a:extLst>
                <a:ext uri="{FF2B5EF4-FFF2-40B4-BE49-F238E27FC236}">
                  <a16:creationId xmlns:a16="http://schemas.microsoft.com/office/drawing/2014/main" id="{060C050B-C6A5-4F3F-874A-2CB4E54E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32109" name="Line 8">
              <a:extLst>
                <a:ext uri="{FF2B5EF4-FFF2-40B4-BE49-F238E27FC236}">
                  <a16:creationId xmlns:a16="http://schemas.microsoft.com/office/drawing/2014/main" id="{F2F28E42-23FE-4410-A06C-99E49CE52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Text Box 9">
              <a:extLst>
                <a:ext uri="{FF2B5EF4-FFF2-40B4-BE49-F238E27FC236}">
                  <a16:creationId xmlns:a16="http://schemas.microsoft.com/office/drawing/2014/main" id="{DECDBD08-1121-468D-AD36-E559FB045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8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Courier New" panose="02070309020205020404" pitchFamily="49" charset="0"/>
                </a:rPr>
                <a:t>%</a:t>
              </a:r>
              <a:r>
                <a:rPr lang="en-US" altLang="zh-CN" sz="1800" dirty="0" err="1">
                  <a:latin typeface="Courier New" panose="02070309020205020404" pitchFamily="49" charset="0"/>
                </a:rPr>
                <a:t>rsp</a:t>
              </a:r>
              <a:endParaRPr lang="en-US" altLang="zh-CN" sz="1800" dirty="0">
                <a:latin typeface="Courier New" panose="02070309020205020404" pitchFamily="49" charset="0"/>
              </a:endParaRPr>
            </a:p>
          </p:txBody>
        </p:sp>
        <p:sp>
          <p:nvSpPr>
            <p:cNvPr id="132111" name="Text Box 10">
              <a:extLst>
                <a:ext uri="{FF2B5EF4-FFF2-40B4-BE49-F238E27FC236}">
                  <a16:creationId xmlns:a16="http://schemas.microsoft.com/office/drawing/2014/main" id="{030E0AD4-3184-4A12-9835-24266D956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64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32112" name="Text Box 11">
              <a:extLst>
                <a:ext uri="{FF2B5EF4-FFF2-40B4-BE49-F238E27FC236}">
                  <a16:creationId xmlns:a16="http://schemas.microsoft.com/office/drawing/2014/main" id="{615D80C5-C6C2-4A0C-8A48-B97D660F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8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32113" name="Rectangle 12">
              <a:extLst>
                <a:ext uri="{FF2B5EF4-FFF2-40B4-BE49-F238E27FC236}">
                  <a16:creationId xmlns:a16="http://schemas.microsoft.com/office/drawing/2014/main" id="{359AE6A4-DCC6-45F5-BEC5-1AA69463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2114" name="Rectangle 13">
              <a:extLst>
                <a:ext uri="{FF2B5EF4-FFF2-40B4-BE49-F238E27FC236}">
                  <a16:creationId xmlns:a16="http://schemas.microsoft.com/office/drawing/2014/main" id="{C4CBCEB0-9F7B-4E79-B4D6-08DE6E34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2115" name="Text Box 14">
              <a:extLst>
                <a:ext uri="{FF2B5EF4-FFF2-40B4-BE49-F238E27FC236}">
                  <a16:creationId xmlns:a16="http://schemas.microsoft.com/office/drawing/2014/main" id="{E4296ACF-05D1-4CC3-B489-0C04F8BF2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32100" name="Rectangle 13">
            <a:extLst>
              <a:ext uri="{FF2B5EF4-FFF2-40B4-BE49-F238E27FC236}">
                <a16:creationId xmlns:a16="http://schemas.microsoft.com/office/drawing/2014/main" id="{235AA08C-18F1-4A31-B3EF-933D2AC3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211613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cxnSp>
        <p:nvCxnSpPr>
          <p:cNvPr id="132101" name="曲线连接符 35">
            <a:extLst>
              <a:ext uri="{FF2B5EF4-FFF2-40B4-BE49-F238E27FC236}">
                <a16:creationId xmlns:a16="http://schemas.microsoft.com/office/drawing/2014/main" id="{F6C1ED80-BF94-4975-BD52-9260456EB17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611563" y="2590800"/>
            <a:ext cx="25400" cy="1217613"/>
          </a:xfrm>
          <a:prstGeom prst="curvedConnector4">
            <a:avLst>
              <a:gd name="adj1" fmla="val -4450000"/>
              <a:gd name="adj2" fmla="val 105931"/>
            </a:avLst>
          </a:prstGeom>
          <a:noFill/>
          <a:ln w="9525">
            <a:solidFill>
              <a:schemeClr val="tx1"/>
            </a:solidFill>
            <a:round/>
            <a:headEnd type="none" w="med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102" name="TextBox 44">
            <a:extLst>
              <a:ext uri="{FF2B5EF4-FFF2-40B4-BE49-F238E27FC236}">
                <a16:creationId xmlns:a16="http://schemas.microsoft.com/office/drawing/2014/main" id="{D4BB1A2E-656E-40DA-ABA1-C88BAC29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0"/>
            <a:ext cx="5549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/>
              <a:t>Can variable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be in a register?</a:t>
            </a:r>
            <a:endParaRPr lang="zh-CN" altLang="en-US"/>
          </a:p>
        </p:txBody>
      </p:sp>
      <p:sp>
        <p:nvSpPr>
          <p:cNvPr id="132103" name="TextBox 18">
            <a:extLst>
              <a:ext uri="{FF2B5EF4-FFF2-40B4-BE49-F238E27FC236}">
                <a16:creationId xmlns:a16="http://schemas.microsoft.com/office/drawing/2014/main" id="{B9539907-7019-4464-9699-2FC7FE14E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128838"/>
            <a:ext cx="34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a</a:t>
            </a:r>
            <a:endParaRPr lang="zh-CN" altLang="en-US" sz="2000"/>
          </a:p>
        </p:txBody>
      </p:sp>
      <p:sp>
        <p:nvSpPr>
          <p:cNvPr id="132104" name="TextBox 19">
            <a:extLst>
              <a:ext uri="{FF2B5EF4-FFF2-40B4-BE49-F238E27FC236}">
                <a16:creationId xmlns:a16="http://schemas.microsoft.com/office/drawing/2014/main" id="{20AD629F-FDDC-4003-ACE2-A4EBD75F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578100"/>
            <a:ext cx="366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b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32238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5">
            <a:extLst>
              <a:ext uri="{FF2B5EF4-FFF2-40B4-BE49-F238E27FC236}">
                <a16:creationId xmlns:a16="http://schemas.microsoft.com/office/drawing/2014/main" id="{F6ED1E7B-61F7-4DDB-BFCD-FE95B7D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EB1E7-7BD3-4449-935A-03B06FDADCC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E98FC85-683A-4D7B-BCD0-6F8A99ACA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EFC0449-CF89-4A32-93BF-B161705D3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4196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 exchange(int *xp, int y)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/* operator * performs deferencing */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x = *xp ; 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*xp = y ;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return x ;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2989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>
            <a:extLst>
              <a:ext uri="{FF2B5EF4-FFF2-40B4-BE49-F238E27FC236}">
                <a16:creationId xmlns:a16="http://schemas.microsoft.com/office/drawing/2014/main" id="{4A551414-B095-4336-8E6A-A0B2F0B7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7E408-CA98-42D9-8FE8-39CA1EE11980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3E62C23-2547-4608-AE0B-84FED3567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49A39D6-44CF-4E9F-BEA7-50FA85BBC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41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 exchange(int *xp, int y)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x = *xp 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*xp = y 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return x 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47FB4EFB-32A4-43DB-AB83-4AE74244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14400"/>
            <a:ext cx="3886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 pushl  %ebp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 movl   %esp, %ebp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8(%ebp),  %eax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movl   12(%ebp), %edx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5 movl   (%eax), %ecx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6 movl   %edx,    (%eax)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7 movl   %ecx,   %eax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8 movl   %ebp, %esp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9 popl    %ebp</a:t>
            </a:r>
          </a:p>
        </p:txBody>
      </p:sp>
    </p:spTree>
    <p:extLst>
      <p:ext uri="{BB962C8B-B14F-4D97-AF65-F5344CB8AC3E}">
        <p14:creationId xmlns:p14="http://schemas.microsoft.com/office/powerpoint/2010/main" val="3409698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>
            <a:extLst>
              <a:ext uri="{FF2B5EF4-FFF2-40B4-BE49-F238E27FC236}">
                <a16:creationId xmlns:a16="http://schemas.microsoft.com/office/drawing/2014/main" id="{BD37F8B0-0015-46D8-B965-C43F9066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D321D-0E87-46D9-A31B-3B4DA4CF7AE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97546DFB-48BE-42B3-8EF4-469FC30CF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38243" name="Group 3">
            <a:extLst>
              <a:ext uri="{FF2B5EF4-FFF2-40B4-BE49-F238E27FC236}">
                <a16:creationId xmlns:a16="http://schemas.microsoft.com/office/drawing/2014/main" id="{CF6973C9-A107-4319-A83D-6818232BF5D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3297238" cy="3810000"/>
            <a:chOff x="1859" y="1152"/>
            <a:chExt cx="2077" cy="2400"/>
          </a:xfrm>
        </p:grpSpPr>
        <p:sp>
          <p:nvSpPr>
            <p:cNvPr id="138250" name="Rectangle 4">
              <a:extLst>
                <a:ext uri="{FF2B5EF4-FFF2-40B4-BE49-F238E27FC236}">
                  <a16:creationId xmlns:a16="http://schemas.microsoft.com/office/drawing/2014/main" id="{58E2FEDF-D7B9-40DB-8156-DEA39D00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8251" name="Rectangle 5">
              <a:extLst>
                <a:ext uri="{FF2B5EF4-FFF2-40B4-BE49-F238E27FC236}">
                  <a16:creationId xmlns:a16="http://schemas.microsoft.com/office/drawing/2014/main" id="{6883A1E2-AD95-41D0-B875-694C66134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38252" name="Rectangle 6">
              <a:extLst>
                <a:ext uri="{FF2B5EF4-FFF2-40B4-BE49-F238E27FC236}">
                  <a16:creationId xmlns:a16="http://schemas.microsoft.com/office/drawing/2014/main" id="{C0B9CBDA-5767-4D5A-948C-AEF0E49A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38253" name="Rectangle 7">
              <a:extLst>
                <a:ext uri="{FF2B5EF4-FFF2-40B4-BE49-F238E27FC236}">
                  <a16:creationId xmlns:a16="http://schemas.microsoft.com/office/drawing/2014/main" id="{7DDBA364-DD0A-4DD8-A465-489485FB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38254" name="Line 8">
              <a:extLst>
                <a:ext uri="{FF2B5EF4-FFF2-40B4-BE49-F238E27FC236}">
                  <a16:creationId xmlns:a16="http://schemas.microsoft.com/office/drawing/2014/main" id="{D9FDF157-2014-47FA-9F40-46E35F34B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311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5" name="Text Box 9">
              <a:extLst>
                <a:ext uri="{FF2B5EF4-FFF2-40B4-BE49-F238E27FC236}">
                  <a16:creationId xmlns:a16="http://schemas.microsoft.com/office/drawing/2014/main" id="{D13CBF3B-FFC1-461C-892B-6257F4069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97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esp</a:t>
              </a:r>
            </a:p>
          </p:txBody>
        </p:sp>
        <p:sp>
          <p:nvSpPr>
            <p:cNvPr id="138256" name="Text Box 10">
              <a:extLst>
                <a:ext uri="{FF2B5EF4-FFF2-40B4-BE49-F238E27FC236}">
                  <a16:creationId xmlns:a16="http://schemas.microsoft.com/office/drawing/2014/main" id="{4886A659-03BA-4108-AC59-5681EA5CE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64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38257" name="Text Box 11">
              <a:extLst>
                <a:ext uri="{FF2B5EF4-FFF2-40B4-BE49-F238E27FC236}">
                  <a16:creationId xmlns:a16="http://schemas.microsoft.com/office/drawing/2014/main" id="{01110300-9002-4C84-B05A-EA7BF79E4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8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38258" name="Rectangle 12">
              <a:extLst>
                <a:ext uri="{FF2B5EF4-FFF2-40B4-BE49-F238E27FC236}">
                  <a16:creationId xmlns:a16="http://schemas.microsoft.com/office/drawing/2014/main" id="{EE88676D-FEEA-48BA-916C-7B15E61A4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8259" name="Rectangle 13">
              <a:extLst>
                <a:ext uri="{FF2B5EF4-FFF2-40B4-BE49-F238E27FC236}">
                  <a16:creationId xmlns:a16="http://schemas.microsoft.com/office/drawing/2014/main" id="{4A8D81BB-9AC3-46F7-97DA-8855E66BE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38260" name="Text Box 14">
              <a:extLst>
                <a:ext uri="{FF2B5EF4-FFF2-40B4-BE49-F238E27FC236}">
                  <a16:creationId xmlns:a16="http://schemas.microsoft.com/office/drawing/2014/main" id="{F4F16807-009B-4E64-925B-E288A9B0A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38244" name="Rectangle 13">
            <a:extLst>
              <a:ext uri="{FF2B5EF4-FFF2-40B4-BE49-F238E27FC236}">
                <a16:creationId xmlns:a16="http://schemas.microsoft.com/office/drawing/2014/main" id="{FD82039A-1360-4387-9828-47B869DB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28956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4245122-B146-D644-9295-532C2D53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72594"/>
              </p:ext>
            </p:extLst>
          </p:nvPr>
        </p:nvGraphicFramePr>
        <p:xfrm>
          <a:off x="2971800" y="28829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>
            <a:extLst>
              <a:ext uri="{FF2B5EF4-FFF2-40B4-BE49-F238E27FC236}">
                <a16:creationId xmlns:a16="http://schemas.microsoft.com/office/drawing/2014/main" id="{24E0C025-960C-4C72-96F0-42A954E4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05656-81B5-4B8C-8448-D1E88433943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6F15B2F9-3902-4710-B2C5-0C18444B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40291" name="Group 3">
            <a:extLst>
              <a:ext uri="{FF2B5EF4-FFF2-40B4-BE49-F238E27FC236}">
                <a16:creationId xmlns:a16="http://schemas.microsoft.com/office/drawing/2014/main" id="{19597047-8ED1-429A-8873-0FA763F51614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85900"/>
            <a:ext cx="3297237" cy="3810000"/>
            <a:chOff x="3408" y="672"/>
            <a:chExt cx="2136" cy="1872"/>
          </a:xfrm>
        </p:grpSpPr>
        <p:sp>
          <p:nvSpPr>
            <p:cNvPr id="140317" name="Rectangle 4">
              <a:extLst>
                <a:ext uri="{FF2B5EF4-FFF2-40B4-BE49-F238E27FC236}">
                  <a16:creationId xmlns:a16="http://schemas.microsoft.com/office/drawing/2014/main" id="{80961899-B2D0-4D3A-A3F1-1DA26731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0318" name="Rectangle 5">
              <a:extLst>
                <a:ext uri="{FF2B5EF4-FFF2-40B4-BE49-F238E27FC236}">
                  <a16:creationId xmlns:a16="http://schemas.microsoft.com/office/drawing/2014/main" id="{6DAE00D4-93B4-4A1B-84A1-8FA041EB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0319" name="Rectangle 6">
              <a:extLst>
                <a:ext uri="{FF2B5EF4-FFF2-40B4-BE49-F238E27FC236}">
                  <a16:creationId xmlns:a16="http://schemas.microsoft.com/office/drawing/2014/main" id="{1BE2C895-6396-48B2-8885-8618F408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0320" name="Rectangle 7">
              <a:extLst>
                <a:ext uri="{FF2B5EF4-FFF2-40B4-BE49-F238E27FC236}">
                  <a16:creationId xmlns:a16="http://schemas.microsoft.com/office/drawing/2014/main" id="{B857C9CA-52AB-4FC5-9485-6976F3D2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0321" name="Line 8">
              <a:extLst>
                <a:ext uri="{FF2B5EF4-FFF2-40B4-BE49-F238E27FC236}">
                  <a16:creationId xmlns:a16="http://schemas.microsoft.com/office/drawing/2014/main" id="{27EB2BF0-B37E-4CD9-B6C9-D4CBEDDAB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2" name="Text Box 9">
              <a:extLst>
                <a:ext uri="{FF2B5EF4-FFF2-40B4-BE49-F238E27FC236}">
                  <a16:creationId xmlns:a16="http://schemas.microsoft.com/office/drawing/2014/main" id="{EACD5FCF-94F6-4EF1-9DE2-8FA47DB67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292"/>
              <a:ext cx="47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esp</a:t>
              </a:r>
            </a:p>
          </p:txBody>
        </p:sp>
        <p:sp>
          <p:nvSpPr>
            <p:cNvPr id="140323" name="Text Box 10">
              <a:extLst>
                <a:ext uri="{FF2B5EF4-FFF2-40B4-BE49-F238E27FC236}">
                  <a16:creationId xmlns:a16="http://schemas.microsoft.com/office/drawing/2014/main" id="{38F84309-3F35-4C5A-BE18-AD17336B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04"/>
              <a:ext cx="3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40324" name="Text Box 11">
              <a:extLst>
                <a:ext uri="{FF2B5EF4-FFF2-40B4-BE49-F238E27FC236}">
                  <a16:creationId xmlns:a16="http://schemas.microsoft.com/office/drawing/2014/main" id="{264BB1EE-2547-434F-8AE8-20278FA75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40325" name="Text Box 12">
              <a:extLst>
                <a:ext uri="{FF2B5EF4-FFF2-40B4-BE49-F238E27FC236}">
                  <a16:creationId xmlns:a16="http://schemas.microsoft.com/office/drawing/2014/main" id="{37C90A1B-0381-4306-B919-82FDF6511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24"/>
              <a:ext cx="3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40326" name="Text Box 13">
              <a:extLst>
                <a:ext uri="{FF2B5EF4-FFF2-40B4-BE49-F238E27FC236}">
                  <a16:creationId xmlns:a16="http://schemas.microsoft.com/office/drawing/2014/main" id="{FBE9C056-739E-47D8-9BCA-76E100DA3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584"/>
              <a:ext cx="38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40327" name="Text Box 14">
              <a:extLst>
                <a:ext uri="{FF2B5EF4-FFF2-40B4-BE49-F238E27FC236}">
                  <a16:creationId xmlns:a16="http://schemas.microsoft.com/office/drawing/2014/main" id="{AD36D955-9B03-4F93-B619-8BFDCCCB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056"/>
              <a:ext cx="54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0328" name="Text Box 15">
              <a:extLst>
                <a:ext uri="{FF2B5EF4-FFF2-40B4-BE49-F238E27FC236}">
                  <a16:creationId xmlns:a16="http://schemas.microsoft.com/office/drawing/2014/main" id="{6A14EFDA-16BA-421D-801E-3C757F033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" y="864"/>
              <a:ext cx="64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0329" name="Rectangle 16">
              <a:extLst>
                <a:ext uri="{FF2B5EF4-FFF2-40B4-BE49-F238E27FC236}">
                  <a16:creationId xmlns:a16="http://schemas.microsoft.com/office/drawing/2014/main" id="{FA9C72F7-8F7F-4911-9358-DE6382CB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72"/>
              <a:ext cx="672" cy="4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0330" name="Rectangle 17">
              <a:extLst>
                <a:ext uri="{FF2B5EF4-FFF2-40B4-BE49-F238E27FC236}">
                  <a16:creationId xmlns:a16="http://schemas.microsoft.com/office/drawing/2014/main" id="{35C15D8E-0EFE-4F45-82D1-34212D2B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0331" name="Text Box 18">
              <a:extLst>
                <a:ext uri="{FF2B5EF4-FFF2-40B4-BE49-F238E27FC236}">
                  <a16:creationId xmlns:a16="http://schemas.microsoft.com/office/drawing/2014/main" id="{54561D8D-B42B-444A-AFC1-C2AA4B0D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1344"/>
              <a:ext cx="12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0292" name="Rectangle 19">
            <a:extLst>
              <a:ext uri="{FF2B5EF4-FFF2-40B4-BE49-F238E27FC236}">
                <a16:creationId xmlns:a16="http://schemas.microsoft.com/office/drawing/2014/main" id="{5B20783F-6AFA-4952-8A96-19543078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 pushl      %ebp</a:t>
            </a:r>
          </a:p>
        </p:txBody>
      </p:sp>
      <p:grpSp>
        <p:nvGrpSpPr>
          <p:cNvPr id="140293" name="Group 20">
            <a:extLst>
              <a:ext uri="{FF2B5EF4-FFF2-40B4-BE49-F238E27FC236}">
                <a16:creationId xmlns:a16="http://schemas.microsoft.com/office/drawing/2014/main" id="{C67638E0-C40A-4202-9ACC-58C9C7DA33D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3297238" cy="3810000"/>
            <a:chOff x="1859" y="1152"/>
            <a:chExt cx="2077" cy="2400"/>
          </a:xfrm>
        </p:grpSpPr>
        <p:sp>
          <p:nvSpPr>
            <p:cNvPr id="140306" name="Rectangle 21">
              <a:extLst>
                <a:ext uri="{FF2B5EF4-FFF2-40B4-BE49-F238E27FC236}">
                  <a16:creationId xmlns:a16="http://schemas.microsoft.com/office/drawing/2014/main" id="{BF25128E-143E-42FB-A81F-8F077C53F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0307" name="Rectangle 22">
              <a:extLst>
                <a:ext uri="{FF2B5EF4-FFF2-40B4-BE49-F238E27FC236}">
                  <a16:creationId xmlns:a16="http://schemas.microsoft.com/office/drawing/2014/main" id="{D3DB36F0-8E64-4592-839F-E713B447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0308" name="Rectangle 23">
              <a:extLst>
                <a:ext uri="{FF2B5EF4-FFF2-40B4-BE49-F238E27FC236}">
                  <a16:creationId xmlns:a16="http://schemas.microsoft.com/office/drawing/2014/main" id="{89325CAA-EEAA-43AE-9A4E-0419468D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0309" name="Rectangle 24">
              <a:extLst>
                <a:ext uri="{FF2B5EF4-FFF2-40B4-BE49-F238E27FC236}">
                  <a16:creationId xmlns:a16="http://schemas.microsoft.com/office/drawing/2014/main" id="{CFE15CE0-7118-46B2-A206-AA8D7DC4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0310" name="Line 25">
              <a:extLst>
                <a:ext uri="{FF2B5EF4-FFF2-40B4-BE49-F238E27FC236}">
                  <a16:creationId xmlns:a16="http://schemas.microsoft.com/office/drawing/2014/main" id="{8DA12104-8E90-4021-A811-D713B27B4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3" y="311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1" name="Text Box 26">
              <a:extLst>
                <a:ext uri="{FF2B5EF4-FFF2-40B4-BE49-F238E27FC236}">
                  <a16:creationId xmlns:a16="http://schemas.microsoft.com/office/drawing/2014/main" id="{357A4D62-3353-48F4-AD83-FEACEDC8C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97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esp</a:t>
              </a:r>
            </a:p>
          </p:txBody>
        </p:sp>
        <p:sp>
          <p:nvSpPr>
            <p:cNvPr id="140312" name="Text Box 27">
              <a:extLst>
                <a:ext uri="{FF2B5EF4-FFF2-40B4-BE49-F238E27FC236}">
                  <a16:creationId xmlns:a16="http://schemas.microsoft.com/office/drawing/2014/main" id="{2395B937-C99F-42E7-97DA-A81CFBF76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64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0313" name="Text Box 28">
              <a:extLst>
                <a:ext uri="{FF2B5EF4-FFF2-40B4-BE49-F238E27FC236}">
                  <a16:creationId xmlns:a16="http://schemas.microsoft.com/office/drawing/2014/main" id="{3C400908-6B1E-4A6D-9E11-40488AE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8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0314" name="Rectangle 29">
              <a:extLst>
                <a:ext uri="{FF2B5EF4-FFF2-40B4-BE49-F238E27FC236}">
                  <a16:creationId xmlns:a16="http://schemas.microsoft.com/office/drawing/2014/main" id="{963CE3DD-A61B-49C0-8D48-BD2E7706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0315" name="Rectangle 30">
              <a:extLst>
                <a:ext uri="{FF2B5EF4-FFF2-40B4-BE49-F238E27FC236}">
                  <a16:creationId xmlns:a16="http://schemas.microsoft.com/office/drawing/2014/main" id="{193FE9EE-DD56-448A-ABFA-ADC6620E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0316" name="Text Box 31">
              <a:extLst>
                <a:ext uri="{FF2B5EF4-FFF2-40B4-BE49-F238E27FC236}">
                  <a16:creationId xmlns:a16="http://schemas.microsoft.com/office/drawing/2014/main" id="{20409AAC-AAD6-40AF-870D-A183DA6D4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0294" name="Rectangle 13">
            <a:extLst>
              <a:ext uri="{FF2B5EF4-FFF2-40B4-BE49-F238E27FC236}">
                <a16:creationId xmlns:a16="http://schemas.microsoft.com/office/drawing/2014/main" id="{4BF4F3DC-54F6-4283-B6A1-8CA6DB4E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286543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140295" name="Rectangle 13">
            <a:extLst>
              <a:ext uri="{FF2B5EF4-FFF2-40B4-BE49-F238E27FC236}">
                <a16:creationId xmlns:a16="http://schemas.microsoft.com/office/drawing/2014/main" id="{1B7F0EC9-5756-4149-80CE-F0B02F43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62200"/>
            <a:ext cx="1038225" cy="500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1B4372D-7F55-244F-9CCA-E1ECA5FF1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77691"/>
              </p:ext>
            </p:extLst>
          </p:nvPr>
        </p:nvGraphicFramePr>
        <p:xfrm>
          <a:off x="2971800" y="28829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A6DD6820-027A-B944-BF54-EA78B07D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94365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4554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5">
            <a:extLst>
              <a:ext uri="{FF2B5EF4-FFF2-40B4-BE49-F238E27FC236}">
                <a16:creationId xmlns:a16="http://schemas.microsoft.com/office/drawing/2014/main" id="{F1ACC053-3EDC-480D-943E-1D82A677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B20ED-470D-43AC-B62A-0B165293267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438399C5-ECAB-4F4B-8951-DE18C5451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42339" name="Group 3">
            <a:extLst>
              <a:ext uri="{FF2B5EF4-FFF2-40B4-BE49-F238E27FC236}">
                <a16:creationId xmlns:a16="http://schemas.microsoft.com/office/drawing/2014/main" id="{CB70D9DF-9CFF-4910-8A6A-1AEC90980384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42347" name="Rectangle 4">
              <a:extLst>
                <a:ext uri="{FF2B5EF4-FFF2-40B4-BE49-F238E27FC236}">
                  <a16:creationId xmlns:a16="http://schemas.microsoft.com/office/drawing/2014/main" id="{947D1352-08C2-41FB-AEE7-316875EE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2348" name="Rectangle 5">
              <a:extLst>
                <a:ext uri="{FF2B5EF4-FFF2-40B4-BE49-F238E27FC236}">
                  <a16:creationId xmlns:a16="http://schemas.microsoft.com/office/drawing/2014/main" id="{AE619EC7-5A06-4769-AEE4-A5408E70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2349" name="Rectangle 6">
              <a:extLst>
                <a:ext uri="{FF2B5EF4-FFF2-40B4-BE49-F238E27FC236}">
                  <a16:creationId xmlns:a16="http://schemas.microsoft.com/office/drawing/2014/main" id="{A5D1D472-38EC-4242-8B2D-98CA2286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2350" name="Rectangle 7">
              <a:extLst>
                <a:ext uri="{FF2B5EF4-FFF2-40B4-BE49-F238E27FC236}">
                  <a16:creationId xmlns:a16="http://schemas.microsoft.com/office/drawing/2014/main" id="{8065E762-2681-4D97-9A42-00EF1C84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2351" name="Line 8">
              <a:extLst>
                <a:ext uri="{FF2B5EF4-FFF2-40B4-BE49-F238E27FC236}">
                  <a16:creationId xmlns:a16="http://schemas.microsoft.com/office/drawing/2014/main" id="{7A0E3C7F-B5D7-4D6D-91B3-9FAFE1509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2" name="Text Box 9">
              <a:extLst>
                <a:ext uri="{FF2B5EF4-FFF2-40B4-BE49-F238E27FC236}">
                  <a16:creationId xmlns:a16="http://schemas.microsoft.com/office/drawing/2014/main" id="{D34D028A-3D34-455B-9371-0DFDE4B2A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42353" name="Text Box 10">
              <a:extLst>
                <a:ext uri="{FF2B5EF4-FFF2-40B4-BE49-F238E27FC236}">
                  <a16:creationId xmlns:a16="http://schemas.microsoft.com/office/drawing/2014/main" id="{BED4626E-2C29-4EBC-9AE6-8627A6ACE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42354" name="Text Box 11">
              <a:extLst>
                <a:ext uri="{FF2B5EF4-FFF2-40B4-BE49-F238E27FC236}">
                  <a16:creationId xmlns:a16="http://schemas.microsoft.com/office/drawing/2014/main" id="{85EAB76B-A41C-46F7-8936-820C50D44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42355" name="Text Box 12">
              <a:extLst>
                <a:ext uri="{FF2B5EF4-FFF2-40B4-BE49-F238E27FC236}">
                  <a16:creationId xmlns:a16="http://schemas.microsoft.com/office/drawing/2014/main" id="{3B0E9F9D-0D4E-4860-B395-7D7D9CEF2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42356" name="Text Box 13">
              <a:extLst>
                <a:ext uri="{FF2B5EF4-FFF2-40B4-BE49-F238E27FC236}">
                  <a16:creationId xmlns:a16="http://schemas.microsoft.com/office/drawing/2014/main" id="{1DE7C910-4A6B-4177-98CD-C3B1FC69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42357" name="Text Box 14">
              <a:extLst>
                <a:ext uri="{FF2B5EF4-FFF2-40B4-BE49-F238E27FC236}">
                  <a16:creationId xmlns:a16="http://schemas.microsoft.com/office/drawing/2014/main" id="{D5452446-9539-49A2-BD50-3FA72782B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2358" name="Text Box 15">
              <a:extLst>
                <a:ext uri="{FF2B5EF4-FFF2-40B4-BE49-F238E27FC236}">
                  <a16:creationId xmlns:a16="http://schemas.microsoft.com/office/drawing/2014/main" id="{75A79F66-3905-4467-B82E-D872AA940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2359" name="Rectangle 16">
              <a:extLst>
                <a:ext uri="{FF2B5EF4-FFF2-40B4-BE49-F238E27FC236}">
                  <a16:creationId xmlns:a16="http://schemas.microsoft.com/office/drawing/2014/main" id="{6CA94B8F-2B4A-4FEF-BF86-D0E3341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2360" name="Rectangle 17">
              <a:extLst>
                <a:ext uri="{FF2B5EF4-FFF2-40B4-BE49-F238E27FC236}">
                  <a16:creationId xmlns:a16="http://schemas.microsoft.com/office/drawing/2014/main" id="{7D3B1719-40F5-4454-B783-7DDFFAF3E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2361" name="Text Box 18">
              <a:extLst>
                <a:ext uri="{FF2B5EF4-FFF2-40B4-BE49-F238E27FC236}">
                  <a16:creationId xmlns:a16="http://schemas.microsoft.com/office/drawing/2014/main" id="{C1DD7508-A3ED-4075-B795-FA0CF885E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2340" name="Rectangle 19">
            <a:extLst>
              <a:ext uri="{FF2B5EF4-FFF2-40B4-BE49-F238E27FC236}">
                <a16:creationId xmlns:a16="http://schemas.microsoft.com/office/drawing/2014/main" id="{364B0F78-8E51-4188-B386-20135F75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 movl       %esp, %ebp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2341" name="Rectangle 13">
            <a:extLst>
              <a:ext uri="{FF2B5EF4-FFF2-40B4-BE49-F238E27FC236}">
                <a16:creationId xmlns:a16="http://schemas.microsoft.com/office/drawing/2014/main" id="{DCB725D7-2B60-48AE-BB0C-1F6D9CA0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EB69838-AB16-BE40-9037-497B87D7A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80460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675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5">
            <a:extLst>
              <a:ext uri="{FF2B5EF4-FFF2-40B4-BE49-F238E27FC236}">
                <a16:creationId xmlns:a16="http://schemas.microsoft.com/office/drawing/2014/main" id="{23718AD5-7B90-4D14-A64E-18C66754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5AE84-47E9-4C88-A2E8-AA7A23E4B36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7EB53BC-5854-4C3D-8A6C-77A8B888E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44387" name="Rectangle 19">
            <a:extLst>
              <a:ext uri="{FF2B5EF4-FFF2-40B4-BE49-F238E27FC236}">
                <a16:creationId xmlns:a16="http://schemas.microsoft.com/office/drawing/2014/main" id="{6908251E-E484-4EE4-8AF3-12B61C1C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11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   8(%ebp),  %eax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xp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0049E-3EC0-4418-BB07-4C44EAA9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05238"/>
            <a:ext cx="497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How to represent xp by %ebp ?</a:t>
            </a:r>
            <a:endParaRPr lang="zh-CN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1EAAB-5157-4268-A0DF-E7BC7A62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20+%ebp</a:t>
            </a:r>
            <a:endParaRPr lang="zh-CN" altLang="en-US" sz="2400"/>
          </a:p>
        </p:txBody>
      </p:sp>
      <p:grpSp>
        <p:nvGrpSpPr>
          <p:cNvPr id="144390" name="Group 3">
            <a:extLst>
              <a:ext uri="{FF2B5EF4-FFF2-40B4-BE49-F238E27FC236}">
                <a16:creationId xmlns:a16="http://schemas.microsoft.com/office/drawing/2014/main" id="{FBA27D0D-6E74-47BE-9C40-92DA7AB65394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44397" name="Rectangle 4">
              <a:extLst>
                <a:ext uri="{FF2B5EF4-FFF2-40B4-BE49-F238E27FC236}">
                  <a16:creationId xmlns:a16="http://schemas.microsoft.com/office/drawing/2014/main" id="{CCC841B2-4B1E-4AD6-9B34-16F880BA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4398" name="Rectangle 5">
              <a:extLst>
                <a:ext uri="{FF2B5EF4-FFF2-40B4-BE49-F238E27FC236}">
                  <a16:creationId xmlns:a16="http://schemas.microsoft.com/office/drawing/2014/main" id="{5928524F-8735-4906-B582-92D90D3B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4399" name="Rectangle 6">
              <a:extLst>
                <a:ext uri="{FF2B5EF4-FFF2-40B4-BE49-F238E27FC236}">
                  <a16:creationId xmlns:a16="http://schemas.microsoft.com/office/drawing/2014/main" id="{C52B5080-9A6A-4F08-928F-0984BC1B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4400" name="Rectangle 7">
              <a:extLst>
                <a:ext uri="{FF2B5EF4-FFF2-40B4-BE49-F238E27FC236}">
                  <a16:creationId xmlns:a16="http://schemas.microsoft.com/office/drawing/2014/main" id="{3ADF0B99-8F7A-47A3-A930-0DD37097D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4401" name="Line 8">
              <a:extLst>
                <a:ext uri="{FF2B5EF4-FFF2-40B4-BE49-F238E27FC236}">
                  <a16:creationId xmlns:a16="http://schemas.microsoft.com/office/drawing/2014/main" id="{D15A96A8-AFB0-45C6-B8C8-A772AFD26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2" name="Text Box 9">
              <a:extLst>
                <a:ext uri="{FF2B5EF4-FFF2-40B4-BE49-F238E27FC236}">
                  <a16:creationId xmlns:a16="http://schemas.microsoft.com/office/drawing/2014/main" id="{45A8861D-99AC-4382-BCE3-BB3FA9E87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44403" name="Text Box 10">
              <a:extLst>
                <a:ext uri="{FF2B5EF4-FFF2-40B4-BE49-F238E27FC236}">
                  <a16:creationId xmlns:a16="http://schemas.microsoft.com/office/drawing/2014/main" id="{1E6F4026-51C8-4AD4-A61B-E4C7D9C16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44404" name="Text Box 11">
              <a:extLst>
                <a:ext uri="{FF2B5EF4-FFF2-40B4-BE49-F238E27FC236}">
                  <a16:creationId xmlns:a16="http://schemas.microsoft.com/office/drawing/2014/main" id="{B4E67FC5-54F7-45EC-8E2E-9418A69AA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44405" name="Text Box 12">
              <a:extLst>
                <a:ext uri="{FF2B5EF4-FFF2-40B4-BE49-F238E27FC236}">
                  <a16:creationId xmlns:a16="http://schemas.microsoft.com/office/drawing/2014/main" id="{CECA2F03-0118-4F58-87AC-B55A2FC61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44406" name="Text Box 13">
              <a:extLst>
                <a:ext uri="{FF2B5EF4-FFF2-40B4-BE49-F238E27FC236}">
                  <a16:creationId xmlns:a16="http://schemas.microsoft.com/office/drawing/2014/main" id="{0787E043-4A6D-4355-95A7-23EFD55A7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44407" name="Text Box 14">
              <a:extLst>
                <a:ext uri="{FF2B5EF4-FFF2-40B4-BE49-F238E27FC236}">
                  <a16:creationId xmlns:a16="http://schemas.microsoft.com/office/drawing/2014/main" id="{134CB5EF-E4E0-4F7E-9CDC-B46D17A3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4408" name="Text Box 15">
              <a:extLst>
                <a:ext uri="{FF2B5EF4-FFF2-40B4-BE49-F238E27FC236}">
                  <a16:creationId xmlns:a16="http://schemas.microsoft.com/office/drawing/2014/main" id="{6C843B35-B17A-441A-A9EB-AD2CDE774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4409" name="Rectangle 16">
              <a:extLst>
                <a:ext uri="{FF2B5EF4-FFF2-40B4-BE49-F238E27FC236}">
                  <a16:creationId xmlns:a16="http://schemas.microsoft.com/office/drawing/2014/main" id="{5F85BA34-0764-41AD-BFC4-35B2ABF0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4410" name="Rectangle 17">
              <a:extLst>
                <a:ext uri="{FF2B5EF4-FFF2-40B4-BE49-F238E27FC236}">
                  <a16:creationId xmlns:a16="http://schemas.microsoft.com/office/drawing/2014/main" id="{EDDCF784-3BE4-4F41-A711-31A06894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4411" name="Text Box 18">
              <a:extLst>
                <a:ext uri="{FF2B5EF4-FFF2-40B4-BE49-F238E27FC236}">
                  <a16:creationId xmlns:a16="http://schemas.microsoft.com/office/drawing/2014/main" id="{975A4C34-0837-4A42-93BA-97A31BB6E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4391" name="Rectangle 13">
            <a:extLst>
              <a:ext uri="{FF2B5EF4-FFF2-40B4-BE49-F238E27FC236}">
                <a16:creationId xmlns:a16="http://schemas.microsoft.com/office/drawing/2014/main" id="{B3F37321-51D0-4DA3-98FE-3F4D9721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7D3FAA1-7D6A-884B-9DBC-3160AB736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10875"/>
              </p:ext>
            </p:extLst>
          </p:nvPr>
        </p:nvGraphicFramePr>
        <p:xfrm>
          <a:off x="7099300" y="23749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A7DDE4F-878F-4492-88EF-FE59F4042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Historical Perspective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4AA53547-0A4B-4AAF-A5C6-2EABEB9B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Long evolutionary development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Started from rather primitive 16-bit processors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Added more features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Take the advantage of the technology improvements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Satisfy the demands for higher performance and for supporting more advanced operating systems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 Laden with features providing backward compatibility that are obsolete</a:t>
            </a:r>
          </a:p>
        </p:txBody>
      </p:sp>
      <p:sp>
        <p:nvSpPr>
          <p:cNvPr id="35843" name="灯片编号占位符 4">
            <a:extLst>
              <a:ext uri="{FF2B5EF4-FFF2-40B4-BE49-F238E27FC236}">
                <a16:creationId xmlns:a16="http://schemas.microsoft.com/office/drawing/2014/main" id="{E1E23132-43B2-4350-9AA9-14438C8D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B847C-E234-4262-A6E7-6DB508F88AD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5">
            <a:extLst>
              <a:ext uri="{FF2B5EF4-FFF2-40B4-BE49-F238E27FC236}">
                <a16:creationId xmlns:a16="http://schemas.microsoft.com/office/drawing/2014/main" id="{D958D9BF-B31B-4032-8FCC-74686B6D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B827A-13D5-43D9-9282-6F2CA95FD06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D2A70CF-FB83-4687-B66F-3FF77D853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46435" name="Rectangle 19">
            <a:extLst>
              <a:ext uri="{FF2B5EF4-FFF2-40B4-BE49-F238E27FC236}">
                <a16:creationId xmlns:a16="http://schemas.microsoft.com/office/drawing/2014/main" id="{D7A630E9-F021-4848-B8B7-7CC4D94D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114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   8(%ebp),  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movl	     12(%ebp), %edx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%edx:  3</a:t>
            </a:r>
          </a:p>
        </p:txBody>
      </p:sp>
      <p:grpSp>
        <p:nvGrpSpPr>
          <p:cNvPr id="146436" name="Group 3">
            <a:extLst>
              <a:ext uri="{FF2B5EF4-FFF2-40B4-BE49-F238E27FC236}">
                <a16:creationId xmlns:a16="http://schemas.microsoft.com/office/drawing/2014/main" id="{8CEB2C2F-D1BA-4BCE-BE40-EC7966473C34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46443" name="Rectangle 4">
              <a:extLst>
                <a:ext uri="{FF2B5EF4-FFF2-40B4-BE49-F238E27FC236}">
                  <a16:creationId xmlns:a16="http://schemas.microsoft.com/office/drawing/2014/main" id="{FDEA9D78-1CAD-4AD7-8E3B-24E66585D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6444" name="Rectangle 5">
              <a:extLst>
                <a:ext uri="{FF2B5EF4-FFF2-40B4-BE49-F238E27FC236}">
                  <a16:creationId xmlns:a16="http://schemas.microsoft.com/office/drawing/2014/main" id="{7F44FED8-C47B-405F-99D1-BD515FF2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6445" name="Rectangle 6">
              <a:extLst>
                <a:ext uri="{FF2B5EF4-FFF2-40B4-BE49-F238E27FC236}">
                  <a16:creationId xmlns:a16="http://schemas.microsoft.com/office/drawing/2014/main" id="{BAF98F9B-D032-4BAB-B710-484050D2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6446" name="Rectangle 7">
              <a:extLst>
                <a:ext uri="{FF2B5EF4-FFF2-40B4-BE49-F238E27FC236}">
                  <a16:creationId xmlns:a16="http://schemas.microsoft.com/office/drawing/2014/main" id="{AAFE53EC-7808-408F-8656-B601D129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6447" name="Line 8">
              <a:extLst>
                <a:ext uri="{FF2B5EF4-FFF2-40B4-BE49-F238E27FC236}">
                  <a16:creationId xmlns:a16="http://schemas.microsoft.com/office/drawing/2014/main" id="{B96B1469-8CF9-43BE-9F13-24BF8F28B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8" name="Text Box 9">
              <a:extLst>
                <a:ext uri="{FF2B5EF4-FFF2-40B4-BE49-F238E27FC236}">
                  <a16:creationId xmlns:a16="http://schemas.microsoft.com/office/drawing/2014/main" id="{DD6DF688-BB35-4328-98D6-5D895CB03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46449" name="Text Box 10">
              <a:extLst>
                <a:ext uri="{FF2B5EF4-FFF2-40B4-BE49-F238E27FC236}">
                  <a16:creationId xmlns:a16="http://schemas.microsoft.com/office/drawing/2014/main" id="{04A8B1A7-0ECE-41AA-BF21-C18AE914B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46450" name="Text Box 11">
              <a:extLst>
                <a:ext uri="{FF2B5EF4-FFF2-40B4-BE49-F238E27FC236}">
                  <a16:creationId xmlns:a16="http://schemas.microsoft.com/office/drawing/2014/main" id="{17507548-D029-46E1-87F5-CA8F6F6A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46451" name="Text Box 12">
              <a:extLst>
                <a:ext uri="{FF2B5EF4-FFF2-40B4-BE49-F238E27FC236}">
                  <a16:creationId xmlns:a16="http://schemas.microsoft.com/office/drawing/2014/main" id="{33CF7AAC-180A-4E91-BE8A-9E3EFDFAC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46452" name="Text Box 13">
              <a:extLst>
                <a:ext uri="{FF2B5EF4-FFF2-40B4-BE49-F238E27FC236}">
                  <a16:creationId xmlns:a16="http://schemas.microsoft.com/office/drawing/2014/main" id="{21F98DCA-42EB-4E66-8D88-6AD53B1C3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46453" name="Text Box 14">
              <a:extLst>
                <a:ext uri="{FF2B5EF4-FFF2-40B4-BE49-F238E27FC236}">
                  <a16:creationId xmlns:a16="http://schemas.microsoft.com/office/drawing/2014/main" id="{F07E0C4B-626B-4320-8422-1DD5EFA6B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6454" name="Text Box 15">
              <a:extLst>
                <a:ext uri="{FF2B5EF4-FFF2-40B4-BE49-F238E27FC236}">
                  <a16:creationId xmlns:a16="http://schemas.microsoft.com/office/drawing/2014/main" id="{ACF33AE5-52F1-483E-8815-AF91977DC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6455" name="Rectangle 16">
              <a:extLst>
                <a:ext uri="{FF2B5EF4-FFF2-40B4-BE49-F238E27FC236}">
                  <a16:creationId xmlns:a16="http://schemas.microsoft.com/office/drawing/2014/main" id="{2F52399F-6FD7-4DBB-8CA2-B338B1BC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6456" name="Rectangle 17">
              <a:extLst>
                <a:ext uri="{FF2B5EF4-FFF2-40B4-BE49-F238E27FC236}">
                  <a16:creationId xmlns:a16="http://schemas.microsoft.com/office/drawing/2014/main" id="{DA76B93A-E07F-4BF0-8B7F-856DAD02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6457" name="Text Box 18">
              <a:extLst>
                <a:ext uri="{FF2B5EF4-FFF2-40B4-BE49-F238E27FC236}">
                  <a16:creationId xmlns:a16="http://schemas.microsoft.com/office/drawing/2014/main" id="{BBF041A8-283E-4EE8-BE3D-E416B957B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6437" name="Rectangle 13">
            <a:extLst>
              <a:ext uri="{FF2B5EF4-FFF2-40B4-BE49-F238E27FC236}">
                <a16:creationId xmlns:a16="http://schemas.microsoft.com/office/drawing/2014/main" id="{C5EEDFC2-A4D6-4C3C-9209-A46F2D43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AC187EC-6DC8-E046-816A-0DA58372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56604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474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5">
            <a:extLst>
              <a:ext uri="{FF2B5EF4-FFF2-40B4-BE49-F238E27FC236}">
                <a16:creationId xmlns:a16="http://schemas.microsoft.com/office/drawing/2014/main" id="{D0B2FBEE-CEEB-4C70-9070-70EDF8FD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42BA9-50F2-4959-AC06-9271D1578835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A7009B21-6B05-48A7-AF5C-F6B150600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48483" name="Rectangle 19">
            <a:extLst>
              <a:ext uri="{FF2B5EF4-FFF2-40B4-BE49-F238E27FC236}">
                <a16:creationId xmlns:a16="http://schemas.microsoft.com/office/drawing/2014/main" id="{33D53C7F-C791-4787-B5FE-A7D4168C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114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   8(%ebp),  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movl	     12(%ebp),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5 movl      (%eax),     %ecx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%edx: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%ecx:  4</a:t>
            </a:r>
          </a:p>
        </p:txBody>
      </p:sp>
      <p:grpSp>
        <p:nvGrpSpPr>
          <p:cNvPr id="148484" name="Group 3">
            <a:extLst>
              <a:ext uri="{FF2B5EF4-FFF2-40B4-BE49-F238E27FC236}">
                <a16:creationId xmlns:a16="http://schemas.microsoft.com/office/drawing/2014/main" id="{D4C45DBD-F739-4185-80E8-4DBA1E362B3A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48492" name="Rectangle 4">
              <a:extLst>
                <a:ext uri="{FF2B5EF4-FFF2-40B4-BE49-F238E27FC236}">
                  <a16:creationId xmlns:a16="http://schemas.microsoft.com/office/drawing/2014/main" id="{FAD8621B-ADB4-462F-B7C9-FD3ADAAF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48493" name="Rectangle 5">
              <a:extLst>
                <a:ext uri="{FF2B5EF4-FFF2-40B4-BE49-F238E27FC236}">
                  <a16:creationId xmlns:a16="http://schemas.microsoft.com/office/drawing/2014/main" id="{89BFAACA-398E-439A-A2FF-41ED780D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48494" name="Rectangle 6">
              <a:extLst>
                <a:ext uri="{FF2B5EF4-FFF2-40B4-BE49-F238E27FC236}">
                  <a16:creationId xmlns:a16="http://schemas.microsoft.com/office/drawing/2014/main" id="{0B6CEA65-48FD-458C-A929-43C80CC3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48495" name="Rectangle 7">
              <a:extLst>
                <a:ext uri="{FF2B5EF4-FFF2-40B4-BE49-F238E27FC236}">
                  <a16:creationId xmlns:a16="http://schemas.microsoft.com/office/drawing/2014/main" id="{E1CF6EC0-4DA1-4794-BAB5-74E8DEC0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48496" name="Line 8">
              <a:extLst>
                <a:ext uri="{FF2B5EF4-FFF2-40B4-BE49-F238E27FC236}">
                  <a16:creationId xmlns:a16="http://schemas.microsoft.com/office/drawing/2014/main" id="{4A749867-6869-498B-A3DB-B6A1CBA3A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7" name="Text Box 9">
              <a:extLst>
                <a:ext uri="{FF2B5EF4-FFF2-40B4-BE49-F238E27FC236}">
                  <a16:creationId xmlns:a16="http://schemas.microsoft.com/office/drawing/2014/main" id="{C9D0C463-B1DD-4E62-8C14-8FAA7B1D1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48498" name="Text Box 10">
              <a:extLst>
                <a:ext uri="{FF2B5EF4-FFF2-40B4-BE49-F238E27FC236}">
                  <a16:creationId xmlns:a16="http://schemas.microsoft.com/office/drawing/2014/main" id="{5D3C87BD-AD8A-4E04-990F-AB05E224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48499" name="Text Box 11">
              <a:extLst>
                <a:ext uri="{FF2B5EF4-FFF2-40B4-BE49-F238E27FC236}">
                  <a16:creationId xmlns:a16="http://schemas.microsoft.com/office/drawing/2014/main" id="{3A980DB9-E400-4507-ABA4-AAD8137AB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48500" name="Text Box 12">
              <a:extLst>
                <a:ext uri="{FF2B5EF4-FFF2-40B4-BE49-F238E27FC236}">
                  <a16:creationId xmlns:a16="http://schemas.microsoft.com/office/drawing/2014/main" id="{3911B419-0881-4E20-B795-8147F315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48501" name="Text Box 13">
              <a:extLst>
                <a:ext uri="{FF2B5EF4-FFF2-40B4-BE49-F238E27FC236}">
                  <a16:creationId xmlns:a16="http://schemas.microsoft.com/office/drawing/2014/main" id="{E38F487E-90D4-4D56-800B-C3AB6EBF1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48502" name="Text Box 14">
              <a:extLst>
                <a:ext uri="{FF2B5EF4-FFF2-40B4-BE49-F238E27FC236}">
                  <a16:creationId xmlns:a16="http://schemas.microsoft.com/office/drawing/2014/main" id="{EE010B98-BE6F-43E4-BF8E-4E1C9273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48503" name="Text Box 15">
              <a:extLst>
                <a:ext uri="{FF2B5EF4-FFF2-40B4-BE49-F238E27FC236}">
                  <a16:creationId xmlns:a16="http://schemas.microsoft.com/office/drawing/2014/main" id="{39BD69FB-3619-4A23-B812-077775FAA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48504" name="Rectangle 16">
              <a:extLst>
                <a:ext uri="{FF2B5EF4-FFF2-40B4-BE49-F238E27FC236}">
                  <a16:creationId xmlns:a16="http://schemas.microsoft.com/office/drawing/2014/main" id="{FD47460E-E70D-4D9D-A9CE-DD01D985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8505" name="Rectangle 17">
              <a:extLst>
                <a:ext uri="{FF2B5EF4-FFF2-40B4-BE49-F238E27FC236}">
                  <a16:creationId xmlns:a16="http://schemas.microsoft.com/office/drawing/2014/main" id="{BA79ED9C-9A30-46EF-BB88-002DB8AD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48506" name="Text Box 18">
              <a:extLst>
                <a:ext uri="{FF2B5EF4-FFF2-40B4-BE49-F238E27FC236}">
                  <a16:creationId xmlns:a16="http://schemas.microsoft.com/office/drawing/2014/main" id="{BC5F04F6-913F-4C8F-9C2B-CF0E83EB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48485" name="Rectangle 13">
            <a:extLst>
              <a:ext uri="{FF2B5EF4-FFF2-40B4-BE49-F238E27FC236}">
                <a16:creationId xmlns:a16="http://schemas.microsoft.com/office/drawing/2014/main" id="{B9C914FD-3283-4CDA-96F3-140E231F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4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5065B57-BB9F-D14D-949E-341B4FF03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1867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8491" name="曲线连接符 38">
            <a:extLst>
              <a:ext uri="{FF2B5EF4-FFF2-40B4-BE49-F238E27FC236}">
                <a16:creationId xmlns:a16="http://schemas.microsoft.com/office/drawing/2014/main" id="{6057771C-EBEC-4405-BB67-968106842BC3}"/>
              </a:ext>
            </a:extLst>
          </p:cNvPr>
          <p:cNvCxnSpPr>
            <a:cxnSpLocks noChangeShapeType="1"/>
            <a:stCxn id="148493" idx="3"/>
            <a:endCxn id="148485" idx="3"/>
          </p:cNvCxnSpPr>
          <p:nvPr/>
        </p:nvCxnSpPr>
        <p:spPr bwMode="auto">
          <a:xfrm flipH="1" flipV="1">
            <a:off x="7010400" y="2619375"/>
            <a:ext cx="1588" cy="1449388"/>
          </a:xfrm>
          <a:prstGeom prst="curvedConnector3">
            <a:avLst>
              <a:gd name="adj1" fmla="val -5838161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53432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灯片编号占位符 5">
            <a:extLst>
              <a:ext uri="{FF2B5EF4-FFF2-40B4-BE49-F238E27FC236}">
                <a16:creationId xmlns:a16="http://schemas.microsoft.com/office/drawing/2014/main" id="{7729608D-73C3-47E0-8337-0A41AC7F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64724-715B-4917-890A-DC44ADAE0FF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56D875E5-B658-4DE7-B693-ECB5DAD0A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50531" name="Rectangle 19">
            <a:extLst>
              <a:ext uri="{FF2B5EF4-FFF2-40B4-BE49-F238E27FC236}">
                <a16:creationId xmlns:a16="http://schemas.microsoft.com/office/drawing/2014/main" id="{03127398-2445-4B15-8F2C-57F32DB3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11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   8(%ebp),  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movl	     12(%ebp),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5 movl      (%eax),     %ecx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6 movl	     %edx,        (%eax)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%edx: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%ecx: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*xp(a): 3</a:t>
            </a:r>
          </a:p>
        </p:txBody>
      </p:sp>
      <p:grpSp>
        <p:nvGrpSpPr>
          <p:cNvPr id="150532" name="Group 3">
            <a:extLst>
              <a:ext uri="{FF2B5EF4-FFF2-40B4-BE49-F238E27FC236}">
                <a16:creationId xmlns:a16="http://schemas.microsoft.com/office/drawing/2014/main" id="{D5042FB0-C9A2-426E-8177-3DF9006C5C33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50540" name="Rectangle 4">
              <a:extLst>
                <a:ext uri="{FF2B5EF4-FFF2-40B4-BE49-F238E27FC236}">
                  <a16:creationId xmlns:a16="http://schemas.microsoft.com/office/drawing/2014/main" id="{ED3A16E7-AD71-4104-AC9D-1AB7AFE0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50541" name="Rectangle 5">
              <a:extLst>
                <a:ext uri="{FF2B5EF4-FFF2-40B4-BE49-F238E27FC236}">
                  <a16:creationId xmlns:a16="http://schemas.microsoft.com/office/drawing/2014/main" id="{DD644B95-EBFD-4A6C-B40E-05DE4556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50542" name="Rectangle 6">
              <a:extLst>
                <a:ext uri="{FF2B5EF4-FFF2-40B4-BE49-F238E27FC236}">
                  <a16:creationId xmlns:a16="http://schemas.microsoft.com/office/drawing/2014/main" id="{DA98AE25-8833-4614-8E1B-873D657FB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50543" name="Rectangle 7">
              <a:extLst>
                <a:ext uri="{FF2B5EF4-FFF2-40B4-BE49-F238E27FC236}">
                  <a16:creationId xmlns:a16="http://schemas.microsoft.com/office/drawing/2014/main" id="{D1EAC806-0E9A-4CED-A915-E8A44D7D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50544" name="Line 8">
              <a:extLst>
                <a:ext uri="{FF2B5EF4-FFF2-40B4-BE49-F238E27FC236}">
                  <a16:creationId xmlns:a16="http://schemas.microsoft.com/office/drawing/2014/main" id="{20868C31-25E2-41C7-98F6-689A3BFAA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5" name="Text Box 9">
              <a:extLst>
                <a:ext uri="{FF2B5EF4-FFF2-40B4-BE49-F238E27FC236}">
                  <a16:creationId xmlns:a16="http://schemas.microsoft.com/office/drawing/2014/main" id="{527072CF-988A-4358-B45A-B94FD4454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50546" name="Text Box 10">
              <a:extLst>
                <a:ext uri="{FF2B5EF4-FFF2-40B4-BE49-F238E27FC236}">
                  <a16:creationId xmlns:a16="http://schemas.microsoft.com/office/drawing/2014/main" id="{AC22EACD-09C6-4013-A164-38A4D47BC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50547" name="Text Box 11">
              <a:extLst>
                <a:ext uri="{FF2B5EF4-FFF2-40B4-BE49-F238E27FC236}">
                  <a16:creationId xmlns:a16="http://schemas.microsoft.com/office/drawing/2014/main" id="{17CD8283-5DC7-45FF-8B23-327CE8391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50548" name="Text Box 12">
              <a:extLst>
                <a:ext uri="{FF2B5EF4-FFF2-40B4-BE49-F238E27FC236}">
                  <a16:creationId xmlns:a16="http://schemas.microsoft.com/office/drawing/2014/main" id="{0A391990-E3EB-4ECE-974F-64DC8A3A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50549" name="Text Box 13">
              <a:extLst>
                <a:ext uri="{FF2B5EF4-FFF2-40B4-BE49-F238E27FC236}">
                  <a16:creationId xmlns:a16="http://schemas.microsoft.com/office/drawing/2014/main" id="{01885206-B8E6-43C5-865E-697A2D634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50550" name="Text Box 14">
              <a:extLst>
                <a:ext uri="{FF2B5EF4-FFF2-40B4-BE49-F238E27FC236}">
                  <a16:creationId xmlns:a16="http://schemas.microsoft.com/office/drawing/2014/main" id="{70EF6D5D-0407-40AD-9122-62BF5D461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50551" name="Text Box 15">
              <a:extLst>
                <a:ext uri="{FF2B5EF4-FFF2-40B4-BE49-F238E27FC236}">
                  <a16:creationId xmlns:a16="http://schemas.microsoft.com/office/drawing/2014/main" id="{D6D325AB-F0EB-4900-99BD-BB0AA10F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50552" name="Rectangle 16">
              <a:extLst>
                <a:ext uri="{FF2B5EF4-FFF2-40B4-BE49-F238E27FC236}">
                  <a16:creationId xmlns:a16="http://schemas.microsoft.com/office/drawing/2014/main" id="{4E1DD57D-956A-42C2-89B2-D9D8D5D86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0553" name="Rectangle 17">
              <a:extLst>
                <a:ext uri="{FF2B5EF4-FFF2-40B4-BE49-F238E27FC236}">
                  <a16:creationId xmlns:a16="http://schemas.microsoft.com/office/drawing/2014/main" id="{BE315CEB-93C0-4137-BD16-649098F4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0554" name="Text Box 18">
              <a:extLst>
                <a:ext uri="{FF2B5EF4-FFF2-40B4-BE49-F238E27FC236}">
                  <a16:creationId xmlns:a16="http://schemas.microsoft.com/office/drawing/2014/main" id="{966F5588-2D19-4EE2-B93B-54ED11D1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50533" name="Rectangle 13">
            <a:extLst>
              <a:ext uri="{FF2B5EF4-FFF2-40B4-BE49-F238E27FC236}">
                <a16:creationId xmlns:a16="http://schemas.microsoft.com/office/drawing/2014/main" id="{9013DBC0-FAB7-46E4-B71A-C2D4F33E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3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A2451BC-655E-DA42-9D84-CB6C4FC7B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41556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0539" name="曲线连接符 37">
            <a:extLst>
              <a:ext uri="{FF2B5EF4-FFF2-40B4-BE49-F238E27FC236}">
                <a16:creationId xmlns:a16="http://schemas.microsoft.com/office/drawing/2014/main" id="{A264004E-F4B6-46ED-B926-1F574D0F0FE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0400" y="2619375"/>
            <a:ext cx="1588" cy="1449388"/>
          </a:xfrm>
          <a:prstGeom prst="curvedConnector3">
            <a:avLst>
              <a:gd name="adj1" fmla="val -5838161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79796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5">
            <a:extLst>
              <a:ext uri="{FF2B5EF4-FFF2-40B4-BE49-F238E27FC236}">
                <a16:creationId xmlns:a16="http://schemas.microsoft.com/office/drawing/2014/main" id="{0F8D1F61-894A-4383-B8FF-7BA3BEF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BD6D4-F1C3-44C7-A4E4-AA4E75754D6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153AC37E-E7B1-4A64-B6E9-50EBD628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52579" name="Rectangle 19">
            <a:extLst>
              <a:ext uri="{FF2B5EF4-FFF2-40B4-BE49-F238E27FC236}">
                <a16:creationId xmlns:a16="http://schemas.microsoft.com/office/drawing/2014/main" id="{7B278B5B-D8AD-4C74-80A3-3ED25ADE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572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 movl      8(%ebp),  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 movl	     12(%ebp),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5 movl      (%eax),     %ecx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6 movl	     %edx,        (%eax)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7 movl      %ecx,        %eax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%edx: 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%ecx: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*xp(a):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%eax:  4 (old *xp) return value</a:t>
            </a:r>
          </a:p>
        </p:txBody>
      </p:sp>
      <p:grpSp>
        <p:nvGrpSpPr>
          <p:cNvPr id="152580" name="Group 3">
            <a:extLst>
              <a:ext uri="{FF2B5EF4-FFF2-40B4-BE49-F238E27FC236}">
                <a16:creationId xmlns:a16="http://schemas.microsoft.com/office/drawing/2014/main" id="{69687CAB-7E7A-43E6-846C-ADA48A3756D1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41750"/>
            <a:chOff x="3203" y="1536"/>
            <a:chExt cx="2077" cy="2420"/>
          </a:xfrm>
        </p:grpSpPr>
        <p:sp>
          <p:nvSpPr>
            <p:cNvPr id="152588" name="Rectangle 4">
              <a:extLst>
                <a:ext uri="{FF2B5EF4-FFF2-40B4-BE49-F238E27FC236}">
                  <a16:creationId xmlns:a16="http://schemas.microsoft.com/office/drawing/2014/main" id="{F40CEEDE-9F38-4A56-803A-9744E5F8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52589" name="Rectangle 5">
              <a:extLst>
                <a:ext uri="{FF2B5EF4-FFF2-40B4-BE49-F238E27FC236}">
                  <a16:creationId xmlns:a16="http://schemas.microsoft.com/office/drawing/2014/main" id="{AD87808F-B140-4643-9792-A25B3C09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52590" name="Rectangle 6">
              <a:extLst>
                <a:ext uri="{FF2B5EF4-FFF2-40B4-BE49-F238E27FC236}">
                  <a16:creationId xmlns:a16="http://schemas.microsoft.com/office/drawing/2014/main" id="{CCBE44D3-D647-43E0-8B09-327DDBA7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52591" name="Rectangle 7">
              <a:extLst>
                <a:ext uri="{FF2B5EF4-FFF2-40B4-BE49-F238E27FC236}">
                  <a16:creationId xmlns:a16="http://schemas.microsoft.com/office/drawing/2014/main" id="{D26974BA-93E3-4EE0-9CF1-2734287AE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Old 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52592" name="Line 8">
              <a:extLst>
                <a:ext uri="{FF2B5EF4-FFF2-40B4-BE49-F238E27FC236}">
                  <a16:creationId xmlns:a16="http://schemas.microsoft.com/office/drawing/2014/main" id="{47FAEB35-6A9D-4537-8421-E67993F13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752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3" name="Text Box 9">
              <a:extLst>
                <a:ext uri="{FF2B5EF4-FFF2-40B4-BE49-F238E27FC236}">
                  <a16:creationId xmlns:a16="http://schemas.microsoft.com/office/drawing/2014/main" id="{8D9DF573-CBDE-4881-8245-F45090E4F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552"/>
              <a:ext cx="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ebp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52594" name="Text Box 10">
              <a:extLst>
                <a:ext uri="{FF2B5EF4-FFF2-40B4-BE49-F238E27FC236}">
                  <a16:creationId xmlns:a16="http://schemas.microsoft.com/office/drawing/2014/main" id="{60160FDB-A17E-4F5C-AC45-0B06A8E08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52595" name="Text Box 11">
              <a:extLst>
                <a:ext uri="{FF2B5EF4-FFF2-40B4-BE49-F238E27FC236}">
                  <a16:creationId xmlns:a16="http://schemas.microsoft.com/office/drawing/2014/main" id="{737934A1-FDCA-4DCF-A7C5-F0D8C09E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52596" name="Text Box 12">
              <a:extLst>
                <a:ext uri="{FF2B5EF4-FFF2-40B4-BE49-F238E27FC236}">
                  <a16:creationId xmlns:a16="http://schemas.microsoft.com/office/drawing/2014/main" id="{3B33568F-93AE-400A-B22E-295E174F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52597" name="Text Box 13">
              <a:extLst>
                <a:ext uri="{FF2B5EF4-FFF2-40B4-BE49-F238E27FC236}">
                  <a16:creationId xmlns:a16="http://schemas.microsoft.com/office/drawing/2014/main" id="{42F4E2AB-7A39-4243-9EC9-68E0590E5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52598" name="Text Box 14">
              <a:extLst>
                <a:ext uri="{FF2B5EF4-FFF2-40B4-BE49-F238E27FC236}">
                  <a16:creationId xmlns:a16="http://schemas.microsoft.com/office/drawing/2014/main" id="{AA8E8D32-1FE7-4213-A907-B917ECAE0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52599" name="Text Box 15">
              <a:extLst>
                <a:ext uri="{FF2B5EF4-FFF2-40B4-BE49-F238E27FC236}">
                  <a16:creationId xmlns:a16="http://schemas.microsoft.com/office/drawing/2014/main" id="{221123BB-EA34-49FD-AC4B-71F33FC4D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52600" name="Rectangle 16">
              <a:extLst>
                <a:ext uri="{FF2B5EF4-FFF2-40B4-BE49-F238E27FC236}">
                  <a16:creationId xmlns:a16="http://schemas.microsoft.com/office/drawing/2014/main" id="{B6296840-9247-4024-B121-2F2BAAAE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2601" name="Rectangle 17">
              <a:extLst>
                <a:ext uri="{FF2B5EF4-FFF2-40B4-BE49-F238E27FC236}">
                  <a16:creationId xmlns:a16="http://schemas.microsoft.com/office/drawing/2014/main" id="{E6CCC533-943D-4673-B14F-82A434F9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2602" name="Text Box 18">
              <a:extLst>
                <a:ext uri="{FF2B5EF4-FFF2-40B4-BE49-F238E27FC236}">
                  <a16:creationId xmlns:a16="http://schemas.microsoft.com/office/drawing/2014/main" id="{BEAC0548-BF72-4664-BABB-1984D7D61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52581" name="Rectangle 13">
            <a:extLst>
              <a:ext uri="{FF2B5EF4-FFF2-40B4-BE49-F238E27FC236}">
                <a16:creationId xmlns:a16="http://schemas.microsoft.com/office/drawing/2014/main" id="{2CD26179-9E17-4C6F-AB9F-DE06AEB9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3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A33CB0-4CFD-3B4A-B4D1-0CF42F479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08947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2587" name="曲线连接符 37">
            <a:extLst>
              <a:ext uri="{FF2B5EF4-FFF2-40B4-BE49-F238E27FC236}">
                <a16:creationId xmlns:a16="http://schemas.microsoft.com/office/drawing/2014/main" id="{B76A900B-15CD-4FAD-96F2-E05E3FC95EC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0400" y="2619375"/>
            <a:ext cx="1588" cy="1449388"/>
          </a:xfrm>
          <a:prstGeom prst="curvedConnector3">
            <a:avLst>
              <a:gd name="adj1" fmla="val -5838161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33188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5">
            <a:extLst>
              <a:ext uri="{FF2B5EF4-FFF2-40B4-BE49-F238E27FC236}">
                <a16:creationId xmlns:a16="http://schemas.microsoft.com/office/drawing/2014/main" id="{489FDBD7-05C9-4171-8004-1EBBB279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85102-055D-42E3-A1D0-1E4D6B6A942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99A7538B-873B-4137-A42F-A10ADC758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54627" name="Rectangle 19">
            <a:extLst>
              <a:ext uri="{FF2B5EF4-FFF2-40B4-BE49-F238E27FC236}">
                <a16:creationId xmlns:a16="http://schemas.microsoft.com/office/drawing/2014/main" id="{6D2DB09A-DE74-4EF2-AB90-1AE3902C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525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8 movl	    %ebp, %esp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(do nothing)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9 popl	   %ebp</a:t>
            </a:r>
          </a:p>
        </p:txBody>
      </p:sp>
      <p:grpSp>
        <p:nvGrpSpPr>
          <p:cNvPr id="154628" name="Group 3">
            <a:extLst>
              <a:ext uri="{FF2B5EF4-FFF2-40B4-BE49-F238E27FC236}">
                <a16:creationId xmlns:a16="http://schemas.microsoft.com/office/drawing/2014/main" id="{57EFF1FC-2FDF-4814-BA25-15B9CD119743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479550"/>
            <a:ext cx="3297237" cy="3810000"/>
            <a:chOff x="3203" y="1536"/>
            <a:chExt cx="2077" cy="2400"/>
          </a:xfrm>
        </p:grpSpPr>
        <p:sp>
          <p:nvSpPr>
            <p:cNvPr id="154636" name="Rectangle 4">
              <a:extLst>
                <a:ext uri="{FF2B5EF4-FFF2-40B4-BE49-F238E27FC236}">
                  <a16:creationId xmlns:a16="http://schemas.microsoft.com/office/drawing/2014/main" id="{B14F46A3-0226-4425-AA4A-8B49D9D0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05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54637" name="Rectangle 5">
              <a:extLst>
                <a:ext uri="{FF2B5EF4-FFF2-40B4-BE49-F238E27FC236}">
                  <a16:creationId xmlns:a16="http://schemas.microsoft.com/office/drawing/2014/main" id="{B6503DDC-1C60-49D2-B61F-70F7BCD72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13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54638" name="Rectangle 6">
              <a:extLst>
                <a:ext uri="{FF2B5EF4-FFF2-40B4-BE49-F238E27FC236}">
                  <a16:creationId xmlns:a16="http://schemas.microsoft.com/office/drawing/2014/main" id="{FAD23D24-0097-48F3-971A-0C194DB9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Rtn adr</a:t>
              </a:r>
            </a:p>
          </p:txBody>
        </p:sp>
        <p:sp>
          <p:nvSpPr>
            <p:cNvPr id="154639" name="Rectangle 7">
              <a:extLst>
                <a:ext uri="{FF2B5EF4-FFF2-40B4-BE49-F238E27FC236}">
                  <a16:creationId xmlns:a16="http://schemas.microsoft.com/office/drawing/2014/main" id="{24C5DADB-C16E-4CB6-B5DB-B80C39C13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29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54640" name="Line 8">
              <a:extLst>
                <a:ext uri="{FF2B5EF4-FFF2-40B4-BE49-F238E27FC236}">
                  <a16:creationId xmlns:a16="http://schemas.microsoft.com/office/drawing/2014/main" id="{F0FBED45-5427-42EE-9D25-0FCF7FB76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" y="34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Text Box 9">
              <a:extLst>
                <a:ext uri="{FF2B5EF4-FFF2-40B4-BE49-F238E27FC236}">
                  <a16:creationId xmlns:a16="http://schemas.microsoft.com/office/drawing/2014/main" id="{759F2FEF-9D6E-446C-8452-2A1BAA9FC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363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54642" name="Text Box 10">
              <a:extLst>
                <a:ext uri="{FF2B5EF4-FFF2-40B4-BE49-F238E27FC236}">
                  <a16:creationId xmlns:a16="http://schemas.microsoft.com/office/drawing/2014/main" id="{F4784249-FA2E-478F-8F03-7B3A64B42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629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54643" name="Text Box 11">
              <a:extLst>
                <a:ext uri="{FF2B5EF4-FFF2-40B4-BE49-F238E27FC236}">
                  <a16:creationId xmlns:a16="http://schemas.microsoft.com/office/drawing/2014/main" id="{3C5E6A64-895B-4DD3-9E89-31C1CA25F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32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54644" name="Text Box 12">
              <a:extLst>
                <a:ext uri="{FF2B5EF4-FFF2-40B4-BE49-F238E27FC236}">
                  <a16:creationId xmlns:a16="http://schemas.microsoft.com/office/drawing/2014/main" id="{E7D8E5C7-89B9-4A17-96F3-FFA428E73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01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54645" name="Text Box 13">
              <a:extLst>
                <a:ext uri="{FF2B5EF4-FFF2-40B4-BE49-F238E27FC236}">
                  <a16:creationId xmlns:a16="http://schemas.microsoft.com/office/drawing/2014/main" id="{1A1484AD-40A7-4069-AF9A-84C49D843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705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54646" name="Text Box 14">
              <a:extLst>
                <a:ext uri="{FF2B5EF4-FFF2-40B4-BE49-F238E27FC236}">
                  <a16:creationId xmlns:a16="http://schemas.microsoft.com/office/drawing/2014/main" id="{51F91697-DF04-40CE-9994-0FC12A4F5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02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54647" name="Text Box 15">
              <a:extLst>
                <a:ext uri="{FF2B5EF4-FFF2-40B4-BE49-F238E27FC236}">
                  <a16:creationId xmlns:a16="http://schemas.microsoft.com/office/drawing/2014/main" id="{E4E511E2-2395-439E-8F8A-70D89FB1A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782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54648" name="Rectangle 16">
              <a:extLst>
                <a:ext uri="{FF2B5EF4-FFF2-40B4-BE49-F238E27FC236}">
                  <a16:creationId xmlns:a16="http://schemas.microsoft.com/office/drawing/2014/main" id="{517AAB3C-8288-4037-B774-9473C456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36"/>
              <a:ext cx="654" cy="5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4649" name="Rectangle 17">
              <a:extLst>
                <a:ext uri="{FF2B5EF4-FFF2-40B4-BE49-F238E27FC236}">
                  <a16:creationId xmlns:a16="http://schemas.microsoft.com/office/drawing/2014/main" id="{7591F621-5FC0-49AF-81AC-A6910239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398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4650" name="Text Box 18">
              <a:extLst>
                <a:ext uri="{FF2B5EF4-FFF2-40B4-BE49-F238E27FC236}">
                  <a16:creationId xmlns:a16="http://schemas.microsoft.com/office/drawing/2014/main" id="{34D4749D-4523-4825-B9EC-7D589DF2B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2398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54629" name="Rectangle 13">
            <a:extLst>
              <a:ext uri="{FF2B5EF4-FFF2-40B4-BE49-F238E27FC236}">
                <a16:creationId xmlns:a16="http://schemas.microsoft.com/office/drawing/2014/main" id="{FA541ADD-1BCD-46CD-9AD3-422BE680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74900"/>
            <a:ext cx="1038225" cy="487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3</a:t>
            </a:r>
            <a:endParaRPr lang="zh-CN" altLang="en-US" sz="2000">
              <a:latin typeface="Courier New" panose="02070309020205020404" pitchFamily="49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E5596C1-761C-E54D-9273-B01FAA3E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0804"/>
              </p:ext>
            </p:extLst>
          </p:nvPr>
        </p:nvGraphicFramePr>
        <p:xfrm>
          <a:off x="7086600" y="2362200"/>
          <a:ext cx="60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4635" name="曲线连接符 37">
            <a:extLst>
              <a:ext uri="{FF2B5EF4-FFF2-40B4-BE49-F238E27FC236}">
                <a16:creationId xmlns:a16="http://schemas.microsoft.com/office/drawing/2014/main" id="{19F70A12-C920-4637-92E2-74874AE1A30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0400" y="2619375"/>
            <a:ext cx="1588" cy="1449388"/>
          </a:xfrm>
          <a:prstGeom prst="curvedConnector3">
            <a:avLst>
              <a:gd name="adj1" fmla="val -5838161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957195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5">
            <a:extLst>
              <a:ext uri="{FF2B5EF4-FFF2-40B4-BE49-F238E27FC236}">
                <a16:creationId xmlns:a16="http://schemas.microsoft.com/office/drawing/2014/main" id="{40CF4F3B-1FD9-4177-8D9F-57668660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0826C-4C36-4EEB-B436-B3A7CF74B61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0AEEAF0E-DF65-41AF-935A-5D9618673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E4886BA-9174-4B69-AA0A-95A84B8C3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a = 4 ;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“address of” operator creates a pointer */	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int b = exchange(&amp;a, 3); </a:t>
            </a:r>
          </a:p>
          <a:p>
            <a:pPr marL="533400" indent="-5334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printf(“a = %d, b = %d\n”, a, b);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533400" indent="-533400">
              <a:lnSpc>
                <a:spcPts val="2600"/>
              </a:lnSpc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6292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5">
            <a:extLst>
              <a:ext uri="{FF2B5EF4-FFF2-40B4-BE49-F238E27FC236}">
                <a16:creationId xmlns:a16="http://schemas.microsoft.com/office/drawing/2014/main" id="{B18C9E43-7198-4B00-A128-94CB0C2A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78BB9-F12B-4DE7-A179-1C7DDEC260D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0616431-CB9D-4AEC-8092-D6B9088CD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58723" name="Group 3">
            <a:extLst>
              <a:ext uri="{FF2B5EF4-FFF2-40B4-BE49-F238E27FC236}">
                <a16:creationId xmlns:a16="http://schemas.microsoft.com/office/drawing/2014/main" id="{E01611C0-B794-4EFE-93FD-ED47CC3FCFF3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676400"/>
            <a:ext cx="3297237" cy="3810000"/>
            <a:chOff x="1859" y="1152"/>
            <a:chExt cx="2077" cy="2400"/>
          </a:xfrm>
        </p:grpSpPr>
        <p:sp>
          <p:nvSpPr>
            <p:cNvPr id="158728" name="Rectangle 4">
              <a:extLst>
                <a:ext uri="{FF2B5EF4-FFF2-40B4-BE49-F238E27FC236}">
                  <a16:creationId xmlns:a16="http://schemas.microsoft.com/office/drawing/2014/main" id="{4A226CB3-0510-439D-BA0B-86A3E0879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58729" name="Rectangle 5">
              <a:extLst>
                <a:ext uri="{FF2B5EF4-FFF2-40B4-BE49-F238E27FC236}">
                  <a16:creationId xmlns:a16="http://schemas.microsoft.com/office/drawing/2014/main" id="{A0628751-7CF9-4F01-906B-9453E06D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58730" name="Rectangle 6">
              <a:extLst>
                <a:ext uri="{FF2B5EF4-FFF2-40B4-BE49-F238E27FC236}">
                  <a16:creationId xmlns:a16="http://schemas.microsoft.com/office/drawing/2014/main" id="{5E2A2208-5EA3-42E9-A9AC-44A76071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58731" name="Rectangle 7">
              <a:extLst>
                <a:ext uri="{FF2B5EF4-FFF2-40B4-BE49-F238E27FC236}">
                  <a16:creationId xmlns:a16="http://schemas.microsoft.com/office/drawing/2014/main" id="{05D23890-3862-4C7F-A831-DBB776E44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58732" name="Line 8">
              <a:extLst>
                <a:ext uri="{FF2B5EF4-FFF2-40B4-BE49-F238E27FC236}">
                  <a16:creationId xmlns:a16="http://schemas.microsoft.com/office/drawing/2014/main" id="{B37816C9-8650-4E6A-8601-041ABB98D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33" name="Text Box 9">
              <a:extLst>
                <a:ext uri="{FF2B5EF4-FFF2-40B4-BE49-F238E27FC236}">
                  <a16:creationId xmlns:a16="http://schemas.microsoft.com/office/drawing/2014/main" id="{566C65C6-2475-4112-A4AE-93EED237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8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esp</a:t>
              </a:r>
            </a:p>
          </p:txBody>
        </p:sp>
        <p:sp>
          <p:nvSpPr>
            <p:cNvPr id="158734" name="Text Box 10">
              <a:extLst>
                <a:ext uri="{FF2B5EF4-FFF2-40B4-BE49-F238E27FC236}">
                  <a16:creationId xmlns:a16="http://schemas.microsoft.com/office/drawing/2014/main" id="{38C65EF9-AA9F-4354-BB66-69B34EC40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64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58735" name="Text Box 11">
              <a:extLst>
                <a:ext uri="{FF2B5EF4-FFF2-40B4-BE49-F238E27FC236}">
                  <a16:creationId xmlns:a16="http://schemas.microsoft.com/office/drawing/2014/main" id="{CFC1AA50-4773-4A3B-9A9C-1103AF53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8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58736" name="Rectangle 12">
              <a:extLst>
                <a:ext uri="{FF2B5EF4-FFF2-40B4-BE49-F238E27FC236}">
                  <a16:creationId xmlns:a16="http://schemas.microsoft.com/office/drawing/2014/main" id="{71842F77-B232-49F9-814C-98B7D749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8737" name="Rectangle 13">
              <a:extLst>
                <a:ext uri="{FF2B5EF4-FFF2-40B4-BE49-F238E27FC236}">
                  <a16:creationId xmlns:a16="http://schemas.microsoft.com/office/drawing/2014/main" id="{350D9203-645E-4C29-8FF0-A94C3B53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58738" name="Text Box 14">
              <a:extLst>
                <a:ext uri="{FF2B5EF4-FFF2-40B4-BE49-F238E27FC236}">
                  <a16:creationId xmlns:a16="http://schemas.microsoft.com/office/drawing/2014/main" id="{E76C3494-6EC5-4A4E-A328-93063D912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58724" name="Rectangle 13">
            <a:extLst>
              <a:ext uri="{FF2B5EF4-FFF2-40B4-BE49-F238E27FC236}">
                <a16:creationId xmlns:a16="http://schemas.microsoft.com/office/drawing/2014/main" id="{498E412B-BE1F-42D2-AE1D-07EE9C56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57333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3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cxnSp>
        <p:nvCxnSpPr>
          <p:cNvPr id="158725" name="曲线连接符 35">
            <a:extLst>
              <a:ext uri="{FF2B5EF4-FFF2-40B4-BE49-F238E27FC236}">
                <a16:creationId xmlns:a16="http://schemas.microsoft.com/office/drawing/2014/main" id="{2B07BBC1-9CCF-49DA-AF11-C77DB42CFEA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611563" y="3048000"/>
            <a:ext cx="25400" cy="1217613"/>
          </a:xfrm>
          <a:prstGeom prst="curvedConnector4">
            <a:avLst>
              <a:gd name="adj1" fmla="val -4450000"/>
              <a:gd name="adj2" fmla="val 105931"/>
            </a:avLst>
          </a:prstGeom>
          <a:noFill/>
          <a:ln w="9525">
            <a:solidFill>
              <a:schemeClr val="tx1"/>
            </a:solidFill>
            <a:round/>
            <a:headEnd type="none" w="med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726" name="TextBox 28">
            <a:extLst>
              <a:ext uri="{FF2B5EF4-FFF2-40B4-BE49-F238E27FC236}">
                <a16:creationId xmlns:a16="http://schemas.microsoft.com/office/drawing/2014/main" id="{548D5CEE-9A22-4D0E-A3ED-15339F6A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2343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/>
              <a:t>%eax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/>
              <a:t>Return value</a:t>
            </a:r>
            <a:endParaRPr lang="zh-CN" altLang="en-US" b="0"/>
          </a:p>
        </p:txBody>
      </p:sp>
      <p:sp>
        <p:nvSpPr>
          <p:cNvPr id="158727" name="TextBox 18">
            <a:extLst>
              <a:ext uri="{FF2B5EF4-FFF2-40B4-BE49-F238E27FC236}">
                <a16:creationId xmlns:a16="http://schemas.microsoft.com/office/drawing/2014/main" id="{6150A0CF-5D0B-4819-8D61-6BFC0AB3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3048000"/>
            <a:ext cx="366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b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634661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5">
            <a:extLst>
              <a:ext uri="{FF2B5EF4-FFF2-40B4-BE49-F238E27FC236}">
                <a16:creationId xmlns:a16="http://schemas.microsoft.com/office/drawing/2014/main" id="{9999AEA3-8C7E-442A-8D77-188256EA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C05038-6E09-457E-A151-18F84AC627D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8B434586-C414-48AE-B3DA-BEB6B9975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Movement Example</a:t>
            </a:r>
          </a:p>
        </p:txBody>
      </p:sp>
      <p:grpSp>
        <p:nvGrpSpPr>
          <p:cNvPr id="160771" name="Group 3">
            <a:extLst>
              <a:ext uri="{FF2B5EF4-FFF2-40B4-BE49-F238E27FC236}">
                <a16:creationId xmlns:a16="http://schemas.microsoft.com/office/drawing/2014/main" id="{7F519A65-D786-434A-814E-1A504FC2570B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676400"/>
            <a:ext cx="3297237" cy="3810000"/>
            <a:chOff x="1859" y="1152"/>
            <a:chExt cx="2077" cy="2400"/>
          </a:xfrm>
        </p:grpSpPr>
        <p:sp>
          <p:nvSpPr>
            <p:cNvPr id="160775" name="Rectangle 4">
              <a:extLst>
                <a:ext uri="{FF2B5EF4-FFF2-40B4-BE49-F238E27FC236}">
                  <a16:creationId xmlns:a16="http://schemas.microsoft.com/office/drawing/2014/main" id="{A1F32095-A32A-4E22-AE36-36DA719E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21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0776" name="Rectangle 5">
              <a:extLst>
                <a:ext uri="{FF2B5EF4-FFF2-40B4-BE49-F238E27FC236}">
                  <a16:creationId xmlns:a16="http://schemas.microsoft.com/office/drawing/2014/main" id="{F197AE5A-14D4-447E-9A0C-45B0C2F7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29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&amp;a</a:t>
              </a:r>
            </a:p>
          </p:txBody>
        </p:sp>
        <p:sp>
          <p:nvSpPr>
            <p:cNvPr id="160777" name="Rectangle 6">
              <a:extLst>
                <a:ext uri="{FF2B5EF4-FFF2-40B4-BE49-F238E27FC236}">
                  <a16:creationId xmlns:a16="http://schemas.microsoft.com/office/drawing/2014/main" id="{3B8F6C95-44C3-43B1-91C7-C8694C2B1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37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60778" name="Rectangle 7">
              <a:extLst>
                <a:ext uri="{FF2B5EF4-FFF2-40B4-BE49-F238E27FC236}">
                  <a16:creationId xmlns:a16="http://schemas.microsoft.com/office/drawing/2014/main" id="{693A1144-85B6-4162-93C5-BE324D844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244"/>
              <a:ext cx="654" cy="3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Helvetica" panose="020B0604020202020204" pitchFamily="34" charset="0"/>
              </a:endParaRPr>
            </a:p>
          </p:txBody>
        </p:sp>
        <p:sp>
          <p:nvSpPr>
            <p:cNvPr id="160779" name="Line 8">
              <a:extLst>
                <a:ext uri="{FF2B5EF4-FFF2-40B4-BE49-F238E27FC236}">
                  <a16:creationId xmlns:a16="http://schemas.microsoft.com/office/drawing/2014/main" id="{E2170A79-3E1F-485B-9E3F-799D5D259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2784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80" name="Text Box 9">
              <a:extLst>
                <a:ext uri="{FF2B5EF4-FFF2-40B4-BE49-F238E27FC236}">
                  <a16:creationId xmlns:a16="http://schemas.microsoft.com/office/drawing/2014/main" id="{0D20317A-F8C7-4EE3-A50B-62D8E9AA5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8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panose="02070309020205020404" pitchFamily="49" charset="0"/>
                </a:rPr>
                <a:t>%</a:t>
              </a:r>
              <a:r>
                <a:rPr lang="en-US" altLang="zh-CN" sz="1800">
                  <a:latin typeface="Courier New" panose="02070309020205020404" pitchFamily="49" charset="0"/>
                </a:rPr>
                <a:t>esp</a:t>
              </a:r>
            </a:p>
          </p:txBody>
        </p:sp>
        <p:sp>
          <p:nvSpPr>
            <p:cNvPr id="160781" name="Text Box 10">
              <a:extLst>
                <a:ext uri="{FF2B5EF4-FFF2-40B4-BE49-F238E27FC236}">
                  <a16:creationId xmlns:a16="http://schemas.microsoft.com/office/drawing/2014/main" id="{0DF2C458-E500-4F63-9F30-C73986CA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64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160782" name="Text Box 11">
              <a:extLst>
                <a:ext uri="{FF2B5EF4-FFF2-40B4-BE49-F238E27FC236}">
                  <a16:creationId xmlns:a16="http://schemas.microsoft.com/office/drawing/2014/main" id="{FB7DA4DE-F90B-4C89-ADF2-55D58D2E3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398"/>
              <a:ext cx="6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160783" name="Rectangle 12">
              <a:extLst>
                <a:ext uri="{FF2B5EF4-FFF2-40B4-BE49-F238E27FC236}">
                  <a16:creationId xmlns:a16="http://schemas.microsoft.com/office/drawing/2014/main" id="{4FDBA8E7-5998-451C-A725-46A4464A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152"/>
              <a:ext cx="654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anose="020B0604020202020204" pitchFamily="34" charset="0"/>
                </a:rPr>
                <a:t>•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60784" name="Rectangle 13">
              <a:extLst>
                <a:ext uri="{FF2B5EF4-FFF2-40B4-BE49-F238E27FC236}">
                  <a16:creationId xmlns:a16="http://schemas.microsoft.com/office/drawing/2014/main" id="{D578097B-D01A-420F-B538-2EA7FF6C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4"/>
              <a:ext cx="654" cy="3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</a:rPr>
                <a:t>4</a:t>
              </a:r>
              <a:endParaRPr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160785" name="Text Box 14">
              <a:extLst>
                <a:ext uri="{FF2B5EF4-FFF2-40B4-BE49-F238E27FC236}">
                  <a16:creationId xmlns:a16="http://schemas.microsoft.com/office/drawing/2014/main" id="{99F47AB0-69A5-4BA6-8F54-E1DAD190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14"/>
              <a:ext cx="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160772" name="Rectangle 13">
            <a:extLst>
              <a:ext uri="{FF2B5EF4-FFF2-40B4-BE49-F238E27FC236}">
                <a16:creationId xmlns:a16="http://schemas.microsoft.com/office/drawing/2014/main" id="{F1B0EFC2-6504-4000-BE43-F4BDD730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573338"/>
            <a:ext cx="1038225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3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cxnSp>
        <p:nvCxnSpPr>
          <p:cNvPr id="160773" name="曲线连接符 35">
            <a:extLst>
              <a:ext uri="{FF2B5EF4-FFF2-40B4-BE49-F238E27FC236}">
                <a16:creationId xmlns:a16="http://schemas.microsoft.com/office/drawing/2014/main" id="{9520F30D-221F-4B54-B35C-BC401177DD1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611563" y="3048000"/>
            <a:ext cx="25400" cy="1217613"/>
          </a:xfrm>
          <a:prstGeom prst="curvedConnector4">
            <a:avLst>
              <a:gd name="adj1" fmla="val -4450000"/>
              <a:gd name="adj2" fmla="val 105931"/>
            </a:avLst>
          </a:prstGeom>
          <a:noFill/>
          <a:ln w="9525">
            <a:solidFill>
              <a:schemeClr val="tx1"/>
            </a:solidFill>
            <a:round/>
            <a:headEnd type="none" w="med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774" name="TextBox 17">
            <a:extLst>
              <a:ext uri="{FF2B5EF4-FFF2-40B4-BE49-F238E27FC236}">
                <a16:creationId xmlns:a16="http://schemas.microsoft.com/office/drawing/2014/main" id="{2A505846-FD55-404A-B7E9-65D17614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3048000"/>
            <a:ext cx="366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/>
              <a:t>b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765506138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13061</TotalTime>
  <Words>6581</Words>
  <Application>Microsoft Office PowerPoint</Application>
  <PresentationFormat>全屏显示(4:3)</PresentationFormat>
  <Paragraphs>1767</Paragraphs>
  <Slides>97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Courier</vt:lpstr>
      <vt:lpstr>Arial</vt:lpstr>
      <vt:lpstr>Arial Narrow</vt:lpstr>
      <vt:lpstr>Calibri</vt:lpstr>
      <vt:lpstr>Calibri Bold</vt:lpstr>
      <vt:lpstr>Calibri Bold Italic</vt:lpstr>
      <vt:lpstr>Calibri Italic</vt:lpstr>
      <vt:lpstr>Comic Sans MS</vt:lpstr>
      <vt:lpstr>Courier New</vt:lpstr>
      <vt:lpstr>Courier New Bold</vt:lpstr>
      <vt:lpstr>Helvetica</vt:lpstr>
      <vt:lpstr>Times New Roman</vt:lpstr>
      <vt:lpstr>Wingdings</vt:lpstr>
      <vt:lpstr>Wingdings 2</vt:lpstr>
      <vt:lpstr>icfp99</vt:lpstr>
      <vt:lpstr>Machine-Level Representation of Programs I</vt:lpstr>
      <vt:lpstr>Outline</vt:lpstr>
      <vt:lpstr>Characteristics of the high level programming languages</vt:lpstr>
      <vt:lpstr>Characteristics of the assembly programming languages</vt:lpstr>
      <vt:lpstr>Why should we understand the assembly code</vt:lpstr>
      <vt:lpstr>From writing to understanding assembly code</vt:lpstr>
      <vt:lpstr>Understanding how compilation systems works</vt:lpstr>
      <vt:lpstr>Outline</vt:lpstr>
      <vt:lpstr>A Historical Perspective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Moor’s Law</vt:lpstr>
      <vt:lpstr>Outline</vt:lpstr>
      <vt:lpstr>Levels of Abstraction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Outline</vt:lpstr>
      <vt:lpstr>Operands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Virtual spaces</vt:lpstr>
      <vt:lpstr>Memory References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Complete Memory Addressing Modes</vt:lpstr>
      <vt:lpstr>Address Computation Examples</vt:lpstr>
      <vt:lpstr>Addressing Mode</vt:lpstr>
      <vt:lpstr>PowerPoint 演示文稿</vt:lpstr>
      <vt:lpstr>Operations in Assembly Instructions</vt:lpstr>
      <vt:lpstr>Understanding Machine Execution </vt:lpstr>
      <vt:lpstr>Code Layout</vt:lpstr>
      <vt:lpstr>Addressing mode</vt:lpstr>
      <vt:lpstr>Sequential execution</vt:lpstr>
      <vt:lpstr>Code Layout</vt:lpstr>
      <vt:lpstr>Data layout</vt:lpstr>
      <vt:lpstr>Data Types</vt:lpstr>
      <vt:lpstr>Move Instructions</vt:lpstr>
      <vt:lpstr>Move Instructions</vt:lpstr>
      <vt:lpstr>Data Movement</vt:lpstr>
      <vt:lpstr>Data Movement Example</vt:lpstr>
      <vt:lpstr>Data Formats</vt:lpstr>
      <vt:lpstr>Data Movement Example</vt:lpstr>
      <vt:lpstr>Stack operation</vt:lpstr>
      <vt:lpstr>Stack Layout</vt:lpstr>
      <vt:lpstr>Stack operation</vt:lpstr>
      <vt:lpstr>Stack Operation</vt:lpstr>
      <vt:lpstr>Stack operations</vt:lpstr>
      <vt:lpstr>Stack operations</vt:lpstr>
      <vt:lpstr>Stack operations</vt:lpstr>
      <vt:lpstr>Outline</vt:lpstr>
      <vt:lpstr>Address Computation Instruction</vt:lpstr>
      <vt:lpstr>Examples for Lea Instruction</vt:lpstr>
      <vt:lpstr>Some Arithmetic Operations</vt:lpstr>
      <vt:lpstr>Some Arithmetic Operations</vt:lpstr>
      <vt:lpstr>Arithmetic Expression Example</vt:lpstr>
      <vt:lpstr>Understanding Arithmetic Expression Example</vt:lpstr>
      <vt:lpstr>Arithmetic and Logical Operations</vt:lpstr>
      <vt:lpstr>Special Arithmetic Operations</vt:lpstr>
      <vt:lpstr>Machine Programming I: Summary</vt:lpstr>
      <vt:lpstr>Backup Slides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  <vt:lpstr>Data Movement Example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417</cp:revision>
  <dcterms:created xsi:type="dcterms:W3CDTF">2000-01-15T07:54:11Z</dcterms:created>
  <dcterms:modified xsi:type="dcterms:W3CDTF">2023-03-24T04:09:46Z</dcterms:modified>
</cp:coreProperties>
</file>