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863" r:id="rId2"/>
    <p:sldId id="967" r:id="rId3"/>
    <p:sldId id="284" r:id="rId4"/>
    <p:sldId id="285" r:id="rId5"/>
    <p:sldId id="374" r:id="rId6"/>
    <p:sldId id="375" r:id="rId7"/>
    <p:sldId id="373" r:id="rId8"/>
    <p:sldId id="376" r:id="rId9"/>
    <p:sldId id="286" r:id="rId10"/>
    <p:sldId id="287" r:id="rId11"/>
    <p:sldId id="289" r:id="rId12"/>
    <p:sldId id="364" r:id="rId13"/>
    <p:sldId id="288" r:id="rId14"/>
    <p:sldId id="691" r:id="rId15"/>
    <p:sldId id="1034" r:id="rId16"/>
    <p:sldId id="293" r:id="rId17"/>
    <p:sldId id="295" r:id="rId18"/>
    <p:sldId id="366" r:id="rId19"/>
    <p:sldId id="301" r:id="rId20"/>
    <p:sldId id="332" r:id="rId21"/>
    <p:sldId id="302" r:id="rId22"/>
    <p:sldId id="304" r:id="rId23"/>
    <p:sldId id="1035" r:id="rId24"/>
    <p:sldId id="306" r:id="rId25"/>
    <p:sldId id="307" r:id="rId26"/>
    <p:sldId id="309" r:id="rId27"/>
    <p:sldId id="312" r:id="rId28"/>
    <p:sldId id="368" r:id="rId29"/>
    <p:sldId id="367" r:id="rId30"/>
    <p:sldId id="369" r:id="rId31"/>
    <p:sldId id="336" r:id="rId32"/>
    <p:sldId id="338" r:id="rId33"/>
    <p:sldId id="1036" r:id="rId34"/>
    <p:sldId id="339" r:id="rId35"/>
    <p:sldId id="1037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1038" r:id="rId47"/>
    <p:sldId id="324" r:id="rId48"/>
    <p:sldId id="380" r:id="rId49"/>
    <p:sldId id="381" r:id="rId50"/>
    <p:sldId id="38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95282" autoAdjust="0"/>
  </p:normalViewPr>
  <p:slideViewPr>
    <p:cSldViewPr>
      <p:cViewPr varScale="1">
        <p:scale>
          <a:sx n="112" d="100"/>
          <a:sy n="112" d="100"/>
        </p:scale>
        <p:origin x="1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2ff92a34c2080f" providerId="LiveId" clId="{E6BAAFAF-74B2-4869-BF5F-4F885D1BB38E}"/>
    <pc:docChg chg="undo custSel addSld delSld modSld sldOrd modMainMaster">
      <pc:chgData name="" userId="eb2ff92a34c2080f" providerId="LiveId" clId="{E6BAAFAF-74B2-4869-BF5F-4F885D1BB38E}" dt="2020-10-22T05:09:01.292" v="306" actId="404"/>
      <pc:docMkLst>
        <pc:docMk/>
      </pc:docMkLst>
      <pc:sldChg chg="delSp modSp add del modTransition">
        <pc:chgData name="" userId="eb2ff92a34c2080f" providerId="LiveId" clId="{E6BAAFAF-74B2-4869-BF5F-4F885D1BB38E}" dt="2020-10-22T01:36:34.285" v="44" actId="478"/>
        <pc:sldMkLst>
          <pc:docMk/>
          <pc:sldMk cId="0" sldId="284"/>
        </pc:sldMkLst>
        <pc:spChg chg="del">
          <ac:chgData name="" userId="eb2ff92a34c2080f" providerId="LiveId" clId="{E6BAAFAF-74B2-4869-BF5F-4F885D1BB38E}" dt="2020-10-22T01:36:34.285" v="44" actId="478"/>
          <ac:spMkLst>
            <pc:docMk/>
            <pc:sldMk cId="0" sldId="284"/>
            <ac:spMk id="33793" creationId="{00000000-0000-0000-0000-000000000000}"/>
          </ac:spMkLst>
        </pc:spChg>
        <pc:spChg chg="mod">
          <ac:chgData name="" userId="eb2ff92a34c2080f" providerId="LiveId" clId="{E6BAAFAF-74B2-4869-BF5F-4F885D1BB38E}" dt="2020-10-22T01:35:48.267" v="36" actId="404"/>
          <ac:spMkLst>
            <pc:docMk/>
            <pc:sldMk cId="0" sldId="284"/>
            <ac:spMk id="33796" creationId="{00000000-0000-0000-0000-000000000000}"/>
          </ac:spMkLst>
        </pc:spChg>
      </pc:sldChg>
      <pc:sldChg chg="delSp modSp add del modTransition">
        <pc:chgData name="" userId="eb2ff92a34c2080f" providerId="LiveId" clId="{E6BAAFAF-74B2-4869-BF5F-4F885D1BB38E}" dt="2020-10-22T05:09:01.292" v="306" actId="404"/>
        <pc:sldMkLst>
          <pc:docMk/>
          <pc:sldMk cId="0" sldId="285"/>
        </pc:sldMkLst>
        <pc:spChg chg="del">
          <ac:chgData name="" userId="eb2ff92a34c2080f" providerId="LiveId" clId="{E6BAAFAF-74B2-4869-BF5F-4F885D1BB38E}" dt="2020-10-22T01:36:38.956" v="45" actId="478"/>
          <ac:spMkLst>
            <pc:docMk/>
            <pc:sldMk cId="0" sldId="285"/>
            <ac:spMk id="34817" creationId="{00000000-0000-0000-0000-000000000000}"/>
          </ac:spMkLst>
        </pc:spChg>
        <pc:spChg chg="mod">
          <ac:chgData name="" userId="eb2ff92a34c2080f" providerId="LiveId" clId="{E6BAAFAF-74B2-4869-BF5F-4F885D1BB38E}" dt="2020-10-22T05:09:01.292" v="306" actId="404"/>
          <ac:spMkLst>
            <pc:docMk/>
            <pc:sldMk cId="0" sldId="285"/>
            <ac:spMk id="34820" creationId="{00000000-0000-0000-0000-000000000000}"/>
          </ac:spMkLst>
        </pc:spChg>
      </pc:sldChg>
      <pc:sldChg chg="delSp modSp add del modTransition">
        <pc:chgData name="" userId="eb2ff92a34c2080f" providerId="LiveId" clId="{E6BAAFAF-74B2-4869-BF5F-4F885D1BB38E}" dt="2020-10-22T01:36:30.236" v="43" actId="478"/>
        <pc:sldMkLst>
          <pc:docMk/>
          <pc:sldMk cId="0" sldId="286"/>
        </pc:sldMkLst>
        <pc:spChg chg="del">
          <ac:chgData name="" userId="eb2ff92a34c2080f" providerId="LiveId" clId="{E6BAAFAF-74B2-4869-BF5F-4F885D1BB38E}" dt="2020-10-22T01:36:30.236" v="43" actId="478"/>
          <ac:spMkLst>
            <pc:docMk/>
            <pc:sldMk cId="0" sldId="286"/>
            <ac:spMk id="35841" creationId="{00000000-0000-0000-0000-000000000000}"/>
          </ac:spMkLst>
        </pc:spChg>
        <pc:spChg chg="mod">
          <ac:chgData name="" userId="eb2ff92a34c2080f" providerId="LiveId" clId="{E6BAAFAF-74B2-4869-BF5F-4F885D1BB38E}" dt="2020-10-22T01:36:14.651" v="39" actId="404"/>
          <ac:spMkLst>
            <pc:docMk/>
            <pc:sldMk cId="0" sldId="286"/>
            <ac:spMk id="35844" creationId="{00000000-0000-0000-0000-000000000000}"/>
          </ac:spMkLst>
        </pc:spChg>
      </pc:sldChg>
      <pc:sldChg chg="delSp modSp add del modTransition">
        <pc:chgData name="" userId="eb2ff92a34c2080f" providerId="LiveId" clId="{E6BAAFAF-74B2-4869-BF5F-4F885D1BB38E}" dt="2020-10-22T01:36:24.739" v="42" actId="478"/>
        <pc:sldMkLst>
          <pc:docMk/>
          <pc:sldMk cId="0" sldId="287"/>
        </pc:sldMkLst>
        <pc:spChg chg="del mod">
          <ac:chgData name="" userId="eb2ff92a34c2080f" providerId="LiveId" clId="{E6BAAFAF-74B2-4869-BF5F-4F885D1BB38E}" dt="2020-10-22T01:36:24.739" v="42" actId="478"/>
          <ac:spMkLst>
            <pc:docMk/>
            <pc:sldMk cId="0" sldId="287"/>
            <ac:spMk id="36865" creationId="{00000000-0000-0000-0000-000000000000}"/>
          </ac:spMkLst>
        </pc:spChg>
        <pc:spChg chg="mod">
          <ac:chgData name="" userId="eb2ff92a34c2080f" providerId="LiveId" clId="{E6BAAFAF-74B2-4869-BF5F-4F885D1BB38E}" dt="2020-10-22T01:36:21.710" v="40" actId="404"/>
          <ac:spMkLst>
            <pc:docMk/>
            <pc:sldMk cId="0" sldId="287"/>
            <ac:spMk id="36868" creationId="{00000000-0000-0000-0000-000000000000}"/>
          </ac:spMkLst>
        </pc:spChg>
      </pc:sldChg>
      <pc:sldChg chg="delSp modSp add del modTransition">
        <pc:chgData name="" userId="eb2ff92a34c2080f" providerId="LiveId" clId="{E6BAAFAF-74B2-4869-BF5F-4F885D1BB38E}" dt="2020-10-22T01:38:16.379" v="62" actId="478"/>
        <pc:sldMkLst>
          <pc:docMk/>
          <pc:sldMk cId="0" sldId="288"/>
        </pc:sldMkLst>
        <pc:spChg chg="del">
          <ac:chgData name="" userId="eb2ff92a34c2080f" providerId="LiveId" clId="{E6BAAFAF-74B2-4869-BF5F-4F885D1BB38E}" dt="2020-10-22T01:38:16.379" v="62" actId="478"/>
          <ac:spMkLst>
            <pc:docMk/>
            <pc:sldMk cId="0" sldId="288"/>
            <ac:spMk id="37889" creationId="{00000000-0000-0000-0000-000000000000}"/>
          </ac:spMkLst>
        </pc:spChg>
        <pc:spChg chg="mod">
          <ac:chgData name="" userId="eb2ff92a34c2080f" providerId="LiveId" clId="{E6BAAFAF-74B2-4869-BF5F-4F885D1BB38E}" dt="2020-10-22T01:38:13.159" v="61" actId="1035"/>
          <ac:spMkLst>
            <pc:docMk/>
            <pc:sldMk cId="0" sldId="288"/>
            <ac:spMk id="37892" creationId="{00000000-0000-0000-0000-000000000000}"/>
          </ac:spMkLst>
        </pc:spChg>
      </pc:sldChg>
      <pc:sldChg chg="delSp modSp add del modTransition">
        <pc:chgData name="" userId="eb2ff92a34c2080f" providerId="LiveId" clId="{E6BAAFAF-74B2-4869-BF5F-4F885D1BB38E}" dt="2020-10-22T01:37:57.117" v="57" actId="1035"/>
        <pc:sldMkLst>
          <pc:docMk/>
          <pc:sldMk cId="0" sldId="289"/>
        </pc:sldMkLst>
        <pc:spChg chg="del mod">
          <ac:chgData name="" userId="eb2ff92a34c2080f" providerId="LiveId" clId="{E6BAAFAF-74B2-4869-BF5F-4F885D1BB38E}" dt="2020-10-22T01:37:32.327" v="49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" userId="eb2ff92a34c2080f" providerId="LiveId" clId="{E6BAAFAF-74B2-4869-BF5F-4F885D1BB38E}" dt="2020-10-22T01:37:50.964" v="52" actId="14100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" userId="eb2ff92a34c2080f" providerId="LiveId" clId="{E6BAAFAF-74B2-4869-BF5F-4F885D1BB38E}" dt="2020-10-22T01:37:57.117" v="57" actId="1035"/>
          <ac:spMkLst>
            <pc:docMk/>
            <pc:sldMk cId="0" sldId="289"/>
            <ac:spMk id="38921" creationId="{00000000-0000-0000-0000-000000000000}"/>
          </ac:spMkLst>
        </pc:spChg>
      </pc:sldChg>
      <pc:sldChg chg="modSp add del modTransition">
        <pc:chgData name="" userId="eb2ff92a34c2080f" providerId="LiveId" clId="{E6BAAFAF-74B2-4869-BF5F-4F885D1BB38E}" dt="2020-10-22T00:22:57.372" v="27" actId="2696"/>
        <pc:sldMkLst>
          <pc:docMk/>
          <pc:sldMk cId="0" sldId="292"/>
        </pc:sldMkLst>
        <pc:spChg chg="mod">
          <ac:chgData name="" userId="eb2ff92a34c2080f" providerId="LiveId" clId="{E6BAAFAF-74B2-4869-BF5F-4F885D1BB38E}" dt="2020-10-21T09:37:39.974" v="21" actId="404"/>
          <ac:spMkLst>
            <pc:docMk/>
            <pc:sldMk cId="0" sldId="292"/>
            <ac:spMk id="45061" creationId="{00000000-0000-0000-0000-000000000000}"/>
          </ac:spMkLst>
        </pc:spChg>
      </pc:sldChg>
      <pc:sldChg chg="add del">
        <pc:chgData name="" userId="eb2ff92a34c2080f" providerId="LiveId" clId="{E6BAAFAF-74B2-4869-BF5F-4F885D1BB38E}" dt="2020-10-22T01:55:43.393" v="225" actId="2696"/>
        <pc:sldMkLst>
          <pc:docMk/>
          <pc:sldMk cId="2200525085" sldId="292"/>
        </pc:sldMkLst>
      </pc:sldChg>
      <pc:sldChg chg="delSp modSp add modTransition">
        <pc:chgData name="" userId="eb2ff92a34c2080f" providerId="LiveId" clId="{E6BAAFAF-74B2-4869-BF5F-4F885D1BB38E}" dt="2020-10-22T01:39:16.191" v="65" actId="478"/>
        <pc:sldMkLst>
          <pc:docMk/>
          <pc:sldMk cId="0" sldId="293"/>
        </pc:sldMkLst>
        <pc:spChg chg="del">
          <ac:chgData name="" userId="eb2ff92a34c2080f" providerId="LiveId" clId="{E6BAAFAF-74B2-4869-BF5F-4F885D1BB38E}" dt="2020-10-22T01:39:16.191" v="65" actId="478"/>
          <ac:spMkLst>
            <pc:docMk/>
            <pc:sldMk cId="0" sldId="293"/>
            <ac:spMk id="40961" creationId="{00000000-0000-0000-0000-000000000000}"/>
          </ac:spMkLst>
        </pc:spChg>
        <pc:spChg chg="mod">
          <ac:chgData name="" userId="eb2ff92a34c2080f" providerId="LiveId" clId="{E6BAAFAF-74B2-4869-BF5F-4F885D1BB38E}" dt="2020-10-22T01:39:13.116" v="64" actId="404"/>
          <ac:spMkLst>
            <pc:docMk/>
            <pc:sldMk cId="0" sldId="293"/>
            <ac:spMk id="40964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39:32.921" v="67" actId="478"/>
        <pc:sldMkLst>
          <pc:docMk/>
          <pc:sldMk cId="0" sldId="295"/>
        </pc:sldMkLst>
        <pc:spChg chg="mod">
          <ac:chgData name="" userId="eb2ff92a34c2080f" providerId="LiveId" clId="{E6BAAFAF-74B2-4869-BF5F-4F885D1BB38E}" dt="2020-10-22T01:39:28.656" v="66" actId="404"/>
          <ac:spMkLst>
            <pc:docMk/>
            <pc:sldMk cId="0" sldId="295"/>
            <ac:spMk id="17" creationId="{00000000-0000-0000-0000-000000000000}"/>
          </ac:spMkLst>
        </pc:spChg>
        <pc:spChg chg="del">
          <ac:chgData name="" userId="eb2ff92a34c2080f" providerId="LiveId" clId="{E6BAAFAF-74B2-4869-BF5F-4F885D1BB38E}" dt="2020-10-22T01:39:32.921" v="67" actId="478"/>
          <ac:spMkLst>
            <pc:docMk/>
            <pc:sldMk cId="0" sldId="295"/>
            <ac:spMk id="43009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1:16.079" v="77" actId="1035"/>
        <pc:sldMkLst>
          <pc:docMk/>
          <pc:sldMk cId="0" sldId="301"/>
        </pc:sldMkLst>
        <pc:spChg chg="del">
          <ac:chgData name="" userId="eb2ff92a34c2080f" providerId="LiveId" clId="{E6BAAFAF-74B2-4869-BF5F-4F885D1BB38E}" dt="2020-10-22T01:40:49.513" v="74" actId="478"/>
          <ac:spMkLst>
            <pc:docMk/>
            <pc:sldMk cId="0" sldId="301"/>
            <ac:spMk id="49153" creationId="{00000000-0000-0000-0000-000000000000}"/>
          </ac:spMkLst>
        </pc:spChg>
        <pc:spChg chg="mod">
          <ac:chgData name="" userId="eb2ff92a34c2080f" providerId="LiveId" clId="{E6BAAFAF-74B2-4869-BF5F-4F885D1BB38E}" dt="2020-10-22T01:41:16.079" v="77" actId="1035"/>
          <ac:spMkLst>
            <pc:docMk/>
            <pc:sldMk cId="0" sldId="301"/>
            <ac:spMk id="49159" creationId="{00000000-0000-0000-0000-000000000000}"/>
          </ac:spMkLst>
        </pc:spChg>
        <pc:spChg chg="mod">
          <ac:chgData name="" userId="eb2ff92a34c2080f" providerId="LiveId" clId="{E6BAAFAF-74B2-4869-BF5F-4F885D1BB38E}" dt="2020-10-22T01:41:01.012" v="75" actId="404"/>
          <ac:spMkLst>
            <pc:docMk/>
            <pc:sldMk cId="0" sldId="301"/>
            <ac:spMk id="49160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1:45.915" v="83" actId="1035"/>
        <pc:sldMkLst>
          <pc:docMk/>
          <pc:sldMk cId="0" sldId="302"/>
        </pc:sldMkLst>
        <pc:spChg chg="del">
          <ac:chgData name="" userId="eb2ff92a34c2080f" providerId="LiveId" clId="{E6BAAFAF-74B2-4869-BF5F-4F885D1BB38E}" dt="2020-10-22T01:41:42.244" v="80" actId="478"/>
          <ac:spMkLst>
            <pc:docMk/>
            <pc:sldMk cId="0" sldId="302"/>
            <ac:spMk id="50177" creationId="{00000000-0000-0000-0000-000000000000}"/>
          </ac:spMkLst>
        </pc:spChg>
        <pc:spChg chg="mod">
          <ac:chgData name="" userId="eb2ff92a34c2080f" providerId="LiveId" clId="{E6BAAFAF-74B2-4869-BF5F-4F885D1BB38E}" dt="2020-10-22T01:41:45.915" v="83" actId="1035"/>
          <ac:spMkLst>
            <pc:docMk/>
            <pc:sldMk cId="0" sldId="302"/>
            <ac:spMk id="50183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2:28.272" v="88" actId="14100"/>
        <pc:sldMkLst>
          <pc:docMk/>
          <pc:sldMk cId="0" sldId="304"/>
        </pc:sldMkLst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0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1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3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4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15" creationId="{00000000-0000-0000-0000-000000000000}"/>
          </ac:spMkLst>
        </pc:spChg>
        <pc:spChg chg="del">
          <ac:chgData name="" userId="eb2ff92a34c2080f" providerId="LiveId" clId="{E6BAAFAF-74B2-4869-BF5F-4F885D1BB38E}" dt="2020-10-22T01:41:57.814" v="84" actId="478"/>
          <ac:spMkLst>
            <pc:docMk/>
            <pc:sldMk cId="0" sldId="304"/>
            <ac:spMk id="52225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" userId="eb2ff92a34c2080f" providerId="LiveId" clId="{E6BAAFAF-74B2-4869-BF5F-4F885D1BB38E}" dt="2020-10-22T01:42:01.743" v="85" actId="1076"/>
          <ac:spMkLst>
            <pc:docMk/>
            <pc:sldMk cId="0" sldId="304"/>
            <ac:spMk id="52230" creationId="{00000000-0000-0000-0000-000000000000}"/>
          </ac:spMkLst>
        </pc:spChg>
        <pc:spChg chg="mod">
          <ac:chgData name="" userId="eb2ff92a34c2080f" providerId="LiveId" clId="{E6BAAFAF-74B2-4869-BF5F-4F885D1BB38E}" dt="2020-10-22T01:42:28.272" v="88" actId="14100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" userId="eb2ff92a34c2080f" providerId="LiveId" clId="{E6BAAFAF-74B2-4869-BF5F-4F885D1BB38E}" dt="2020-10-22T01:42:17.096" v="87" actId="1035"/>
          <ac:spMkLst>
            <pc:docMk/>
            <pc:sldMk cId="0" sldId="304"/>
            <ac:spMk id="52232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3:47.410" v="92" actId="404"/>
        <pc:sldMkLst>
          <pc:docMk/>
          <pc:sldMk cId="0" sldId="306"/>
        </pc:sldMkLst>
        <pc:spChg chg="del">
          <ac:chgData name="" userId="eb2ff92a34c2080f" providerId="LiveId" clId="{E6BAAFAF-74B2-4869-BF5F-4F885D1BB38E}" dt="2020-10-22T01:43:39.389" v="91" actId="478"/>
          <ac:spMkLst>
            <pc:docMk/>
            <pc:sldMk cId="0" sldId="306"/>
            <ac:spMk id="54273" creationId="{00000000-0000-0000-0000-000000000000}"/>
          </ac:spMkLst>
        </pc:spChg>
        <pc:spChg chg="mod">
          <ac:chgData name="" userId="eb2ff92a34c2080f" providerId="LiveId" clId="{E6BAAFAF-74B2-4869-BF5F-4F885D1BB38E}" dt="2020-10-22T01:43:47.410" v="92" actId="404"/>
          <ac:spMkLst>
            <pc:docMk/>
            <pc:sldMk cId="0" sldId="306"/>
            <ac:spMk id="54280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4:04.064" v="95" actId="1076"/>
        <pc:sldMkLst>
          <pc:docMk/>
          <pc:sldMk cId="0" sldId="307"/>
        </pc:sldMkLst>
        <pc:spChg chg="del">
          <ac:chgData name="" userId="eb2ff92a34c2080f" providerId="LiveId" clId="{E6BAAFAF-74B2-4869-BF5F-4F885D1BB38E}" dt="2020-10-22T01:43:54.526" v="93" actId="478"/>
          <ac:spMkLst>
            <pc:docMk/>
            <pc:sldMk cId="0" sldId="307"/>
            <ac:spMk id="55297" creationId="{00000000-0000-0000-0000-000000000000}"/>
          </ac:spMkLst>
        </pc:spChg>
        <pc:spChg chg="mod">
          <ac:chgData name="" userId="eb2ff92a34c2080f" providerId="LiveId" clId="{E6BAAFAF-74B2-4869-BF5F-4F885D1BB38E}" dt="2020-10-22T01:44:04.064" v="95" actId="1076"/>
          <ac:spMkLst>
            <pc:docMk/>
            <pc:sldMk cId="0" sldId="307"/>
            <ac:spMk id="55305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4:19.729" v="97" actId="14100"/>
        <pc:sldMkLst>
          <pc:docMk/>
          <pc:sldMk cId="0" sldId="309"/>
        </pc:sldMkLst>
        <pc:spChg chg="del">
          <ac:chgData name="" userId="eb2ff92a34c2080f" providerId="LiveId" clId="{E6BAAFAF-74B2-4869-BF5F-4F885D1BB38E}" dt="2020-10-22T01:44:15.268" v="96" actId="478"/>
          <ac:spMkLst>
            <pc:docMk/>
            <pc:sldMk cId="0" sldId="309"/>
            <ac:spMk id="56321" creationId="{00000000-0000-0000-0000-000000000000}"/>
          </ac:spMkLst>
        </pc:spChg>
        <pc:spChg chg="mod">
          <ac:chgData name="" userId="eb2ff92a34c2080f" providerId="LiveId" clId="{E6BAAFAF-74B2-4869-BF5F-4F885D1BB38E}" dt="2020-10-22T01:44:19.729" v="97" actId="14100"/>
          <ac:spMkLst>
            <pc:docMk/>
            <pc:sldMk cId="0" sldId="309"/>
            <ac:spMk id="56327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4:54.666" v="101" actId="1076"/>
        <pc:sldMkLst>
          <pc:docMk/>
          <pc:sldMk cId="0" sldId="312"/>
        </pc:sldMkLst>
        <pc:spChg chg="mod">
          <ac:chgData name="" userId="eb2ff92a34c2080f" providerId="LiveId" clId="{E6BAAFAF-74B2-4869-BF5F-4F885D1BB38E}" dt="2020-10-22T01:44:47.389" v="99" actId="404"/>
          <ac:spMkLst>
            <pc:docMk/>
            <pc:sldMk cId="0" sldId="312"/>
            <ac:spMk id="2" creationId="{00000000-0000-0000-0000-000000000000}"/>
          </ac:spMkLst>
        </pc:spChg>
        <pc:spChg chg="del">
          <ac:chgData name="" userId="eb2ff92a34c2080f" providerId="LiveId" clId="{E6BAAFAF-74B2-4869-BF5F-4F885D1BB38E}" dt="2020-10-22T01:44:41.637" v="98" actId="478"/>
          <ac:spMkLst>
            <pc:docMk/>
            <pc:sldMk cId="0" sldId="312"/>
            <ac:spMk id="59393" creationId="{00000000-0000-0000-0000-000000000000}"/>
          </ac:spMkLst>
        </pc:spChg>
        <pc:spChg chg="mod">
          <ac:chgData name="" userId="eb2ff92a34c2080f" providerId="LiveId" clId="{E6BAAFAF-74B2-4869-BF5F-4F885D1BB38E}" dt="2020-10-22T01:44:54.666" v="101" actId="1076"/>
          <ac:spMkLst>
            <pc:docMk/>
            <pc:sldMk cId="0" sldId="312"/>
            <ac:spMk id="59399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6:03.745" v="291" actId="1035"/>
        <pc:sldMkLst>
          <pc:docMk/>
          <pc:sldMk cId="0" sldId="324"/>
        </pc:sldMkLst>
        <pc:spChg chg="del">
          <ac:chgData name="" userId="eb2ff92a34c2080f" providerId="LiveId" clId="{E6BAAFAF-74B2-4869-BF5F-4F885D1BB38E}" dt="2020-10-22T01:53:24.722" v="170" actId="478"/>
          <ac:spMkLst>
            <pc:docMk/>
            <pc:sldMk cId="0" sldId="324"/>
            <ac:spMk id="64513" creationId="{00000000-0000-0000-0000-000000000000}"/>
          </ac:spMkLst>
        </pc:spChg>
        <pc:spChg chg="mod">
          <ac:chgData name="" userId="eb2ff92a34c2080f" providerId="LiveId" clId="{E6BAAFAF-74B2-4869-BF5F-4F885D1BB38E}" dt="2020-10-22T01:56:03.745" v="291" actId="1035"/>
          <ac:spMkLst>
            <pc:docMk/>
            <pc:sldMk cId="0" sldId="324"/>
            <ac:spMk id="64516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1:31.003" v="79" actId="404"/>
        <pc:sldMkLst>
          <pc:docMk/>
          <pc:sldMk cId="0" sldId="332"/>
        </pc:sldMkLst>
        <pc:spChg chg="del">
          <ac:chgData name="" userId="eb2ff92a34c2080f" providerId="LiveId" clId="{E6BAAFAF-74B2-4869-BF5F-4F885D1BB38E}" dt="2020-10-22T01:41:23.273" v="78" actId="478"/>
          <ac:spMkLst>
            <pc:docMk/>
            <pc:sldMk cId="0" sldId="332"/>
            <ac:spMk id="49153" creationId="{00000000-0000-0000-0000-000000000000}"/>
          </ac:spMkLst>
        </pc:spChg>
        <pc:spChg chg="mod">
          <ac:chgData name="" userId="eb2ff92a34c2080f" providerId="LiveId" clId="{E6BAAFAF-74B2-4869-BF5F-4F885D1BB38E}" dt="2020-10-22T01:41:31.003" v="79" actId="404"/>
          <ac:spMkLst>
            <pc:docMk/>
            <pc:sldMk cId="0" sldId="332"/>
            <ac:spMk id="49160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5:57.701" v="110" actId="1076"/>
        <pc:sldMkLst>
          <pc:docMk/>
          <pc:sldMk cId="0" sldId="336"/>
        </pc:sldMkLst>
        <pc:spChg chg="del">
          <ac:chgData name="" userId="eb2ff92a34c2080f" providerId="LiveId" clId="{E6BAAFAF-74B2-4869-BF5F-4F885D1BB38E}" dt="2020-10-22T01:45:48.010" v="10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5:57.701" v="110" actId="1076"/>
          <ac:spMkLst>
            <pc:docMk/>
            <pc:sldMk cId="0" sldId="336"/>
            <ac:spMk id="57355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6:34.226" v="116" actId="1076"/>
        <pc:sldMkLst>
          <pc:docMk/>
          <pc:sldMk cId="0" sldId="338"/>
        </pc:sldMkLst>
        <pc:spChg chg="mod">
          <ac:chgData name="" userId="eb2ff92a34c2080f" providerId="LiveId" clId="{E6BAAFAF-74B2-4869-BF5F-4F885D1BB38E}" dt="2020-10-22T01:46:28.722" v="115" actId="1037"/>
          <ac:spMkLst>
            <pc:docMk/>
            <pc:sldMk cId="0" sldId="338"/>
            <ac:spMk id="18" creationId="{00000000-0000-0000-0000-000000000000}"/>
          </ac:spMkLst>
        </pc:spChg>
        <pc:spChg chg="mod">
          <ac:chgData name="" userId="eb2ff92a34c2080f" providerId="LiveId" clId="{E6BAAFAF-74B2-4869-BF5F-4F885D1BB38E}" dt="2020-10-22T01:46:34.226" v="116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" userId="eb2ff92a34c2080f" providerId="LiveId" clId="{E6BAAFAF-74B2-4869-BF5F-4F885D1BB38E}" dt="2020-10-22T01:46:06.570" v="111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6:15.368" v="112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7:06.819" v="123" actId="404"/>
        <pc:sldMkLst>
          <pc:docMk/>
          <pc:sldMk cId="0" sldId="339"/>
        </pc:sldMkLst>
        <pc:spChg chg="del">
          <ac:chgData name="" userId="eb2ff92a34c2080f" providerId="LiveId" clId="{E6BAAFAF-74B2-4869-BF5F-4F885D1BB38E}" dt="2020-10-22T01:46:51.552" v="120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7:01.356" v="122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" userId="eb2ff92a34c2080f" providerId="LiveId" clId="{E6BAAFAF-74B2-4869-BF5F-4F885D1BB38E}" dt="2020-10-22T01:47:06.819" v="123" actId="404"/>
          <ac:spMkLst>
            <pc:docMk/>
            <pc:sldMk cId="0" sldId="339"/>
            <ac:spMk id="57356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9:06.773" v="136" actId="404"/>
        <pc:sldMkLst>
          <pc:docMk/>
          <pc:sldMk cId="713034918" sldId="352"/>
        </pc:sldMkLst>
        <pc:spChg chg="del">
          <ac:chgData name="" userId="eb2ff92a34c2080f" providerId="LiveId" clId="{E6BAAFAF-74B2-4869-BF5F-4F885D1BB38E}" dt="2020-10-22T01:48:51.966" v="133" actId="478"/>
          <ac:spMkLst>
            <pc:docMk/>
            <pc:sldMk cId="713034918" sldId="352"/>
            <ac:spMk id="21505" creationId="{00000000-0000-0000-0000-000000000000}"/>
          </ac:spMkLst>
        </pc:spChg>
        <pc:spChg chg="mod">
          <ac:chgData name="" userId="eb2ff92a34c2080f" providerId="LiveId" clId="{E6BAAFAF-74B2-4869-BF5F-4F885D1BB38E}" dt="2020-10-22T01:49:00.844" v="135" actId="404"/>
          <ac:spMkLst>
            <pc:docMk/>
            <pc:sldMk cId="713034918" sldId="352"/>
            <ac:spMk id="21507" creationId="{00000000-0000-0000-0000-000000000000}"/>
          </ac:spMkLst>
        </pc:spChg>
        <pc:spChg chg="mod">
          <ac:chgData name="" userId="eb2ff92a34c2080f" providerId="LiveId" clId="{E6BAAFAF-74B2-4869-BF5F-4F885D1BB38E}" dt="2020-10-22T01:49:06.773" v="136" actId="404"/>
          <ac:spMkLst>
            <pc:docMk/>
            <pc:sldMk cId="713034918" sldId="352"/>
            <ac:spMk id="21508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9:23.955" v="138" actId="14100"/>
        <pc:sldMkLst>
          <pc:docMk/>
          <pc:sldMk cId="538493611" sldId="353"/>
        </pc:sldMkLst>
        <pc:spChg chg="del">
          <ac:chgData name="" userId="eb2ff92a34c2080f" providerId="LiveId" clId="{E6BAAFAF-74B2-4869-BF5F-4F885D1BB38E}" dt="2020-10-22T01:49:17.156" v="137" actId="478"/>
          <ac:spMkLst>
            <pc:docMk/>
            <pc:sldMk cId="538493611" sldId="353"/>
            <ac:spMk id="22529" creationId="{00000000-0000-0000-0000-000000000000}"/>
          </ac:spMkLst>
        </pc:spChg>
        <pc:spChg chg="mod">
          <ac:chgData name="" userId="eb2ff92a34c2080f" providerId="LiveId" clId="{E6BAAFAF-74B2-4869-BF5F-4F885D1BB38E}" dt="2020-10-22T01:49:23.955" v="138" actId="14100"/>
          <ac:spMkLst>
            <pc:docMk/>
            <pc:sldMk cId="538493611" sldId="353"/>
            <ac:spMk id="22531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0:04.812" v="150" actId="404"/>
        <pc:sldMkLst>
          <pc:docMk/>
          <pc:sldMk cId="490463907" sldId="354"/>
        </pc:sldMkLst>
        <pc:spChg chg="mod">
          <ac:chgData name="" userId="eb2ff92a34c2080f" providerId="LiveId" clId="{E6BAAFAF-74B2-4869-BF5F-4F885D1BB38E}" dt="2020-10-22T01:49:52.894" v="148" actId="1035"/>
          <ac:spMkLst>
            <pc:docMk/>
            <pc:sldMk cId="490463907" sldId="354"/>
            <ac:spMk id="11" creationId="{00000000-0000-0000-0000-000000000000}"/>
          </ac:spMkLst>
        </pc:spChg>
        <pc:spChg chg="mod">
          <ac:chgData name="" userId="eb2ff92a34c2080f" providerId="LiveId" clId="{E6BAAFAF-74B2-4869-BF5F-4F885D1BB38E}" dt="2020-10-22T01:49:52.894" v="148" actId="1035"/>
          <ac:spMkLst>
            <pc:docMk/>
            <pc:sldMk cId="490463907" sldId="354"/>
            <ac:spMk id="18" creationId="{00000000-0000-0000-0000-000000000000}"/>
          </ac:spMkLst>
        </pc:spChg>
        <pc:spChg chg="mod">
          <ac:chgData name="" userId="eb2ff92a34c2080f" providerId="LiveId" clId="{E6BAAFAF-74B2-4869-BF5F-4F885D1BB38E}" dt="2020-10-22T01:50:04.812" v="150" actId="404"/>
          <ac:spMkLst>
            <pc:docMk/>
            <pc:sldMk cId="490463907" sldId="354"/>
            <ac:spMk id="22" creationId="{00000000-0000-0000-0000-000000000000}"/>
          </ac:spMkLst>
        </pc:spChg>
        <pc:spChg chg="del">
          <ac:chgData name="" userId="eb2ff92a34c2080f" providerId="LiveId" clId="{E6BAAFAF-74B2-4869-BF5F-4F885D1BB38E}" dt="2020-10-22T01:49:35.128" v="139" actId="478"/>
          <ac:spMkLst>
            <pc:docMk/>
            <pc:sldMk cId="490463907" sldId="354"/>
            <ac:spMk id="23555" creationId="{00000000-0000-0000-0000-000000000000}"/>
          </ac:spMkLst>
        </pc:spChg>
        <pc:spChg chg="mod">
          <ac:chgData name="" userId="eb2ff92a34c2080f" providerId="LiveId" clId="{E6BAAFAF-74B2-4869-BF5F-4F885D1BB38E}" dt="2020-10-22T01:49:43.346" v="141" actId="1076"/>
          <ac:spMkLst>
            <pc:docMk/>
            <pc:sldMk cId="490463907" sldId="354"/>
            <ac:spMk id="23561" creationId="{00000000-0000-0000-0000-000000000000}"/>
          </ac:spMkLst>
        </pc:spChg>
        <pc:spChg chg="mod">
          <ac:chgData name="" userId="eb2ff92a34c2080f" providerId="LiveId" clId="{E6BAAFAF-74B2-4869-BF5F-4F885D1BB38E}" dt="2020-10-22T01:49:52.894" v="148" actId="1035"/>
          <ac:spMkLst>
            <pc:docMk/>
            <pc:sldMk cId="490463907" sldId="354"/>
            <ac:spMk id="23562" creationId="{00000000-0000-0000-0000-000000000000}"/>
          </ac:spMkLst>
        </pc:spChg>
        <pc:spChg chg="mod">
          <ac:chgData name="" userId="eb2ff92a34c2080f" providerId="LiveId" clId="{E6BAAFAF-74B2-4869-BF5F-4F885D1BB38E}" dt="2020-10-22T01:49:52.894" v="148" actId="1035"/>
          <ac:spMkLst>
            <pc:docMk/>
            <pc:sldMk cId="490463907" sldId="354"/>
            <ac:spMk id="23563" creationId="{00000000-0000-0000-0000-000000000000}"/>
          </ac:spMkLst>
        </pc:spChg>
        <pc:graphicFrameChg chg="mod">
          <ac:chgData name="" userId="eb2ff92a34c2080f" providerId="LiveId" clId="{E6BAAFAF-74B2-4869-BF5F-4F885D1BB38E}" dt="2020-10-22T01:49:52.894" v="148" actId="1035"/>
          <ac:graphicFrameMkLst>
            <pc:docMk/>
            <pc:sldMk cId="490463907" sldId="354"/>
            <ac:graphicFrameMk id="12" creationId="{00000000-0000-0000-0000-000000000000}"/>
          </ac:graphicFrameMkLst>
        </pc:graphicFrameChg>
        <pc:cxnChg chg="mod">
          <ac:chgData name="" userId="eb2ff92a34c2080f" providerId="LiveId" clId="{E6BAAFAF-74B2-4869-BF5F-4F885D1BB38E}" dt="2020-10-22T01:49:52.894" v="148" actId="1035"/>
          <ac:cxnSpMkLst>
            <pc:docMk/>
            <pc:sldMk cId="490463907" sldId="354"/>
            <ac:cxnSpMk id="20" creationId="{00000000-0000-0000-0000-000000000000}"/>
          </ac:cxnSpMkLst>
        </pc:cxnChg>
      </pc:sldChg>
      <pc:sldChg chg="delSp modSp add modTransition">
        <pc:chgData name="" userId="eb2ff92a34c2080f" providerId="LiveId" clId="{E6BAAFAF-74B2-4869-BF5F-4F885D1BB38E}" dt="2020-10-22T01:50:23.796" v="152" actId="1076"/>
        <pc:sldMkLst>
          <pc:docMk/>
          <pc:sldMk cId="2481483643" sldId="355"/>
        </pc:sldMkLst>
        <pc:spChg chg="del">
          <ac:chgData name="" userId="eb2ff92a34c2080f" providerId="LiveId" clId="{E6BAAFAF-74B2-4869-BF5F-4F885D1BB38E}" dt="2020-10-22T01:50:16.356" v="151" actId="478"/>
          <ac:spMkLst>
            <pc:docMk/>
            <pc:sldMk cId="2481483643" sldId="355"/>
            <ac:spMk id="24577" creationId="{00000000-0000-0000-0000-000000000000}"/>
          </ac:spMkLst>
        </pc:spChg>
        <pc:spChg chg="mod">
          <ac:chgData name="" userId="eb2ff92a34c2080f" providerId="LiveId" clId="{E6BAAFAF-74B2-4869-BF5F-4F885D1BB38E}" dt="2020-10-22T01:50:23.796" v="152" actId="1076"/>
          <ac:spMkLst>
            <pc:docMk/>
            <pc:sldMk cId="2481483643" sldId="355"/>
            <ac:spMk id="24579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0:37.537" v="155" actId="404"/>
        <pc:sldMkLst>
          <pc:docMk/>
          <pc:sldMk cId="4213697329" sldId="356"/>
        </pc:sldMkLst>
        <pc:spChg chg="del">
          <ac:chgData name="" userId="eb2ff92a34c2080f" providerId="LiveId" clId="{E6BAAFAF-74B2-4869-BF5F-4F885D1BB38E}" dt="2020-10-22T01:50:28.327" v="153" actId="478"/>
          <ac:spMkLst>
            <pc:docMk/>
            <pc:sldMk cId="4213697329" sldId="356"/>
            <ac:spMk id="25601" creationId="{00000000-0000-0000-0000-000000000000}"/>
          </ac:spMkLst>
        </pc:spChg>
        <pc:spChg chg="mod">
          <ac:chgData name="" userId="eb2ff92a34c2080f" providerId="LiveId" clId="{E6BAAFAF-74B2-4869-BF5F-4F885D1BB38E}" dt="2020-10-22T01:50:32.767" v="154" actId="14100"/>
          <ac:spMkLst>
            <pc:docMk/>
            <pc:sldMk cId="4213697329" sldId="356"/>
            <ac:spMk id="25603" creationId="{00000000-0000-0000-0000-000000000000}"/>
          </ac:spMkLst>
        </pc:spChg>
        <pc:spChg chg="mod">
          <ac:chgData name="" userId="eb2ff92a34c2080f" providerId="LiveId" clId="{E6BAAFAF-74B2-4869-BF5F-4F885D1BB38E}" dt="2020-10-22T01:50:37.537" v="155" actId="404"/>
          <ac:spMkLst>
            <pc:docMk/>
            <pc:sldMk cId="4213697329" sldId="356"/>
            <ac:spMk id="25604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0:55.342" v="158" actId="1076"/>
        <pc:sldMkLst>
          <pc:docMk/>
          <pc:sldMk cId="1212541759" sldId="357"/>
        </pc:sldMkLst>
        <pc:spChg chg="del">
          <ac:chgData name="" userId="eb2ff92a34c2080f" providerId="LiveId" clId="{E6BAAFAF-74B2-4869-BF5F-4F885D1BB38E}" dt="2020-10-22T01:50:48.239" v="156" actId="478"/>
          <ac:spMkLst>
            <pc:docMk/>
            <pc:sldMk cId="1212541759" sldId="357"/>
            <ac:spMk id="26625" creationId="{00000000-0000-0000-0000-000000000000}"/>
          </ac:spMkLst>
        </pc:spChg>
        <pc:spChg chg="mod">
          <ac:chgData name="" userId="eb2ff92a34c2080f" providerId="LiveId" clId="{E6BAAFAF-74B2-4869-BF5F-4F885D1BB38E}" dt="2020-10-22T01:50:55.342" v="158" actId="1076"/>
          <ac:spMkLst>
            <pc:docMk/>
            <pc:sldMk cId="1212541759" sldId="357"/>
            <ac:spMk id="26627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1:11.255" v="160" actId="1076"/>
        <pc:sldMkLst>
          <pc:docMk/>
          <pc:sldMk cId="2748505191" sldId="358"/>
        </pc:sldMkLst>
        <pc:spChg chg="del">
          <ac:chgData name="" userId="eb2ff92a34c2080f" providerId="LiveId" clId="{E6BAAFAF-74B2-4869-BF5F-4F885D1BB38E}" dt="2020-10-22T01:51:01.340" v="159" actId="478"/>
          <ac:spMkLst>
            <pc:docMk/>
            <pc:sldMk cId="2748505191" sldId="358"/>
            <ac:spMk id="27649" creationId="{00000000-0000-0000-0000-000000000000}"/>
          </ac:spMkLst>
        </pc:spChg>
        <pc:spChg chg="mod">
          <ac:chgData name="" userId="eb2ff92a34c2080f" providerId="LiveId" clId="{E6BAAFAF-74B2-4869-BF5F-4F885D1BB38E}" dt="2020-10-22T01:51:11.255" v="160" actId="1076"/>
          <ac:spMkLst>
            <pc:docMk/>
            <pc:sldMk cId="2748505191" sldId="358"/>
            <ac:spMk id="27651" creationId="{00000000-0000-0000-0000-000000000000}"/>
          </ac:spMkLst>
        </pc:spChg>
      </pc:sldChg>
      <pc:sldChg chg="delSp add modTransition">
        <pc:chgData name="" userId="eb2ff92a34c2080f" providerId="LiveId" clId="{E6BAAFAF-74B2-4869-BF5F-4F885D1BB38E}" dt="2020-10-22T01:52:01.609" v="161" actId="478"/>
        <pc:sldMkLst>
          <pc:docMk/>
          <pc:sldMk cId="1115016476" sldId="359"/>
        </pc:sldMkLst>
        <pc:spChg chg="del">
          <ac:chgData name="" userId="eb2ff92a34c2080f" providerId="LiveId" clId="{E6BAAFAF-74B2-4869-BF5F-4F885D1BB38E}" dt="2020-10-22T01:52:01.609" v="161" actId="478"/>
          <ac:spMkLst>
            <pc:docMk/>
            <pc:sldMk cId="1115016476" sldId="359"/>
            <ac:spMk id="26625" creationId="{00000000-0000-0000-0000-000000000000}"/>
          </ac:spMkLst>
        </pc:spChg>
      </pc:sldChg>
      <pc:sldChg chg="delSp add modTransition">
        <pc:chgData name="" userId="eb2ff92a34c2080f" providerId="LiveId" clId="{E6BAAFAF-74B2-4869-BF5F-4F885D1BB38E}" dt="2020-10-22T01:52:10.840" v="162" actId="478"/>
        <pc:sldMkLst>
          <pc:docMk/>
          <pc:sldMk cId="1609433227" sldId="360"/>
        </pc:sldMkLst>
        <pc:spChg chg="del">
          <ac:chgData name="" userId="eb2ff92a34c2080f" providerId="LiveId" clId="{E6BAAFAF-74B2-4869-BF5F-4F885D1BB38E}" dt="2020-10-22T01:52:10.840" v="162" actId="478"/>
          <ac:spMkLst>
            <pc:docMk/>
            <pc:sldMk cId="1609433227" sldId="360"/>
            <ac:spMk id="27649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52:40.340" v="164" actId="1076"/>
        <pc:sldMkLst>
          <pc:docMk/>
          <pc:sldMk cId="3200266014" sldId="361"/>
        </pc:sldMkLst>
        <pc:spChg chg="del">
          <ac:chgData name="" userId="eb2ff92a34c2080f" providerId="LiveId" clId="{E6BAAFAF-74B2-4869-BF5F-4F885D1BB38E}" dt="2020-10-22T01:52:35.521" v="163" actId="478"/>
          <ac:spMkLst>
            <pc:docMk/>
            <pc:sldMk cId="3200266014" sldId="361"/>
            <ac:spMk id="27649" creationId="{00000000-0000-0000-0000-000000000000}"/>
          </ac:spMkLst>
        </pc:spChg>
        <pc:spChg chg="mod">
          <ac:chgData name="" userId="eb2ff92a34c2080f" providerId="LiveId" clId="{E6BAAFAF-74B2-4869-BF5F-4F885D1BB38E}" dt="2020-10-22T01:52:40.340" v="164" actId="1076"/>
          <ac:spMkLst>
            <pc:docMk/>
            <pc:sldMk cId="3200266014" sldId="361"/>
            <ac:spMk id="27651" creationId="{00000000-0000-0000-0000-000000000000}"/>
          </ac:spMkLst>
        </pc:spChg>
      </pc:sldChg>
      <pc:sldChg chg="add del modTransition">
        <pc:chgData name="" userId="eb2ff92a34c2080f" providerId="LiveId" clId="{E6BAAFAF-74B2-4869-BF5F-4F885D1BB38E}" dt="2020-10-22T01:35:20.349" v="34"/>
        <pc:sldMkLst>
          <pc:docMk/>
          <pc:sldMk cId="3343952555" sldId="364"/>
        </pc:sldMkLst>
      </pc:sldChg>
      <pc:sldChg chg="delSp modSp add modTransition">
        <pc:chgData name="" userId="eb2ff92a34c2080f" providerId="LiveId" clId="{E6BAAFAF-74B2-4869-BF5F-4F885D1BB38E}" dt="2020-10-22T01:39:57.668" v="73" actId="404"/>
        <pc:sldMkLst>
          <pc:docMk/>
          <pc:sldMk cId="3262145235" sldId="366"/>
        </pc:sldMkLst>
        <pc:spChg chg="mod">
          <ac:chgData name="" userId="eb2ff92a34c2080f" providerId="LiveId" clId="{E6BAAFAF-74B2-4869-BF5F-4F885D1BB38E}" dt="2020-10-22T01:39:57.668" v="73" actId="404"/>
          <ac:spMkLst>
            <pc:docMk/>
            <pc:sldMk cId="3262145235" sldId="366"/>
            <ac:spMk id="17" creationId="{00000000-0000-0000-0000-000000000000}"/>
          </ac:spMkLst>
        </pc:spChg>
        <pc:spChg chg="del">
          <ac:chgData name="" userId="eb2ff92a34c2080f" providerId="LiveId" clId="{E6BAAFAF-74B2-4869-BF5F-4F885D1BB38E}" dt="2020-10-22T01:39:39.991" v="68" actId="478"/>
          <ac:spMkLst>
            <pc:docMk/>
            <pc:sldMk cId="3262145235" sldId="366"/>
            <ac:spMk id="43009" creationId="{00000000-0000-0000-0000-000000000000}"/>
          </ac:spMkLst>
        </pc:spChg>
        <pc:spChg chg="mod">
          <ac:chgData name="" userId="eb2ff92a34c2080f" providerId="LiveId" clId="{E6BAAFAF-74B2-4869-BF5F-4F885D1BB38E}" dt="2020-10-22T01:39:52.290" v="72" actId="1035"/>
          <ac:spMkLst>
            <pc:docMk/>
            <pc:sldMk cId="3262145235" sldId="366"/>
            <ac:spMk id="43011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5:25.932" v="105" actId="404"/>
        <pc:sldMkLst>
          <pc:docMk/>
          <pc:sldMk cId="1650020306" sldId="367"/>
        </pc:sldMkLst>
        <pc:spChg chg="mod">
          <ac:chgData name="" userId="eb2ff92a34c2080f" providerId="LiveId" clId="{E6BAAFAF-74B2-4869-BF5F-4F885D1BB38E}" dt="2020-10-22T01:45:25.932" v="105" actId="404"/>
          <ac:spMkLst>
            <pc:docMk/>
            <pc:sldMk cId="1650020306" sldId="367"/>
            <ac:spMk id="2" creationId="{00000000-0000-0000-0000-000000000000}"/>
          </ac:spMkLst>
        </pc:spChg>
        <pc:spChg chg="del">
          <ac:chgData name="" userId="eb2ff92a34c2080f" providerId="LiveId" clId="{E6BAAFAF-74B2-4869-BF5F-4F885D1BB38E}" dt="2020-10-22T01:45:17.369" v="104" actId="478"/>
          <ac:spMkLst>
            <pc:docMk/>
            <pc:sldMk cId="1650020306" sldId="367"/>
            <ac:spMk id="59393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5:10.411" v="103" actId="404"/>
        <pc:sldMkLst>
          <pc:docMk/>
          <pc:sldMk cId="2094010615" sldId="368"/>
        </pc:sldMkLst>
        <pc:spChg chg="del">
          <ac:chgData name="" userId="eb2ff92a34c2080f" providerId="LiveId" clId="{E6BAAFAF-74B2-4869-BF5F-4F885D1BB38E}" dt="2020-10-22T01:45:00.560" v="102" actId="478"/>
          <ac:spMkLst>
            <pc:docMk/>
            <pc:sldMk cId="2094010615" sldId="368"/>
            <ac:spMk id="54273" creationId="{00000000-0000-0000-0000-000000000000}"/>
          </ac:spMkLst>
        </pc:spChg>
        <pc:spChg chg="mod">
          <ac:chgData name="" userId="eb2ff92a34c2080f" providerId="LiveId" clId="{E6BAAFAF-74B2-4869-BF5F-4F885D1BB38E}" dt="2020-10-22T01:45:10.411" v="103" actId="404"/>
          <ac:spMkLst>
            <pc:docMk/>
            <pc:sldMk cId="2094010615" sldId="368"/>
            <ac:spMk id="54280" creationId="{00000000-0000-0000-0000-000000000000}"/>
          </ac:spMkLst>
        </pc:spChg>
      </pc:sldChg>
      <pc:sldChg chg="delSp modSp add modTransition">
        <pc:chgData name="" userId="eb2ff92a34c2080f" providerId="LiveId" clId="{E6BAAFAF-74B2-4869-BF5F-4F885D1BB38E}" dt="2020-10-22T01:45:40.366" v="107" actId="404"/>
        <pc:sldMkLst>
          <pc:docMk/>
          <pc:sldMk cId="116919585" sldId="369"/>
        </pc:sldMkLst>
        <pc:spChg chg="del">
          <ac:chgData name="" userId="eb2ff92a34c2080f" providerId="LiveId" clId="{E6BAAFAF-74B2-4869-BF5F-4F885D1BB38E}" dt="2020-10-22T01:45:34.339" v="106" actId="478"/>
          <ac:spMkLst>
            <pc:docMk/>
            <pc:sldMk cId="116919585" sldId="369"/>
            <ac:spMk id="54273" creationId="{00000000-0000-0000-0000-000000000000}"/>
          </ac:spMkLst>
        </pc:spChg>
        <pc:spChg chg="mod">
          <ac:chgData name="" userId="eb2ff92a34c2080f" providerId="LiveId" clId="{E6BAAFAF-74B2-4869-BF5F-4F885D1BB38E}" dt="2020-10-22T01:45:40.366" v="107" actId="404"/>
          <ac:spMkLst>
            <pc:docMk/>
            <pc:sldMk cId="116919585" sldId="369"/>
            <ac:spMk id="54280" creationId="{00000000-0000-0000-0000-000000000000}"/>
          </ac:spMkLst>
        </pc:spChg>
      </pc:sldChg>
      <pc:sldChg chg="add del">
        <pc:chgData name="" userId="eb2ff92a34c2080f" providerId="LiveId" clId="{E6BAAFAF-74B2-4869-BF5F-4F885D1BB38E}" dt="2020-10-22T01:55:43.339" v="223" actId="2696"/>
        <pc:sldMkLst>
          <pc:docMk/>
          <pc:sldMk cId="1087266696" sldId="370"/>
        </pc:sldMkLst>
      </pc:sldChg>
      <pc:sldChg chg="modSp add del modTransition">
        <pc:chgData name="" userId="eb2ff92a34c2080f" providerId="LiveId" clId="{E6BAAFAF-74B2-4869-BF5F-4F885D1BB38E}" dt="2020-10-22T00:22:57.326" v="25" actId="2696"/>
        <pc:sldMkLst>
          <pc:docMk/>
          <pc:sldMk cId="2806933157" sldId="370"/>
        </pc:sldMkLst>
        <pc:spChg chg="mod">
          <ac:chgData name="" userId="eb2ff92a34c2080f" providerId="LiveId" clId="{E6BAAFAF-74B2-4869-BF5F-4F885D1BB38E}" dt="2020-10-21T09:36:05.836" v="19" actId="404"/>
          <ac:spMkLst>
            <pc:docMk/>
            <pc:sldMk cId="2806933157" sldId="370"/>
            <ac:spMk id="7" creationId="{00000000-0000-0000-0000-000000000000}"/>
          </ac:spMkLst>
        </pc:spChg>
      </pc:sldChg>
      <pc:sldChg chg="add del modTransition">
        <pc:chgData name="" userId="eb2ff92a34c2080f" providerId="LiveId" clId="{E6BAAFAF-74B2-4869-BF5F-4F885D1BB38E}" dt="2020-10-22T00:22:57.350" v="26" actId="2696"/>
        <pc:sldMkLst>
          <pc:docMk/>
          <pc:sldMk cId="3733884737" sldId="371"/>
        </pc:sldMkLst>
      </pc:sldChg>
      <pc:sldChg chg="add del">
        <pc:chgData name="" userId="eb2ff92a34c2080f" providerId="LiveId" clId="{E6BAAFAF-74B2-4869-BF5F-4F885D1BB38E}" dt="2020-10-22T01:55:43.368" v="224" actId="2696"/>
        <pc:sldMkLst>
          <pc:docMk/>
          <pc:sldMk cId="4008100865" sldId="371"/>
        </pc:sldMkLst>
      </pc:sldChg>
      <pc:sldChg chg="add del">
        <pc:chgData name="" userId="eb2ff92a34c2080f" providerId="LiveId" clId="{E6BAAFAF-74B2-4869-BF5F-4F885D1BB38E}" dt="2020-10-22T01:55:43.440" v="226" actId="2696"/>
        <pc:sldMkLst>
          <pc:docMk/>
          <pc:sldMk cId="1053067421" sldId="372"/>
        </pc:sldMkLst>
      </pc:sldChg>
      <pc:sldChg chg="add del modTransition">
        <pc:chgData name="" userId="eb2ff92a34c2080f" providerId="LiveId" clId="{E6BAAFAF-74B2-4869-BF5F-4F885D1BB38E}" dt="2020-10-22T00:22:57.402" v="28" actId="2696"/>
        <pc:sldMkLst>
          <pc:docMk/>
          <pc:sldMk cId="3475169628" sldId="372"/>
        </pc:sldMkLst>
      </pc:sldChg>
      <pc:sldChg chg="add del">
        <pc:chgData name="" userId="eb2ff92a34c2080f" providerId="LiveId" clId="{E6BAAFAF-74B2-4869-BF5F-4F885D1BB38E}" dt="2020-10-22T01:55:43.476" v="227" actId="2696"/>
        <pc:sldMkLst>
          <pc:docMk/>
          <pc:sldMk cId="1205800654" sldId="373"/>
        </pc:sldMkLst>
      </pc:sldChg>
      <pc:sldChg chg="add del modTransition">
        <pc:chgData name="" userId="eb2ff92a34c2080f" providerId="LiveId" clId="{E6BAAFAF-74B2-4869-BF5F-4F885D1BB38E}" dt="2020-10-22T00:22:57.434" v="29" actId="2696"/>
        <pc:sldMkLst>
          <pc:docMk/>
          <pc:sldMk cId="2844304172" sldId="373"/>
        </pc:sldMkLst>
      </pc:sldChg>
      <pc:sldChg chg="add del">
        <pc:chgData name="" userId="eb2ff92a34c2080f" providerId="LiveId" clId="{E6BAAFAF-74B2-4869-BF5F-4F885D1BB38E}" dt="2020-10-22T01:55:43.526" v="228" actId="2696"/>
        <pc:sldMkLst>
          <pc:docMk/>
          <pc:sldMk cId="437752492" sldId="374"/>
        </pc:sldMkLst>
      </pc:sldChg>
      <pc:sldChg chg="add del modTransition">
        <pc:chgData name="" userId="eb2ff92a34c2080f" providerId="LiveId" clId="{E6BAAFAF-74B2-4869-BF5F-4F885D1BB38E}" dt="2020-10-22T00:22:57.466" v="30" actId="2696"/>
        <pc:sldMkLst>
          <pc:docMk/>
          <pc:sldMk cId="3683137691" sldId="374"/>
        </pc:sldMkLst>
      </pc:sldChg>
      <pc:sldChg chg="add del">
        <pc:chgData name="" userId="eb2ff92a34c2080f" providerId="LiveId" clId="{E6BAAFAF-74B2-4869-BF5F-4F885D1BB38E}" dt="2020-10-22T01:55:43.568" v="229" actId="2696"/>
        <pc:sldMkLst>
          <pc:docMk/>
          <pc:sldMk cId="3340421838" sldId="375"/>
        </pc:sldMkLst>
      </pc:sldChg>
      <pc:sldChg chg="add del modTransition">
        <pc:chgData name="" userId="eb2ff92a34c2080f" providerId="LiveId" clId="{E6BAAFAF-74B2-4869-BF5F-4F885D1BB38E}" dt="2020-10-22T00:22:57.495" v="31" actId="2696"/>
        <pc:sldMkLst>
          <pc:docMk/>
          <pc:sldMk cId="3662565818" sldId="375"/>
        </pc:sldMkLst>
      </pc:sldChg>
      <pc:sldChg chg="del">
        <pc:chgData name="" userId="eb2ff92a34c2080f" providerId="LiveId" clId="{E6BAAFAF-74B2-4869-BF5F-4F885D1BB38E}" dt="2020-10-22T01:55:43.303" v="222" actId="2696"/>
        <pc:sldMkLst>
          <pc:docMk/>
          <pc:sldMk cId="0" sldId="455"/>
        </pc:sldMkLst>
      </pc:sldChg>
      <pc:sldChg chg="del">
        <pc:chgData name="" userId="eb2ff92a34c2080f" providerId="LiveId" clId="{E6BAAFAF-74B2-4869-BF5F-4F885D1BB38E}" dt="2020-10-22T01:55:43.710" v="234" actId="2696"/>
        <pc:sldMkLst>
          <pc:docMk/>
          <pc:sldMk cId="0" sldId="819"/>
        </pc:sldMkLst>
      </pc:sldChg>
      <pc:sldChg chg="del">
        <pc:chgData name="" userId="eb2ff92a34c2080f" providerId="LiveId" clId="{E6BAAFAF-74B2-4869-BF5F-4F885D1BB38E}" dt="2020-10-22T01:55:44.160" v="246" actId="2696"/>
        <pc:sldMkLst>
          <pc:docMk/>
          <pc:sldMk cId="0" sldId="827"/>
        </pc:sldMkLst>
      </pc:sldChg>
      <pc:sldChg chg="del">
        <pc:chgData name="" userId="eb2ff92a34c2080f" providerId="LiveId" clId="{E6BAAFAF-74B2-4869-BF5F-4F885D1BB38E}" dt="2020-10-22T01:55:44.181" v="247" actId="2696"/>
        <pc:sldMkLst>
          <pc:docMk/>
          <pc:sldMk cId="0" sldId="828"/>
        </pc:sldMkLst>
      </pc:sldChg>
      <pc:sldChg chg="del">
        <pc:chgData name="" userId="eb2ff92a34c2080f" providerId="LiveId" clId="{E6BAAFAF-74B2-4869-BF5F-4F885D1BB38E}" dt="2020-10-22T01:55:44.219" v="248" actId="2696"/>
        <pc:sldMkLst>
          <pc:docMk/>
          <pc:sldMk cId="0" sldId="831"/>
        </pc:sldMkLst>
      </pc:sldChg>
      <pc:sldChg chg="del">
        <pc:chgData name="" userId="eb2ff92a34c2080f" providerId="LiveId" clId="{E6BAAFAF-74B2-4869-BF5F-4F885D1BB38E}" dt="2020-10-22T01:55:44.243" v="249" actId="2696"/>
        <pc:sldMkLst>
          <pc:docMk/>
          <pc:sldMk cId="0" sldId="835"/>
        </pc:sldMkLst>
      </pc:sldChg>
      <pc:sldChg chg="del">
        <pc:chgData name="" userId="eb2ff92a34c2080f" providerId="LiveId" clId="{E6BAAFAF-74B2-4869-BF5F-4F885D1BB38E}" dt="2020-10-22T01:55:44.273" v="250" actId="2696"/>
        <pc:sldMkLst>
          <pc:docMk/>
          <pc:sldMk cId="0" sldId="836"/>
        </pc:sldMkLst>
      </pc:sldChg>
      <pc:sldChg chg="del">
        <pc:chgData name="" userId="eb2ff92a34c2080f" providerId="LiveId" clId="{E6BAAFAF-74B2-4869-BF5F-4F885D1BB38E}" dt="2020-10-22T01:55:44.312" v="251" actId="2696"/>
        <pc:sldMkLst>
          <pc:docMk/>
          <pc:sldMk cId="0" sldId="837"/>
        </pc:sldMkLst>
      </pc:sldChg>
      <pc:sldChg chg="del">
        <pc:chgData name="" userId="eb2ff92a34c2080f" providerId="LiveId" clId="{E6BAAFAF-74B2-4869-BF5F-4F885D1BB38E}" dt="2020-10-22T01:55:44.436" v="254" actId="2696"/>
        <pc:sldMkLst>
          <pc:docMk/>
          <pc:sldMk cId="0" sldId="838"/>
        </pc:sldMkLst>
      </pc:sldChg>
      <pc:sldChg chg="del">
        <pc:chgData name="" userId="eb2ff92a34c2080f" providerId="LiveId" clId="{E6BAAFAF-74B2-4869-BF5F-4F885D1BB38E}" dt="2020-10-22T01:55:44.354" v="252" actId="2696"/>
        <pc:sldMkLst>
          <pc:docMk/>
          <pc:sldMk cId="0" sldId="839"/>
        </pc:sldMkLst>
      </pc:sldChg>
      <pc:sldChg chg="del">
        <pc:chgData name="" userId="eb2ff92a34c2080f" providerId="LiveId" clId="{E6BAAFAF-74B2-4869-BF5F-4F885D1BB38E}" dt="2020-10-22T01:55:44.387" v="253" actId="2696"/>
        <pc:sldMkLst>
          <pc:docMk/>
          <pc:sldMk cId="0" sldId="840"/>
        </pc:sldMkLst>
      </pc:sldChg>
      <pc:sldChg chg="del">
        <pc:chgData name="" userId="eb2ff92a34c2080f" providerId="LiveId" clId="{E6BAAFAF-74B2-4869-BF5F-4F885D1BB38E}" dt="2020-10-22T01:55:44.465" v="255" actId="2696"/>
        <pc:sldMkLst>
          <pc:docMk/>
          <pc:sldMk cId="0" sldId="842"/>
        </pc:sldMkLst>
      </pc:sldChg>
      <pc:sldChg chg="del">
        <pc:chgData name="" userId="eb2ff92a34c2080f" providerId="LiveId" clId="{E6BAAFAF-74B2-4869-BF5F-4F885D1BB38E}" dt="2020-10-22T01:55:44.504" v="256" actId="2696"/>
        <pc:sldMkLst>
          <pc:docMk/>
          <pc:sldMk cId="0" sldId="843"/>
        </pc:sldMkLst>
      </pc:sldChg>
      <pc:sldChg chg="del">
        <pc:chgData name="" userId="eb2ff92a34c2080f" providerId="LiveId" clId="{E6BAAFAF-74B2-4869-BF5F-4F885D1BB38E}" dt="2020-10-22T01:55:44.548" v="257" actId="2696"/>
        <pc:sldMkLst>
          <pc:docMk/>
          <pc:sldMk cId="0" sldId="845"/>
        </pc:sldMkLst>
      </pc:sldChg>
      <pc:sldChg chg="del">
        <pc:chgData name="" userId="eb2ff92a34c2080f" providerId="LiveId" clId="{E6BAAFAF-74B2-4869-BF5F-4F885D1BB38E}" dt="2020-10-22T01:55:44.589" v="258" actId="2696"/>
        <pc:sldMkLst>
          <pc:docMk/>
          <pc:sldMk cId="0" sldId="846"/>
        </pc:sldMkLst>
      </pc:sldChg>
      <pc:sldChg chg="del">
        <pc:chgData name="" userId="eb2ff92a34c2080f" providerId="LiveId" clId="{E6BAAFAF-74B2-4869-BF5F-4F885D1BB38E}" dt="2020-10-22T01:55:44.628" v="259" actId="2696"/>
        <pc:sldMkLst>
          <pc:docMk/>
          <pc:sldMk cId="0" sldId="847"/>
        </pc:sldMkLst>
      </pc:sldChg>
      <pc:sldChg chg="del">
        <pc:chgData name="" userId="eb2ff92a34c2080f" providerId="LiveId" clId="{E6BAAFAF-74B2-4869-BF5F-4F885D1BB38E}" dt="2020-10-22T01:55:44.678" v="260" actId="2696"/>
        <pc:sldMkLst>
          <pc:docMk/>
          <pc:sldMk cId="0" sldId="848"/>
        </pc:sldMkLst>
      </pc:sldChg>
      <pc:sldChg chg="del">
        <pc:chgData name="" userId="eb2ff92a34c2080f" providerId="LiveId" clId="{E6BAAFAF-74B2-4869-BF5F-4F885D1BB38E}" dt="2020-10-22T01:55:44.726" v="261" actId="2696"/>
        <pc:sldMkLst>
          <pc:docMk/>
          <pc:sldMk cId="0" sldId="849"/>
        </pc:sldMkLst>
      </pc:sldChg>
      <pc:sldChg chg="del">
        <pc:chgData name="" userId="eb2ff92a34c2080f" providerId="LiveId" clId="{E6BAAFAF-74B2-4869-BF5F-4F885D1BB38E}" dt="2020-10-22T01:55:44.775" v="262" actId="2696"/>
        <pc:sldMkLst>
          <pc:docMk/>
          <pc:sldMk cId="0" sldId="851"/>
        </pc:sldMkLst>
      </pc:sldChg>
      <pc:sldChg chg="del">
        <pc:chgData name="" userId="eb2ff92a34c2080f" providerId="LiveId" clId="{E6BAAFAF-74B2-4869-BF5F-4F885D1BB38E}" dt="2020-10-22T01:55:44.811" v="263" actId="2696"/>
        <pc:sldMkLst>
          <pc:docMk/>
          <pc:sldMk cId="0" sldId="852"/>
        </pc:sldMkLst>
      </pc:sldChg>
      <pc:sldChg chg="del">
        <pc:chgData name="" userId="eb2ff92a34c2080f" providerId="LiveId" clId="{E6BAAFAF-74B2-4869-BF5F-4F885D1BB38E}" dt="2020-10-22T01:55:44.856" v="264" actId="2696"/>
        <pc:sldMkLst>
          <pc:docMk/>
          <pc:sldMk cId="0" sldId="854"/>
        </pc:sldMkLst>
      </pc:sldChg>
      <pc:sldChg chg="del">
        <pc:chgData name="" userId="eb2ff92a34c2080f" providerId="LiveId" clId="{E6BAAFAF-74B2-4869-BF5F-4F885D1BB38E}" dt="2020-10-22T01:55:44.882" v="266" actId="2696"/>
        <pc:sldMkLst>
          <pc:docMk/>
          <pc:sldMk cId="0" sldId="855"/>
        </pc:sldMkLst>
      </pc:sldChg>
      <pc:sldChg chg="del">
        <pc:chgData name="" userId="eb2ff92a34c2080f" providerId="LiveId" clId="{E6BAAFAF-74B2-4869-BF5F-4F885D1BB38E}" dt="2020-10-22T01:55:44.897" v="267" actId="2696"/>
        <pc:sldMkLst>
          <pc:docMk/>
          <pc:sldMk cId="0" sldId="856"/>
        </pc:sldMkLst>
      </pc:sldChg>
      <pc:sldChg chg="del">
        <pc:chgData name="" userId="eb2ff92a34c2080f" providerId="LiveId" clId="{E6BAAFAF-74B2-4869-BF5F-4F885D1BB38E}" dt="2020-10-22T01:55:44.926" v="268" actId="2696"/>
        <pc:sldMkLst>
          <pc:docMk/>
          <pc:sldMk cId="0" sldId="858"/>
        </pc:sldMkLst>
      </pc:sldChg>
      <pc:sldChg chg="del">
        <pc:chgData name="" userId="eb2ff92a34c2080f" providerId="LiveId" clId="{E6BAAFAF-74B2-4869-BF5F-4F885D1BB38E}" dt="2020-10-22T01:55:44.948" v="269" actId="2696"/>
        <pc:sldMkLst>
          <pc:docMk/>
          <pc:sldMk cId="0" sldId="859"/>
        </pc:sldMkLst>
      </pc:sldChg>
      <pc:sldChg chg="del">
        <pc:chgData name="" userId="eb2ff92a34c2080f" providerId="LiveId" clId="{E6BAAFAF-74B2-4869-BF5F-4F885D1BB38E}" dt="2020-10-22T01:55:44.982" v="270" actId="2696"/>
        <pc:sldMkLst>
          <pc:docMk/>
          <pc:sldMk cId="0" sldId="860"/>
        </pc:sldMkLst>
      </pc:sldChg>
      <pc:sldChg chg="del">
        <pc:chgData name="" userId="eb2ff92a34c2080f" providerId="LiveId" clId="{E6BAAFAF-74B2-4869-BF5F-4F885D1BB38E}" dt="2020-10-22T01:55:45.006" v="271" actId="2696"/>
        <pc:sldMkLst>
          <pc:docMk/>
          <pc:sldMk cId="0" sldId="861"/>
        </pc:sldMkLst>
      </pc:sldChg>
      <pc:sldChg chg="del">
        <pc:chgData name="" userId="eb2ff92a34c2080f" providerId="LiveId" clId="{E6BAAFAF-74B2-4869-BF5F-4F885D1BB38E}" dt="2020-10-22T01:55:45.062" v="273" actId="2696"/>
        <pc:sldMkLst>
          <pc:docMk/>
          <pc:sldMk cId="0" sldId="862"/>
        </pc:sldMkLst>
      </pc:sldChg>
      <pc:sldChg chg="del">
        <pc:chgData name="" userId="eb2ff92a34c2080f" providerId="LiveId" clId="{E6BAAFAF-74B2-4869-BF5F-4F885D1BB38E}" dt="2020-10-22T01:55:43.595" v="230" actId="2696"/>
        <pc:sldMkLst>
          <pc:docMk/>
          <pc:sldMk cId="0" sldId="913"/>
        </pc:sldMkLst>
      </pc:sldChg>
      <pc:sldChg chg="del">
        <pc:chgData name="" userId="eb2ff92a34c2080f" providerId="LiveId" clId="{E6BAAFAF-74B2-4869-BF5F-4F885D1BB38E}" dt="2020-10-22T01:55:43.613" v="231" actId="2696"/>
        <pc:sldMkLst>
          <pc:docMk/>
          <pc:sldMk cId="0" sldId="914"/>
        </pc:sldMkLst>
      </pc:sldChg>
      <pc:sldChg chg="del">
        <pc:chgData name="" userId="eb2ff92a34c2080f" providerId="LiveId" clId="{E6BAAFAF-74B2-4869-BF5F-4F885D1BB38E}" dt="2020-10-22T01:55:43.653" v="232" actId="2696"/>
        <pc:sldMkLst>
          <pc:docMk/>
          <pc:sldMk cId="0" sldId="915"/>
        </pc:sldMkLst>
      </pc:sldChg>
      <pc:sldChg chg="del">
        <pc:chgData name="" userId="eb2ff92a34c2080f" providerId="LiveId" clId="{E6BAAFAF-74B2-4869-BF5F-4F885D1BB38E}" dt="2020-10-22T01:55:43.820" v="237" actId="2696"/>
        <pc:sldMkLst>
          <pc:docMk/>
          <pc:sldMk cId="0" sldId="918"/>
        </pc:sldMkLst>
      </pc:sldChg>
      <pc:sldChg chg="del">
        <pc:chgData name="" userId="eb2ff92a34c2080f" providerId="LiveId" clId="{E6BAAFAF-74B2-4869-BF5F-4F885D1BB38E}" dt="2020-10-22T01:55:44.026" v="242" actId="2696"/>
        <pc:sldMkLst>
          <pc:docMk/>
          <pc:sldMk cId="0" sldId="919"/>
        </pc:sldMkLst>
      </pc:sldChg>
      <pc:sldChg chg="del">
        <pc:chgData name="" userId="eb2ff92a34c2080f" providerId="LiveId" clId="{E6BAAFAF-74B2-4869-BF5F-4F885D1BB38E}" dt="2020-10-22T01:55:43.743" v="235" actId="2696"/>
        <pc:sldMkLst>
          <pc:docMk/>
          <pc:sldMk cId="0" sldId="939"/>
        </pc:sldMkLst>
      </pc:sldChg>
      <pc:sldChg chg="del">
        <pc:chgData name="" userId="eb2ff92a34c2080f" providerId="LiveId" clId="{E6BAAFAF-74B2-4869-BF5F-4F885D1BB38E}" dt="2020-10-22T01:55:43.782" v="236" actId="2696"/>
        <pc:sldMkLst>
          <pc:docMk/>
          <pc:sldMk cId="0" sldId="940"/>
        </pc:sldMkLst>
      </pc:sldChg>
      <pc:sldChg chg="del">
        <pc:chgData name="" userId="eb2ff92a34c2080f" providerId="LiveId" clId="{E6BAAFAF-74B2-4869-BF5F-4F885D1BB38E}" dt="2020-10-22T01:55:43.901" v="239" actId="2696"/>
        <pc:sldMkLst>
          <pc:docMk/>
          <pc:sldMk cId="0" sldId="941"/>
        </pc:sldMkLst>
      </pc:sldChg>
      <pc:sldChg chg="del">
        <pc:chgData name="" userId="eb2ff92a34c2080f" providerId="LiveId" clId="{E6BAAFAF-74B2-4869-BF5F-4F885D1BB38E}" dt="2020-10-22T01:55:43.943" v="240" actId="2696"/>
        <pc:sldMkLst>
          <pc:docMk/>
          <pc:sldMk cId="0" sldId="942"/>
        </pc:sldMkLst>
      </pc:sldChg>
      <pc:sldChg chg="del">
        <pc:chgData name="" userId="eb2ff92a34c2080f" providerId="LiveId" clId="{E6BAAFAF-74B2-4869-BF5F-4F885D1BB38E}" dt="2020-10-22T01:55:43.856" v="238" actId="2696"/>
        <pc:sldMkLst>
          <pc:docMk/>
          <pc:sldMk cId="0" sldId="944"/>
        </pc:sldMkLst>
      </pc:sldChg>
      <pc:sldChg chg="del">
        <pc:chgData name="" userId="eb2ff92a34c2080f" providerId="LiveId" clId="{E6BAAFAF-74B2-4869-BF5F-4F885D1BB38E}" dt="2020-10-22T01:55:43.985" v="241" actId="2696"/>
        <pc:sldMkLst>
          <pc:docMk/>
          <pc:sldMk cId="0" sldId="947"/>
        </pc:sldMkLst>
      </pc:sldChg>
      <pc:sldChg chg="del">
        <pc:chgData name="" userId="eb2ff92a34c2080f" providerId="LiveId" clId="{E6BAAFAF-74B2-4869-BF5F-4F885D1BB38E}" dt="2020-10-22T01:55:44.104" v="244" actId="2696"/>
        <pc:sldMkLst>
          <pc:docMk/>
          <pc:sldMk cId="0" sldId="950"/>
        </pc:sldMkLst>
      </pc:sldChg>
      <pc:sldChg chg="del">
        <pc:chgData name="" userId="eb2ff92a34c2080f" providerId="LiveId" clId="{E6BAAFAF-74B2-4869-BF5F-4F885D1BB38E}" dt="2020-10-22T01:55:44.061" v="243" actId="2696"/>
        <pc:sldMkLst>
          <pc:docMk/>
          <pc:sldMk cId="0" sldId="951"/>
        </pc:sldMkLst>
      </pc:sldChg>
      <pc:sldChg chg="del">
        <pc:chgData name="" userId="eb2ff92a34c2080f" providerId="LiveId" clId="{E6BAAFAF-74B2-4869-BF5F-4F885D1BB38E}" dt="2020-10-22T01:55:44.141" v="245" actId="2696"/>
        <pc:sldMkLst>
          <pc:docMk/>
          <pc:sldMk cId="0" sldId="952"/>
        </pc:sldMkLst>
      </pc:sldChg>
      <pc:sldChg chg="del">
        <pc:chgData name="" userId="eb2ff92a34c2080f" providerId="LiveId" clId="{E6BAAFAF-74B2-4869-BF5F-4F885D1BB38E}" dt="2020-10-22T01:55:43.685" v="233" actId="2696"/>
        <pc:sldMkLst>
          <pc:docMk/>
          <pc:sldMk cId="0" sldId="953"/>
        </pc:sldMkLst>
      </pc:sldChg>
      <pc:sldChg chg="del">
        <pc:chgData name="" userId="eb2ff92a34c2080f" providerId="LiveId" clId="{E6BAAFAF-74B2-4869-BF5F-4F885D1BB38E}" dt="2020-10-22T01:55:45.048" v="272" actId="2696"/>
        <pc:sldMkLst>
          <pc:docMk/>
          <pc:sldMk cId="0" sldId="954"/>
        </pc:sldMkLst>
      </pc:sldChg>
      <pc:sldChg chg="del">
        <pc:chgData name="" userId="eb2ff92a34c2080f" providerId="LiveId" clId="{E6BAAFAF-74B2-4869-BF5F-4F885D1BB38E}" dt="2020-10-22T01:55:45.123" v="275" actId="2696"/>
        <pc:sldMkLst>
          <pc:docMk/>
          <pc:sldMk cId="0" sldId="955"/>
        </pc:sldMkLst>
      </pc:sldChg>
      <pc:sldChg chg="del">
        <pc:chgData name="" userId="eb2ff92a34c2080f" providerId="LiveId" clId="{E6BAAFAF-74B2-4869-BF5F-4F885D1BB38E}" dt="2020-10-22T01:55:45.146" v="276" actId="2696"/>
        <pc:sldMkLst>
          <pc:docMk/>
          <pc:sldMk cId="0" sldId="956"/>
        </pc:sldMkLst>
      </pc:sldChg>
      <pc:sldChg chg="del">
        <pc:chgData name="" userId="eb2ff92a34c2080f" providerId="LiveId" clId="{E6BAAFAF-74B2-4869-BF5F-4F885D1BB38E}" dt="2020-10-22T01:55:45.165" v="277" actId="2696"/>
        <pc:sldMkLst>
          <pc:docMk/>
          <pc:sldMk cId="0" sldId="957"/>
        </pc:sldMkLst>
      </pc:sldChg>
      <pc:sldChg chg="del">
        <pc:chgData name="" userId="eb2ff92a34c2080f" providerId="LiveId" clId="{E6BAAFAF-74B2-4869-BF5F-4F885D1BB38E}" dt="2020-10-22T01:55:45.181" v="278" actId="2696"/>
        <pc:sldMkLst>
          <pc:docMk/>
          <pc:sldMk cId="0" sldId="958"/>
        </pc:sldMkLst>
      </pc:sldChg>
      <pc:sldChg chg="del">
        <pc:chgData name="" userId="eb2ff92a34c2080f" providerId="LiveId" clId="{E6BAAFAF-74B2-4869-BF5F-4F885D1BB38E}" dt="2020-10-22T01:55:45.223" v="280" actId="2696"/>
        <pc:sldMkLst>
          <pc:docMk/>
          <pc:sldMk cId="0" sldId="959"/>
        </pc:sldMkLst>
      </pc:sldChg>
      <pc:sldChg chg="del">
        <pc:chgData name="" userId="eb2ff92a34c2080f" providerId="LiveId" clId="{E6BAAFAF-74B2-4869-BF5F-4F885D1BB38E}" dt="2020-10-22T01:55:45.201" v="279" actId="2696"/>
        <pc:sldMkLst>
          <pc:docMk/>
          <pc:sldMk cId="0" sldId="960"/>
        </pc:sldMkLst>
      </pc:sldChg>
      <pc:sldChg chg="del">
        <pc:chgData name="" userId="eb2ff92a34c2080f" providerId="LiveId" clId="{E6BAAFAF-74B2-4869-BF5F-4F885D1BB38E}" dt="2020-10-22T01:55:45.239" v="281" actId="2696"/>
        <pc:sldMkLst>
          <pc:docMk/>
          <pc:sldMk cId="0" sldId="961"/>
        </pc:sldMkLst>
      </pc:sldChg>
      <pc:sldChg chg="del">
        <pc:chgData name="" userId="eb2ff92a34c2080f" providerId="LiveId" clId="{E6BAAFAF-74B2-4869-BF5F-4F885D1BB38E}" dt="2020-10-22T01:55:45.256" v="282" actId="2696"/>
        <pc:sldMkLst>
          <pc:docMk/>
          <pc:sldMk cId="0" sldId="962"/>
        </pc:sldMkLst>
      </pc:sldChg>
      <pc:sldChg chg="del">
        <pc:chgData name="" userId="eb2ff92a34c2080f" providerId="LiveId" clId="{E6BAAFAF-74B2-4869-BF5F-4F885D1BB38E}" dt="2020-10-22T01:55:45.274" v="283" actId="2696"/>
        <pc:sldMkLst>
          <pc:docMk/>
          <pc:sldMk cId="0" sldId="963"/>
        </pc:sldMkLst>
      </pc:sldChg>
      <pc:sldChg chg="del">
        <pc:chgData name="" userId="eb2ff92a34c2080f" providerId="LiveId" clId="{E6BAAFAF-74B2-4869-BF5F-4F885D1BB38E}" dt="2020-10-22T01:55:45.291" v="284" actId="2696"/>
        <pc:sldMkLst>
          <pc:docMk/>
          <pc:sldMk cId="0" sldId="964"/>
        </pc:sldMkLst>
      </pc:sldChg>
      <pc:sldChg chg="del">
        <pc:chgData name="" userId="eb2ff92a34c2080f" providerId="LiveId" clId="{E6BAAFAF-74B2-4869-BF5F-4F885D1BB38E}" dt="2020-10-22T01:55:45.304" v="285" actId="2696"/>
        <pc:sldMkLst>
          <pc:docMk/>
          <pc:sldMk cId="0" sldId="965"/>
        </pc:sldMkLst>
      </pc:sldChg>
      <pc:sldChg chg="del">
        <pc:chgData name="" userId="eb2ff92a34c2080f" providerId="LiveId" clId="{E6BAAFAF-74B2-4869-BF5F-4F885D1BB38E}" dt="2020-10-22T01:55:45.337" v="287" actId="2696"/>
        <pc:sldMkLst>
          <pc:docMk/>
          <pc:sldMk cId="0" sldId="966"/>
        </pc:sldMkLst>
      </pc:sldChg>
      <pc:sldChg chg="modSp ord">
        <pc:chgData name="" userId="eb2ff92a34c2080f" providerId="LiveId" clId="{E6BAAFAF-74B2-4869-BF5F-4F885D1BB38E}" dt="2020-10-22T01:57:36.202" v="294" actId="207"/>
        <pc:sldMkLst>
          <pc:docMk/>
          <pc:sldMk cId="0" sldId="967"/>
        </pc:sldMkLst>
        <pc:spChg chg="mod">
          <ac:chgData name="" userId="eb2ff92a34c2080f" providerId="LiveId" clId="{E6BAAFAF-74B2-4869-BF5F-4F885D1BB38E}" dt="2020-10-22T01:57:36.202" v="294" actId="207"/>
          <ac:spMkLst>
            <pc:docMk/>
            <pc:sldMk cId="0" sldId="967"/>
            <ac:spMk id="7172" creationId="{14565132-9D9D-47E3-BDC0-BDEAD7BB48C6}"/>
          </ac:spMkLst>
        </pc:spChg>
      </pc:sldChg>
      <pc:sldChg chg="del">
        <pc:chgData name="" userId="eb2ff92a34c2080f" providerId="LiveId" clId="{E6BAAFAF-74B2-4869-BF5F-4F885D1BB38E}" dt="2020-10-22T01:55:45.356" v="288" actId="2696"/>
        <pc:sldMkLst>
          <pc:docMk/>
          <pc:sldMk cId="0" sldId="968"/>
        </pc:sldMkLst>
      </pc:sldChg>
      <pc:sldChg chg="del">
        <pc:chgData name="" userId="eb2ff92a34c2080f" providerId="LiveId" clId="{E6BAAFAF-74B2-4869-BF5F-4F885D1BB38E}" dt="2020-10-22T01:48:07.391" v="126" actId="2696"/>
        <pc:sldMkLst>
          <pc:docMk/>
          <pc:sldMk cId="0" sldId="976"/>
        </pc:sldMkLst>
      </pc:sldChg>
      <pc:sldChg chg="del">
        <pc:chgData name="" userId="eb2ff92a34c2080f" providerId="LiveId" clId="{E6BAAFAF-74B2-4869-BF5F-4F885D1BB38E}" dt="2020-10-22T01:48:16.853" v="127" actId="2696"/>
        <pc:sldMkLst>
          <pc:docMk/>
          <pc:sldMk cId="0" sldId="977"/>
        </pc:sldMkLst>
      </pc:sldChg>
      <pc:sldChg chg="del">
        <pc:chgData name="" userId="eb2ff92a34c2080f" providerId="LiveId" clId="{E6BAAFAF-74B2-4869-BF5F-4F885D1BB38E}" dt="2020-10-22T01:48:18.877" v="128" actId="2696"/>
        <pc:sldMkLst>
          <pc:docMk/>
          <pc:sldMk cId="0" sldId="978"/>
        </pc:sldMkLst>
      </pc:sldChg>
      <pc:sldChg chg="del">
        <pc:chgData name="" userId="eb2ff92a34c2080f" providerId="LiveId" clId="{E6BAAFAF-74B2-4869-BF5F-4F885D1BB38E}" dt="2020-10-22T01:48:21.865" v="129" actId="2696"/>
        <pc:sldMkLst>
          <pc:docMk/>
          <pc:sldMk cId="0" sldId="979"/>
        </pc:sldMkLst>
      </pc:sldChg>
      <pc:sldChg chg="del">
        <pc:chgData name="" userId="eb2ff92a34c2080f" providerId="LiveId" clId="{E6BAAFAF-74B2-4869-BF5F-4F885D1BB38E}" dt="2020-10-22T01:48:27.244" v="130" actId="2696"/>
        <pc:sldMkLst>
          <pc:docMk/>
          <pc:sldMk cId="0" sldId="980"/>
        </pc:sldMkLst>
      </pc:sldChg>
      <pc:sldChg chg="add del">
        <pc:chgData name="" userId="eb2ff92a34c2080f" providerId="LiveId" clId="{E6BAAFAF-74B2-4869-BF5F-4F885D1BB38E}" dt="2020-10-22T01:55:41.554" v="171" actId="2696"/>
        <pc:sldMkLst>
          <pc:docMk/>
          <pc:sldMk cId="0" sldId="981"/>
        </pc:sldMkLst>
      </pc:sldChg>
      <pc:sldChg chg="del">
        <pc:chgData name="" userId="eb2ff92a34c2080f" providerId="LiveId" clId="{E6BAAFAF-74B2-4869-BF5F-4F885D1BB38E}" dt="2020-10-22T01:55:41.585" v="172" actId="2696"/>
        <pc:sldMkLst>
          <pc:docMk/>
          <pc:sldMk cId="0" sldId="982"/>
        </pc:sldMkLst>
      </pc:sldChg>
      <pc:sldChg chg="del">
        <pc:chgData name="" userId="eb2ff92a34c2080f" providerId="LiveId" clId="{E6BAAFAF-74B2-4869-BF5F-4F885D1BB38E}" dt="2020-10-22T01:55:41.623" v="173" actId="2696"/>
        <pc:sldMkLst>
          <pc:docMk/>
          <pc:sldMk cId="0" sldId="983"/>
        </pc:sldMkLst>
      </pc:sldChg>
      <pc:sldChg chg="del">
        <pc:chgData name="" userId="eb2ff92a34c2080f" providerId="LiveId" clId="{E6BAAFAF-74B2-4869-BF5F-4F885D1BB38E}" dt="2020-10-22T01:55:41.654" v="174" actId="2696"/>
        <pc:sldMkLst>
          <pc:docMk/>
          <pc:sldMk cId="0" sldId="984"/>
        </pc:sldMkLst>
      </pc:sldChg>
      <pc:sldChg chg="del">
        <pc:chgData name="" userId="eb2ff92a34c2080f" providerId="LiveId" clId="{E6BAAFAF-74B2-4869-BF5F-4F885D1BB38E}" dt="2020-10-22T01:55:41.684" v="175" actId="2696"/>
        <pc:sldMkLst>
          <pc:docMk/>
          <pc:sldMk cId="0" sldId="985"/>
        </pc:sldMkLst>
      </pc:sldChg>
      <pc:sldChg chg="del">
        <pc:chgData name="" userId="eb2ff92a34c2080f" providerId="LiveId" clId="{E6BAAFAF-74B2-4869-BF5F-4F885D1BB38E}" dt="2020-10-22T01:55:41.751" v="176" actId="2696"/>
        <pc:sldMkLst>
          <pc:docMk/>
          <pc:sldMk cId="0" sldId="986"/>
        </pc:sldMkLst>
      </pc:sldChg>
      <pc:sldChg chg="del">
        <pc:chgData name="" userId="eb2ff92a34c2080f" providerId="LiveId" clId="{E6BAAFAF-74B2-4869-BF5F-4F885D1BB38E}" dt="2020-10-22T01:55:41.787" v="177" actId="2696"/>
        <pc:sldMkLst>
          <pc:docMk/>
          <pc:sldMk cId="0" sldId="987"/>
        </pc:sldMkLst>
      </pc:sldChg>
      <pc:sldChg chg="del">
        <pc:chgData name="" userId="eb2ff92a34c2080f" providerId="LiveId" clId="{E6BAAFAF-74B2-4869-BF5F-4F885D1BB38E}" dt="2020-10-22T01:55:41.819" v="178" actId="2696"/>
        <pc:sldMkLst>
          <pc:docMk/>
          <pc:sldMk cId="0" sldId="988"/>
        </pc:sldMkLst>
      </pc:sldChg>
      <pc:sldChg chg="del">
        <pc:chgData name="" userId="eb2ff92a34c2080f" providerId="LiveId" clId="{E6BAAFAF-74B2-4869-BF5F-4F885D1BB38E}" dt="2020-10-22T01:55:41.844" v="179" actId="2696"/>
        <pc:sldMkLst>
          <pc:docMk/>
          <pc:sldMk cId="0" sldId="989"/>
        </pc:sldMkLst>
      </pc:sldChg>
      <pc:sldChg chg="del">
        <pc:chgData name="" userId="eb2ff92a34c2080f" providerId="LiveId" clId="{E6BAAFAF-74B2-4869-BF5F-4F885D1BB38E}" dt="2020-10-22T01:55:41.872" v="180" actId="2696"/>
        <pc:sldMkLst>
          <pc:docMk/>
          <pc:sldMk cId="0" sldId="990"/>
        </pc:sldMkLst>
      </pc:sldChg>
      <pc:sldChg chg="del">
        <pc:chgData name="" userId="eb2ff92a34c2080f" providerId="LiveId" clId="{E6BAAFAF-74B2-4869-BF5F-4F885D1BB38E}" dt="2020-10-22T01:55:41.895" v="181" actId="2696"/>
        <pc:sldMkLst>
          <pc:docMk/>
          <pc:sldMk cId="0" sldId="991"/>
        </pc:sldMkLst>
      </pc:sldChg>
      <pc:sldChg chg="del">
        <pc:chgData name="" userId="eb2ff92a34c2080f" providerId="LiveId" clId="{E6BAAFAF-74B2-4869-BF5F-4F885D1BB38E}" dt="2020-10-22T01:55:41.937" v="182" actId="2696"/>
        <pc:sldMkLst>
          <pc:docMk/>
          <pc:sldMk cId="0" sldId="992"/>
        </pc:sldMkLst>
      </pc:sldChg>
      <pc:sldChg chg="del">
        <pc:chgData name="" userId="eb2ff92a34c2080f" providerId="LiveId" clId="{E6BAAFAF-74B2-4869-BF5F-4F885D1BB38E}" dt="2020-10-22T01:55:41.977" v="183" actId="2696"/>
        <pc:sldMkLst>
          <pc:docMk/>
          <pc:sldMk cId="0" sldId="993"/>
        </pc:sldMkLst>
      </pc:sldChg>
      <pc:sldChg chg="del">
        <pc:chgData name="" userId="eb2ff92a34c2080f" providerId="LiveId" clId="{E6BAAFAF-74B2-4869-BF5F-4F885D1BB38E}" dt="2020-10-22T01:55:42.019" v="184" actId="2696"/>
        <pc:sldMkLst>
          <pc:docMk/>
          <pc:sldMk cId="0" sldId="994"/>
        </pc:sldMkLst>
      </pc:sldChg>
      <pc:sldChg chg="del">
        <pc:chgData name="" userId="eb2ff92a34c2080f" providerId="LiveId" clId="{E6BAAFAF-74B2-4869-BF5F-4F885D1BB38E}" dt="2020-10-22T01:55:42.055" v="185" actId="2696"/>
        <pc:sldMkLst>
          <pc:docMk/>
          <pc:sldMk cId="0" sldId="995"/>
        </pc:sldMkLst>
      </pc:sldChg>
      <pc:sldChg chg="del">
        <pc:chgData name="" userId="eb2ff92a34c2080f" providerId="LiveId" clId="{E6BAAFAF-74B2-4869-BF5F-4F885D1BB38E}" dt="2020-10-22T01:55:42.093" v="186" actId="2696"/>
        <pc:sldMkLst>
          <pc:docMk/>
          <pc:sldMk cId="0" sldId="996"/>
        </pc:sldMkLst>
      </pc:sldChg>
      <pc:sldChg chg="del">
        <pc:chgData name="" userId="eb2ff92a34c2080f" providerId="LiveId" clId="{E6BAAFAF-74B2-4869-BF5F-4F885D1BB38E}" dt="2020-10-22T01:55:42.136" v="187" actId="2696"/>
        <pc:sldMkLst>
          <pc:docMk/>
          <pc:sldMk cId="0" sldId="997"/>
        </pc:sldMkLst>
      </pc:sldChg>
      <pc:sldChg chg="del">
        <pc:chgData name="" userId="eb2ff92a34c2080f" providerId="LiveId" clId="{E6BAAFAF-74B2-4869-BF5F-4F885D1BB38E}" dt="2020-10-22T01:55:42.209" v="189" actId="2696"/>
        <pc:sldMkLst>
          <pc:docMk/>
          <pc:sldMk cId="0" sldId="998"/>
        </pc:sldMkLst>
      </pc:sldChg>
      <pc:sldChg chg="del">
        <pc:chgData name="" userId="eb2ff92a34c2080f" providerId="LiveId" clId="{E6BAAFAF-74B2-4869-BF5F-4F885D1BB38E}" dt="2020-10-22T01:55:42.235" v="190" actId="2696"/>
        <pc:sldMkLst>
          <pc:docMk/>
          <pc:sldMk cId="0" sldId="999"/>
        </pc:sldMkLst>
      </pc:sldChg>
      <pc:sldChg chg="del">
        <pc:chgData name="" userId="eb2ff92a34c2080f" providerId="LiveId" clId="{E6BAAFAF-74B2-4869-BF5F-4F885D1BB38E}" dt="2020-10-22T01:55:42.272" v="191" actId="2696"/>
        <pc:sldMkLst>
          <pc:docMk/>
          <pc:sldMk cId="0" sldId="1000"/>
        </pc:sldMkLst>
      </pc:sldChg>
      <pc:sldChg chg="del">
        <pc:chgData name="" userId="eb2ff92a34c2080f" providerId="LiveId" clId="{E6BAAFAF-74B2-4869-BF5F-4F885D1BB38E}" dt="2020-10-22T01:55:42.322" v="192" actId="2696"/>
        <pc:sldMkLst>
          <pc:docMk/>
          <pc:sldMk cId="0" sldId="1001"/>
        </pc:sldMkLst>
      </pc:sldChg>
      <pc:sldChg chg="del">
        <pc:chgData name="" userId="eb2ff92a34c2080f" providerId="LiveId" clId="{E6BAAFAF-74B2-4869-BF5F-4F885D1BB38E}" dt="2020-10-22T01:55:42.367" v="193" actId="2696"/>
        <pc:sldMkLst>
          <pc:docMk/>
          <pc:sldMk cId="0" sldId="1002"/>
        </pc:sldMkLst>
      </pc:sldChg>
      <pc:sldChg chg="del">
        <pc:chgData name="" userId="eb2ff92a34c2080f" providerId="LiveId" clId="{E6BAAFAF-74B2-4869-BF5F-4F885D1BB38E}" dt="2020-10-22T01:55:42.393" v="194" actId="2696"/>
        <pc:sldMkLst>
          <pc:docMk/>
          <pc:sldMk cId="0" sldId="1003"/>
        </pc:sldMkLst>
      </pc:sldChg>
      <pc:sldChg chg="del">
        <pc:chgData name="" userId="eb2ff92a34c2080f" providerId="LiveId" clId="{E6BAAFAF-74B2-4869-BF5F-4F885D1BB38E}" dt="2020-10-22T01:55:42.452" v="195" actId="2696"/>
        <pc:sldMkLst>
          <pc:docMk/>
          <pc:sldMk cId="0" sldId="1004"/>
        </pc:sldMkLst>
      </pc:sldChg>
      <pc:sldChg chg="del">
        <pc:chgData name="" userId="eb2ff92a34c2080f" providerId="LiveId" clId="{E6BAAFAF-74B2-4869-BF5F-4F885D1BB38E}" dt="2020-10-22T01:55:42.488" v="197" actId="2696"/>
        <pc:sldMkLst>
          <pc:docMk/>
          <pc:sldMk cId="0" sldId="1005"/>
        </pc:sldMkLst>
      </pc:sldChg>
      <pc:sldChg chg="del">
        <pc:chgData name="" userId="eb2ff92a34c2080f" providerId="LiveId" clId="{E6BAAFAF-74B2-4869-BF5F-4F885D1BB38E}" dt="2020-10-22T01:55:42.520" v="198" actId="2696"/>
        <pc:sldMkLst>
          <pc:docMk/>
          <pc:sldMk cId="0" sldId="1006"/>
        </pc:sldMkLst>
      </pc:sldChg>
      <pc:sldChg chg="del">
        <pc:chgData name="" userId="eb2ff92a34c2080f" providerId="LiveId" clId="{E6BAAFAF-74B2-4869-BF5F-4F885D1BB38E}" dt="2020-10-22T01:55:42.573" v="199" actId="2696"/>
        <pc:sldMkLst>
          <pc:docMk/>
          <pc:sldMk cId="0" sldId="1007"/>
        </pc:sldMkLst>
      </pc:sldChg>
      <pc:sldChg chg="del">
        <pc:chgData name="" userId="eb2ff92a34c2080f" providerId="LiveId" clId="{E6BAAFAF-74B2-4869-BF5F-4F885D1BB38E}" dt="2020-10-22T01:55:42.607" v="200" actId="2696"/>
        <pc:sldMkLst>
          <pc:docMk/>
          <pc:sldMk cId="0" sldId="1008"/>
        </pc:sldMkLst>
      </pc:sldChg>
      <pc:sldChg chg="del">
        <pc:chgData name="" userId="eb2ff92a34c2080f" providerId="LiveId" clId="{E6BAAFAF-74B2-4869-BF5F-4F885D1BB38E}" dt="2020-10-22T01:55:42.649" v="201" actId="2696"/>
        <pc:sldMkLst>
          <pc:docMk/>
          <pc:sldMk cId="0" sldId="1009"/>
        </pc:sldMkLst>
      </pc:sldChg>
      <pc:sldChg chg="del">
        <pc:chgData name="" userId="eb2ff92a34c2080f" providerId="LiveId" clId="{E6BAAFAF-74B2-4869-BF5F-4F885D1BB38E}" dt="2020-10-22T01:55:42.675" v="202" actId="2696"/>
        <pc:sldMkLst>
          <pc:docMk/>
          <pc:sldMk cId="0" sldId="1010"/>
        </pc:sldMkLst>
      </pc:sldChg>
      <pc:sldChg chg="del">
        <pc:chgData name="" userId="eb2ff92a34c2080f" providerId="LiveId" clId="{E6BAAFAF-74B2-4869-BF5F-4F885D1BB38E}" dt="2020-10-22T01:55:42.708" v="203" actId="2696"/>
        <pc:sldMkLst>
          <pc:docMk/>
          <pc:sldMk cId="0" sldId="1011"/>
        </pc:sldMkLst>
      </pc:sldChg>
      <pc:sldChg chg="del">
        <pc:chgData name="" userId="eb2ff92a34c2080f" providerId="LiveId" clId="{E6BAAFAF-74B2-4869-BF5F-4F885D1BB38E}" dt="2020-10-22T01:55:42.743" v="204" actId="2696"/>
        <pc:sldMkLst>
          <pc:docMk/>
          <pc:sldMk cId="0" sldId="1012"/>
        </pc:sldMkLst>
      </pc:sldChg>
      <pc:sldChg chg="del">
        <pc:chgData name="" userId="eb2ff92a34c2080f" providerId="LiveId" clId="{E6BAAFAF-74B2-4869-BF5F-4F885D1BB38E}" dt="2020-10-22T01:55:42.785" v="205" actId="2696"/>
        <pc:sldMkLst>
          <pc:docMk/>
          <pc:sldMk cId="0" sldId="1013"/>
        </pc:sldMkLst>
      </pc:sldChg>
      <pc:sldChg chg="del">
        <pc:chgData name="" userId="eb2ff92a34c2080f" providerId="LiveId" clId="{E6BAAFAF-74B2-4869-BF5F-4F885D1BB38E}" dt="2020-10-22T01:55:42.822" v="206" actId="2696"/>
        <pc:sldMkLst>
          <pc:docMk/>
          <pc:sldMk cId="0" sldId="1014"/>
        </pc:sldMkLst>
      </pc:sldChg>
      <pc:sldChg chg="del">
        <pc:chgData name="" userId="eb2ff92a34c2080f" providerId="LiveId" clId="{E6BAAFAF-74B2-4869-BF5F-4F885D1BB38E}" dt="2020-10-22T01:55:42.852" v="207" actId="2696"/>
        <pc:sldMkLst>
          <pc:docMk/>
          <pc:sldMk cId="0" sldId="1015"/>
        </pc:sldMkLst>
      </pc:sldChg>
      <pc:sldChg chg="del">
        <pc:chgData name="" userId="eb2ff92a34c2080f" providerId="LiveId" clId="{E6BAAFAF-74B2-4869-BF5F-4F885D1BB38E}" dt="2020-10-22T01:55:42.878" v="208" actId="2696"/>
        <pc:sldMkLst>
          <pc:docMk/>
          <pc:sldMk cId="0" sldId="1016"/>
        </pc:sldMkLst>
      </pc:sldChg>
      <pc:sldChg chg="del">
        <pc:chgData name="" userId="eb2ff92a34c2080f" providerId="LiveId" clId="{E6BAAFAF-74B2-4869-BF5F-4F885D1BB38E}" dt="2020-10-22T01:55:42.933" v="210" actId="2696"/>
        <pc:sldMkLst>
          <pc:docMk/>
          <pc:sldMk cId="0" sldId="1017"/>
        </pc:sldMkLst>
      </pc:sldChg>
      <pc:sldChg chg="del">
        <pc:chgData name="" userId="eb2ff92a34c2080f" providerId="LiveId" clId="{E6BAAFAF-74B2-4869-BF5F-4F885D1BB38E}" dt="2020-10-22T01:55:42.958" v="211" actId="2696"/>
        <pc:sldMkLst>
          <pc:docMk/>
          <pc:sldMk cId="0" sldId="1018"/>
        </pc:sldMkLst>
      </pc:sldChg>
      <pc:sldChg chg="del">
        <pc:chgData name="" userId="eb2ff92a34c2080f" providerId="LiveId" clId="{E6BAAFAF-74B2-4869-BF5F-4F885D1BB38E}" dt="2020-10-22T01:55:42.988" v="212" actId="2696"/>
        <pc:sldMkLst>
          <pc:docMk/>
          <pc:sldMk cId="0" sldId="1019"/>
        </pc:sldMkLst>
      </pc:sldChg>
      <pc:sldChg chg="del">
        <pc:chgData name="" userId="eb2ff92a34c2080f" providerId="LiveId" clId="{E6BAAFAF-74B2-4869-BF5F-4F885D1BB38E}" dt="2020-10-22T01:55:43.011" v="213" actId="2696"/>
        <pc:sldMkLst>
          <pc:docMk/>
          <pc:sldMk cId="0" sldId="1020"/>
        </pc:sldMkLst>
      </pc:sldChg>
      <pc:sldChg chg="del">
        <pc:chgData name="" userId="eb2ff92a34c2080f" providerId="LiveId" clId="{E6BAAFAF-74B2-4869-BF5F-4F885D1BB38E}" dt="2020-10-22T01:55:43.042" v="214" actId="2696"/>
        <pc:sldMkLst>
          <pc:docMk/>
          <pc:sldMk cId="0" sldId="1021"/>
        </pc:sldMkLst>
      </pc:sldChg>
      <pc:sldChg chg="del">
        <pc:chgData name="" userId="eb2ff92a34c2080f" providerId="LiveId" clId="{E6BAAFAF-74B2-4869-BF5F-4F885D1BB38E}" dt="2020-10-22T01:55:43.088" v="215" actId="2696"/>
        <pc:sldMkLst>
          <pc:docMk/>
          <pc:sldMk cId="0" sldId="1022"/>
        </pc:sldMkLst>
      </pc:sldChg>
      <pc:sldChg chg="del">
        <pc:chgData name="" userId="eb2ff92a34c2080f" providerId="LiveId" clId="{E6BAAFAF-74B2-4869-BF5F-4F885D1BB38E}" dt="2020-10-22T01:55:43.128" v="216" actId="2696"/>
        <pc:sldMkLst>
          <pc:docMk/>
          <pc:sldMk cId="0" sldId="1023"/>
        </pc:sldMkLst>
      </pc:sldChg>
      <pc:sldChg chg="del">
        <pc:chgData name="" userId="eb2ff92a34c2080f" providerId="LiveId" clId="{E6BAAFAF-74B2-4869-BF5F-4F885D1BB38E}" dt="2020-10-22T01:55:43.158" v="217" actId="2696"/>
        <pc:sldMkLst>
          <pc:docMk/>
          <pc:sldMk cId="0" sldId="1024"/>
        </pc:sldMkLst>
      </pc:sldChg>
      <pc:sldChg chg="del">
        <pc:chgData name="" userId="eb2ff92a34c2080f" providerId="LiveId" clId="{E6BAAFAF-74B2-4869-BF5F-4F885D1BB38E}" dt="2020-10-22T01:55:43.190" v="218" actId="2696"/>
        <pc:sldMkLst>
          <pc:docMk/>
          <pc:sldMk cId="0" sldId="1025"/>
        </pc:sldMkLst>
      </pc:sldChg>
      <pc:sldChg chg="del">
        <pc:chgData name="" userId="eb2ff92a34c2080f" providerId="LiveId" clId="{E6BAAFAF-74B2-4869-BF5F-4F885D1BB38E}" dt="2020-10-22T01:55:43.227" v="219" actId="2696"/>
        <pc:sldMkLst>
          <pc:docMk/>
          <pc:sldMk cId="0" sldId="1026"/>
        </pc:sldMkLst>
      </pc:sldChg>
      <pc:sldChg chg="del">
        <pc:chgData name="" userId="eb2ff92a34c2080f" providerId="LiveId" clId="{E6BAAFAF-74B2-4869-BF5F-4F885D1BB38E}" dt="2020-10-22T01:55:43.253" v="220" actId="2696"/>
        <pc:sldMkLst>
          <pc:docMk/>
          <pc:sldMk cId="0" sldId="1027"/>
        </pc:sldMkLst>
      </pc:sldChg>
      <pc:sldChg chg="del">
        <pc:chgData name="" userId="eb2ff92a34c2080f" providerId="LiveId" clId="{E6BAAFAF-74B2-4869-BF5F-4F885D1BB38E}" dt="2020-10-22T01:55:43.280" v="221" actId="2696"/>
        <pc:sldMkLst>
          <pc:docMk/>
          <pc:sldMk cId="0" sldId="1028"/>
        </pc:sldMkLst>
      </pc:sldChg>
      <pc:sldChg chg="del">
        <pc:chgData name="" userId="eb2ff92a34c2080f" providerId="LiveId" clId="{E6BAAFAF-74B2-4869-BF5F-4F885D1BB38E}" dt="2020-10-22T01:55:42.897" v="209" actId="2696"/>
        <pc:sldMkLst>
          <pc:docMk/>
          <pc:sldMk cId="0" sldId="1030"/>
        </pc:sldMkLst>
      </pc:sldChg>
      <pc:sldChg chg="del">
        <pc:chgData name="" userId="eb2ff92a34c2080f" providerId="LiveId" clId="{E6BAAFAF-74B2-4869-BF5F-4F885D1BB38E}" dt="2020-10-22T01:55:42.172" v="188" actId="2696"/>
        <pc:sldMkLst>
          <pc:docMk/>
          <pc:sldMk cId="0" sldId="1031"/>
        </pc:sldMkLst>
      </pc:sldChg>
      <pc:sldChg chg="del">
        <pc:chgData name="" userId="eb2ff92a34c2080f" providerId="LiveId" clId="{E6BAAFAF-74B2-4869-BF5F-4F885D1BB38E}" dt="2020-10-22T01:55:45.089" v="274" actId="2696"/>
        <pc:sldMkLst>
          <pc:docMk/>
          <pc:sldMk cId="0" sldId="1032"/>
        </pc:sldMkLst>
      </pc:sldChg>
      <pc:sldChg chg="del">
        <pc:chgData name="" userId="eb2ff92a34c2080f" providerId="LiveId" clId="{E6BAAFAF-74B2-4869-BF5F-4F885D1BB38E}" dt="2020-10-22T01:55:45.322" v="286" actId="2696"/>
        <pc:sldMkLst>
          <pc:docMk/>
          <pc:sldMk cId="0" sldId="1033"/>
        </pc:sldMkLst>
      </pc:sldChg>
      <pc:sldChg chg="modSp add">
        <pc:chgData name="" userId="eb2ff92a34c2080f" providerId="LiveId" clId="{E6BAAFAF-74B2-4869-BF5F-4F885D1BB38E}" dt="2020-10-22T01:57:55.111" v="296" actId="108"/>
        <pc:sldMkLst>
          <pc:docMk/>
          <pc:sldMk cId="2378595725" sldId="1034"/>
        </pc:sldMkLst>
        <pc:spChg chg="mod">
          <ac:chgData name="" userId="eb2ff92a34c2080f" providerId="LiveId" clId="{E6BAAFAF-74B2-4869-BF5F-4F885D1BB38E}" dt="2020-10-22T01:57:55.111" v="296" actId="108"/>
          <ac:spMkLst>
            <pc:docMk/>
            <pc:sldMk cId="2378595725" sldId="1034"/>
            <ac:spMk id="7172" creationId="{14565132-9D9D-47E3-BDC0-BDEAD7BB48C6}"/>
          </ac:spMkLst>
        </pc:spChg>
      </pc:sldChg>
      <pc:sldChg chg="modSp add">
        <pc:chgData name="" userId="eb2ff92a34c2080f" providerId="LiveId" clId="{E6BAAFAF-74B2-4869-BF5F-4F885D1BB38E}" dt="2020-10-22T01:58:12.937" v="298" actId="108"/>
        <pc:sldMkLst>
          <pc:docMk/>
          <pc:sldMk cId="952060159" sldId="1035"/>
        </pc:sldMkLst>
        <pc:spChg chg="mod">
          <ac:chgData name="" userId="eb2ff92a34c2080f" providerId="LiveId" clId="{E6BAAFAF-74B2-4869-BF5F-4F885D1BB38E}" dt="2020-10-22T01:58:12.937" v="298" actId="108"/>
          <ac:spMkLst>
            <pc:docMk/>
            <pc:sldMk cId="952060159" sldId="1035"/>
            <ac:spMk id="7172" creationId="{14565132-9D9D-47E3-BDC0-BDEAD7BB48C6}"/>
          </ac:spMkLst>
        </pc:spChg>
      </pc:sldChg>
      <pc:sldChg chg="delSp modSp add modTransition">
        <pc:chgData name="" userId="eb2ff92a34c2080f" providerId="LiveId" clId="{E6BAAFAF-74B2-4869-BF5F-4F885D1BB38E}" dt="2020-10-22T01:46:44.812" v="119" actId="1076"/>
        <pc:sldMkLst>
          <pc:docMk/>
          <pc:sldMk cId="2926100210" sldId="1036"/>
        </pc:sldMkLst>
        <pc:spChg chg="del">
          <ac:chgData name="" userId="eb2ff92a34c2080f" providerId="LiveId" clId="{E6BAAFAF-74B2-4869-BF5F-4F885D1BB38E}" dt="2020-10-22T01:46:38.692" v="117" actId="478"/>
          <ac:spMkLst>
            <pc:docMk/>
            <pc:sldMk cId="2926100210" sldId="1036"/>
            <ac:spMk id="57345" creationId="{00000000-0000-0000-0000-000000000000}"/>
          </ac:spMkLst>
        </pc:spChg>
        <pc:spChg chg="mod">
          <ac:chgData name="" userId="eb2ff92a34c2080f" providerId="LiveId" clId="{E6BAAFAF-74B2-4869-BF5F-4F885D1BB38E}" dt="2020-10-22T01:46:44.812" v="119" actId="1076"/>
          <ac:spMkLst>
            <pc:docMk/>
            <pc:sldMk cId="2926100210" sldId="1036"/>
            <ac:spMk id="57355" creationId="{00000000-0000-0000-0000-000000000000}"/>
          </ac:spMkLst>
        </pc:spChg>
      </pc:sldChg>
      <pc:sldChg chg="modSp add">
        <pc:chgData name="" userId="eb2ff92a34c2080f" providerId="LiveId" clId="{E6BAAFAF-74B2-4869-BF5F-4F885D1BB38E}" dt="2020-10-22T01:58:29.322" v="299" actId="108"/>
        <pc:sldMkLst>
          <pc:docMk/>
          <pc:sldMk cId="3135923750" sldId="1037"/>
        </pc:sldMkLst>
        <pc:spChg chg="mod">
          <ac:chgData name="" userId="eb2ff92a34c2080f" providerId="LiveId" clId="{E6BAAFAF-74B2-4869-BF5F-4F885D1BB38E}" dt="2020-10-22T01:58:29.322" v="299" actId="108"/>
          <ac:spMkLst>
            <pc:docMk/>
            <pc:sldMk cId="3135923750" sldId="1037"/>
            <ac:spMk id="7172" creationId="{14565132-9D9D-47E3-BDC0-BDEAD7BB48C6}"/>
          </ac:spMkLst>
        </pc:spChg>
      </pc:sldChg>
      <pc:sldChg chg="delSp modSp add modTransition">
        <pc:chgData name="" userId="eb2ff92a34c2080f" providerId="LiveId" clId="{E6BAAFAF-74B2-4869-BF5F-4F885D1BB38E}" dt="2020-10-22T01:53:15.868" v="169" actId="1076"/>
        <pc:sldMkLst>
          <pc:docMk/>
          <pc:sldMk cId="1134517555" sldId="1038"/>
        </pc:sldMkLst>
        <pc:spChg chg="del">
          <ac:chgData name="" userId="eb2ff92a34c2080f" providerId="LiveId" clId="{E6BAAFAF-74B2-4869-BF5F-4F885D1BB38E}" dt="2020-10-22T01:52:49.011" v="165" actId="478"/>
          <ac:spMkLst>
            <pc:docMk/>
            <pc:sldMk cId="1134517555" sldId="1038"/>
            <ac:spMk id="39937" creationId="{00000000-0000-0000-0000-000000000000}"/>
          </ac:spMkLst>
        </pc:spChg>
        <pc:spChg chg="mod">
          <ac:chgData name="" userId="eb2ff92a34c2080f" providerId="LiveId" clId="{E6BAAFAF-74B2-4869-BF5F-4F885D1BB38E}" dt="2020-10-22T01:53:08.005" v="168" actId="1076"/>
          <ac:spMkLst>
            <pc:docMk/>
            <pc:sldMk cId="1134517555" sldId="1038"/>
            <ac:spMk id="39939" creationId="{00000000-0000-0000-0000-000000000000}"/>
          </ac:spMkLst>
        </pc:spChg>
        <pc:spChg chg="mod">
          <ac:chgData name="" userId="eb2ff92a34c2080f" providerId="LiveId" clId="{E6BAAFAF-74B2-4869-BF5F-4F885D1BB38E}" dt="2020-10-22T01:53:15.868" v="169" actId="1076"/>
          <ac:spMkLst>
            <pc:docMk/>
            <pc:sldMk cId="1134517555" sldId="1038"/>
            <ac:spMk id="39940" creationId="{00000000-0000-0000-0000-000000000000}"/>
          </ac:spMkLst>
        </pc:spChg>
      </pc:sldChg>
      <pc:sldMasterChg chg="delSp delSldLayout modSldLayout">
        <pc:chgData name="" userId="eb2ff92a34c2080f" providerId="LiveId" clId="{E6BAAFAF-74B2-4869-BF5F-4F885D1BB38E}" dt="2020-10-22T01:55:44.872" v="265" actId="2696"/>
        <pc:sldMasterMkLst>
          <pc:docMk/>
          <pc:sldMasterMk cId="0" sldId="2147483649"/>
        </pc:sldMasterMkLst>
        <pc:spChg chg="del">
          <ac:chgData name="" userId="eb2ff92a34c2080f" providerId="LiveId" clId="{E6BAAFAF-74B2-4869-BF5F-4F885D1BB38E}" dt="2020-10-21T09:33:00.127" v="2" actId="478"/>
          <ac:spMkLst>
            <pc:docMk/>
            <pc:sldMasterMk cId="0" sldId="2147483649"/>
            <ac:spMk id="1031" creationId="{9BDEFCDE-357C-43BA-AD43-EBFD19DC787D}"/>
          </ac:spMkLst>
        </pc:spChg>
        <pc:spChg chg="del">
          <ac:chgData name="" userId="eb2ff92a34c2080f" providerId="LiveId" clId="{E6BAAFAF-74B2-4869-BF5F-4F885D1BB38E}" dt="2020-10-21T09:33:05.559" v="4" actId="478"/>
          <ac:spMkLst>
            <pc:docMk/>
            <pc:sldMasterMk cId="0" sldId="2147483649"/>
            <ac:spMk id="3076" creationId="{E67866FD-B5CA-F646-B7AE-2CBABDB4A9B5}"/>
          </ac:spMkLst>
        </pc:spChg>
        <pc:spChg chg="del">
          <ac:chgData name="" userId="eb2ff92a34c2080f" providerId="LiveId" clId="{E6BAAFAF-74B2-4869-BF5F-4F885D1BB38E}" dt="2020-10-21T09:33:03.124" v="3" actId="478"/>
          <ac:spMkLst>
            <pc:docMk/>
            <pc:sldMasterMk cId="0" sldId="2147483649"/>
            <ac:spMk id="3077" creationId="{E83157B9-48F3-4943-9831-3E1BEF0828AF}"/>
          </ac:spMkLst>
        </pc:spChg>
        <pc:sldLayoutChg chg="delSp modSp">
          <pc:chgData name="" userId="eb2ff92a34c2080f" providerId="LiveId" clId="{E6BAAFAF-74B2-4869-BF5F-4F885D1BB38E}" dt="2020-10-21T09:33:17.210" v="6" actId="478"/>
          <pc:sldLayoutMkLst>
            <pc:docMk/>
            <pc:sldMasterMk cId="0" sldId="2147483649"/>
            <pc:sldLayoutMk cId="3265329505" sldId="2147484010"/>
          </pc:sldLayoutMkLst>
          <pc:spChg chg="mod">
            <ac:chgData name="" userId="eb2ff92a34c2080f" providerId="LiveId" clId="{E6BAAFAF-74B2-4869-BF5F-4F885D1BB38E}" dt="2020-10-21T09:32:54.973" v="1" actId="1035"/>
            <ac:spMkLst>
              <pc:docMk/>
              <pc:sldMasterMk cId="0" sldId="2147483649"/>
              <pc:sldLayoutMk cId="3265329505" sldId="2147484010"/>
              <ac:spMk id="2" creationId="{00000000-0000-0000-0000-000000000000}"/>
            </ac:spMkLst>
          </pc:spChg>
          <pc:spChg chg="del">
            <ac:chgData name="" userId="eb2ff92a34c2080f" providerId="LiveId" clId="{E6BAAFAF-74B2-4869-BF5F-4F885D1BB38E}" dt="2020-10-21T09:33:17.210" v="6" actId="478"/>
            <ac:spMkLst>
              <pc:docMk/>
              <pc:sldMasterMk cId="0" sldId="2147483649"/>
              <pc:sldLayoutMk cId="3265329505" sldId="2147484010"/>
              <ac:spMk id="4" creationId="{46C57E48-6953-454D-8CA8-CD7366914F3A}"/>
            </ac:spMkLst>
          </pc:spChg>
          <pc:spChg chg="del">
            <ac:chgData name="" userId="eb2ff92a34c2080f" providerId="LiveId" clId="{E6BAAFAF-74B2-4869-BF5F-4F885D1BB38E}" dt="2020-10-21T09:33:17.210" v="6" actId="478"/>
            <ac:spMkLst>
              <pc:docMk/>
              <pc:sldMasterMk cId="0" sldId="2147483649"/>
              <pc:sldLayoutMk cId="3265329505" sldId="2147484010"/>
              <ac:spMk id="5" creationId="{70F66030-1A63-455F-B127-4AB4D16DE3C0}"/>
            </ac:spMkLst>
          </pc:spChg>
        </pc:sldLayoutChg>
        <pc:sldLayoutChg chg="delSp">
          <pc:chgData name="" userId="eb2ff92a34c2080f" providerId="LiveId" clId="{E6BAAFAF-74B2-4869-BF5F-4F885D1BB38E}" dt="2020-10-21T09:33:21.172" v="7" actId="478"/>
          <pc:sldLayoutMkLst>
            <pc:docMk/>
            <pc:sldMasterMk cId="0" sldId="2147483649"/>
            <pc:sldLayoutMk cId="1616347869" sldId="2147484011"/>
          </pc:sldLayoutMkLst>
          <pc:spChg chg="del">
            <ac:chgData name="" userId="eb2ff92a34c2080f" providerId="LiveId" clId="{E6BAAFAF-74B2-4869-BF5F-4F885D1BB38E}" dt="2020-10-21T09:33:21.172" v="7" actId="478"/>
            <ac:spMkLst>
              <pc:docMk/>
              <pc:sldMasterMk cId="0" sldId="2147483649"/>
              <pc:sldLayoutMk cId="1616347869" sldId="2147484011"/>
              <ac:spMk id="4" creationId="{0FBE8C64-749F-4807-B2B1-D9DA7A55052E}"/>
            </ac:spMkLst>
          </pc:spChg>
          <pc:spChg chg="del">
            <ac:chgData name="" userId="eb2ff92a34c2080f" providerId="LiveId" clId="{E6BAAFAF-74B2-4869-BF5F-4F885D1BB38E}" dt="2020-10-21T09:33:21.172" v="7" actId="478"/>
            <ac:spMkLst>
              <pc:docMk/>
              <pc:sldMasterMk cId="0" sldId="2147483649"/>
              <pc:sldLayoutMk cId="1616347869" sldId="2147484011"/>
              <ac:spMk id="5" creationId="{7EBF9BD4-9AF1-4BA7-9BC2-575B4A449B86}"/>
            </ac:spMkLst>
          </pc:spChg>
        </pc:sldLayoutChg>
        <pc:sldLayoutChg chg="delSp">
          <pc:chgData name="" userId="eb2ff92a34c2080f" providerId="LiveId" clId="{E6BAAFAF-74B2-4869-BF5F-4F885D1BB38E}" dt="2020-10-21T09:33:25.822" v="8" actId="478"/>
          <pc:sldLayoutMkLst>
            <pc:docMk/>
            <pc:sldMasterMk cId="0" sldId="2147483649"/>
            <pc:sldLayoutMk cId="3913258156" sldId="2147484012"/>
          </pc:sldLayoutMkLst>
          <pc:spChg chg="del">
            <ac:chgData name="" userId="eb2ff92a34c2080f" providerId="LiveId" clId="{E6BAAFAF-74B2-4869-BF5F-4F885D1BB38E}" dt="2020-10-21T09:33:25.822" v="8" actId="478"/>
            <ac:spMkLst>
              <pc:docMk/>
              <pc:sldMasterMk cId="0" sldId="2147483649"/>
              <pc:sldLayoutMk cId="3913258156" sldId="2147484012"/>
              <ac:spMk id="5" creationId="{0BA77FC8-1976-489A-A927-6DFE245E3029}"/>
            </ac:spMkLst>
          </pc:spChg>
          <pc:spChg chg="del">
            <ac:chgData name="" userId="eb2ff92a34c2080f" providerId="LiveId" clId="{E6BAAFAF-74B2-4869-BF5F-4F885D1BB38E}" dt="2020-10-21T09:33:25.822" v="8" actId="478"/>
            <ac:spMkLst>
              <pc:docMk/>
              <pc:sldMasterMk cId="0" sldId="2147483649"/>
              <pc:sldLayoutMk cId="3913258156" sldId="2147484012"/>
              <ac:spMk id="6" creationId="{8C1FA6EC-6339-4DA3-8499-2BB1C9643EDD}"/>
            </ac:spMkLst>
          </pc:spChg>
        </pc:sldLayoutChg>
        <pc:sldLayoutChg chg="delSp">
          <pc:chgData name="" userId="eb2ff92a34c2080f" providerId="LiveId" clId="{E6BAAFAF-74B2-4869-BF5F-4F885D1BB38E}" dt="2020-10-21T09:33:29.879" v="9" actId="478"/>
          <pc:sldLayoutMkLst>
            <pc:docMk/>
            <pc:sldMasterMk cId="0" sldId="2147483649"/>
            <pc:sldLayoutMk cId="2829730428" sldId="2147484013"/>
          </pc:sldLayoutMkLst>
          <pc:spChg chg="del">
            <ac:chgData name="" userId="eb2ff92a34c2080f" providerId="LiveId" clId="{E6BAAFAF-74B2-4869-BF5F-4F885D1BB38E}" dt="2020-10-21T09:33:29.879" v="9" actId="478"/>
            <ac:spMkLst>
              <pc:docMk/>
              <pc:sldMasterMk cId="0" sldId="2147483649"/>
              <pc:sldLayoutMk cId="2829730428" sldId="2147484013"/>
              <ac:spMk id="7" creationId="{B9A8E5DF-23D4-430C-B8D9-5CA968201B0B}"/>
            </ac:spMkLst>
          </pc:spChg>
          <pc:spChg chg="del">
            <ac:chgData name="" userId="eb2ff92a34c2080f" providerId="LiveId" clId="{E6BAAFAF-74B2-4869-BF5F-4F885D1BB38E}" dt="2020-10-21T09:33:29.879" v="9" actId="478"/>
            <ac:spMkLst>
              <pc:docMk/>
              <pc:sldMasterMk cId="0" sldId="2147483649"/>
              <pc:sldLayoutMk cId="2829730428" sldId="2147484013"/>
              <ac:spMk id="8" creationId="{C4196259-7B8C-469B-9D60-5A5D618A5A28}"/>
            </ac:spMkLst>
          </pc:spChg>
        </pc:sldLayoutChg>
        <pc:sldLayoutChg chg="delSp">
          <pc:chgData name="" userId="eb2ff92a34c2080f" providerId="LiveId" clId="{E6BAAFAF-74B2-4869-BF5F-4F885D1BB38E}" dt="2020-10-21T09:33:37.232" v="10" actId="478"/>
          <pc:sldLayoutMkLst>
            <pc:docMk/>
            <pc:sldMasterMk cId="0" sldId="2147483649"/>
            <pc:sldLayoutMk cId="3701208826" sldId="2147484014"/>
          </pc:sldLayoutMkLst>
          <pc:spChg chg="del">
            <ac:chgData name="" userId="eb2ff92a34c2080f" providerId="LiveId" clId="{E6BAAFAF-74B2-4869-BF5F-4F885D1BB38E}" dt="2020-10-21T09:33:37.232" v="10" actId="478"/>
            <ac:spMkLst>
              <pc:docMk/>
              <pc:sldMasterMk cId="0" sldId="2147483649"/>
              <pc:sldLayoutMk cId="3701208826" sldId="2147484014"/>
              <ac:spMk id="3" creationId="{75F37228-86D7-44CC-B315-5C9443E220A0}"/>
            </ac:spMkLst>
          </pc:spChg>
          <pc:spChg chg="del">
            <ac:chgData name="" userId="eb2ff92a34c2080f" providerId="LiveId" clId="{E6BAAFAF-74B2-4869-BF5F-4F885D1BB38E}" dt="2020-10-21T09:33:37.232" v="10" actId="478"/>
            <ac:spMkLst>
              <pc:docMk/>
              <pc:sldMasterMk cId="0" sldId="2147483649"/>
              <pc:sldLayoutMk cId="3701208826" sldId="2147484014"/>
              <ac:spMk id="4" creationId="{425883DD-1E3C-4BA5-8AD8-444DF738F697}"/>
            </ac:spMkLst>
          </pc:spChg>
        </pc:sldLayoutChg>
        <pc:sldLayoutChg chg="delSp">
          <pc:chgData name="" userId="eb2ff92a34c2080f" providerId="LiveId" clId="{E6BAAFAF-74B2-4869-BF5F-4F885D1BB38E}" dt="2020-10-21T09:33:42.440" v="11" actId="478"/>
          <pc:sldLayoutMkLst>
            <pc:docMk/>
            <pc:sldMasterMk cId="0" sldId="2147483649"/>
            <pc:sldLayoutMk cId="73521155" sldId="2147484015"/>
          </pc:sldLayoutMkLst>
          <pc:spChg chg="del">
            <ac:chgData name="" userId="eb2ff92a34c2080f" providerId="LiveId" clId="{E6BAAFAF-74B2-4869-BF5F-4F885D1BB38E}" dt="2020-10-21T09:33:42.440" v="11" actId="478"/>
            <ac:spMkLst>
              <pc:docMk/>
              <pc:sldMasterMk cId="0" sldId="2147483649"/>
              <pc:sldLayoutMk cId="73521155" sldId="2147484015"/>
              <ac:spMk id="2" creationId="{1B142C7B-D0FD-4FEC-B00C-3D4D3096C277}"/>
            </ac:spMkLst>
          </pc:spChg>
          <pc:spChg chg="del">
            <ac:chgData name="" userId="eb2ff92a34c2080f" providerId="LiveId" clId="{E6BAAFAF-74B2-4869-BF5F-4F885D1BB38E}" dt="2020-10-21T09:33:42.440" v="11" actId="478"/>
            <ac:spMkLst>
              <pc:docMk/>
              <pc:sldMasterMk cId="0" sldId="2147483649"/>
              <pc:sldLayoutMk cId="73521155" sldId="2147484015"/>
              <ac:spMk id="3" creationId="{008CB9F0-3238-42BE-AE91-7120A8FBF8AD}"/>
            </ac:spMkLst>
          </pc:spChg>
        </pc:sldLayoutChg>
        <pc:sldLayoutChg chg="delSp">
          <pc:chgData name="" userId="eb2ff92a34c2080f" providerId="LiveId" clId="{E6BAAFAF-74B2-4869-BF5F-4F885D1BB38E}" dt="2020-10-21T09:33:46.767" v="12" actId="478"/>
          <pc:sldLayoutMkLst>
            <pc:docMk/>
            <pc:sldMasterMk cId="0" sldId="2147483649"/>
            <pc:sldLayoutMk cId="938927985" sldId="2147484016"/>
          </pc:sldLayoutMkLst>
          <pc:spChg chg="del">
            <ac:chgData name="" userId="eb2ff92a34c2080f" providerId="LiveId" clId="{E6BAAFAF-74B2-4869-BF5F-4F885D1BB38E}" dt="2020-10-21T09:33:46.767" v="12" actId="478"/>
            <ac:spMkLst>
              <pc:docMk/>
              <pc:sldMasterMk cId="0" sldId="2147483649"/>
              <pc:sldLayoutMk cId="938927985" sldId="2147484016"/>
              <ac:spMk id="5" creationId="{E9D458E8-BD9F-4EBD-BA1A-2E5AA5736191}"/>
            </ac:spMkLst>
          </pc:spChg>
          <pc:spChg chg="del">
            <ac:chgData name="" userId="eb2ff92a34c2080f" providerId="LiveId" clId="{E6BAAFAF-74B2-4869-BF5F-4F885D1BB38E}" dt="2020-10-21T09:33:46.767" v="12" actId="478"/>
            <ac:spMkLst>
              <pc:docMk/>
              <pc:sldMasterMk cId="0" sldId="2147483649"/>
              <pc:sldLayoutMk cId="938927985" sldId="2147484016"/>
              <ac:spMk id="6" creationId="{2445CEC6-8C7F-4018-9B78-29EC92F7B1AB}"/>
            </ac:spMkLst>
          </pc:spChg>
        </pc:sldLayoutChg>
        <pc:sldLayoutChg chg="delSp">
          <pc:chgData name="" userId="eb2ff92a34c2080f" providerId="LiveId" clId="{E6BAAFAF-74B2-4869-BF5F-4F885D1BB38E}" dt="2020-10-21T09:33:51.875" v="13" actId="478"/>
          <pc:sldLayoutMkLst>
            <pc:docMk/>
            <pc:sldMasterMk cId="0" sldId="2147483649"/>
            <pc:sldLayoutMk cId="1927322390" sldId="2147484017"/>
          </pc:sldLayoutMkLst>
          <pc:spChg chg="del">
            <ac:chgData name="" userId="eb2ff92a34c2080f" providerId="LiveId" clId="{E6BAAFAF-74B2-4869-BF5F-4F885D1BB38E}" dt="2020-10-21T09:33:51.875" v="13" actId="478"/>
            <ac:spMkLst>
              <pc:docMk/>
              <pc:sldMasterMk cId="0" sldId="2147483649"/>
              <pc:sldLayoutMk cId="1927322390" sldId="2147484017"/>
              <ac:spMk id="5" creationId="{BB964EA4-FA15-4035-B4B3-ECF16666C06C}"/>
            </ac:spMkLst>
          </pc:spChg>
          <pc:spChg chg="del">
            <ac:chgData name="" userId="eb2ff92a34c2080f" providerId="LiveId" clId="{E6BAAFAF-74B2-4869-BF5F-4F885D1BB38E}" dt="2020-10-21T09:33:51.875" v="13" actId="478"/>
            <ac:spMkLst>
              <pc:docMk/>
              <pc:sldMasterMk cId="0" sldId="2147483649"/>
              <pc:sldLayoutMk cId="1927322390" sldId="2147484017"/>
              <ac:spMk id="6" creationId="{53F6386F-31ED-47FC-B4E5-B4DA0921C214}"/>
            </ac:spMkLst>
          </pc:spChg>
        </pc:sldLayoutChg>
        <pc:sldLayoutChg chg="delSp">
          <pc:chgData name="" userId="eb2ff92a34c2080f" providerId="LiveId" clId="{E6BAAFAF-74B2-4869-BF5F-4F885D1BB38E}" dt="2020-10-21T09:33:56.025" v="14" actId="478"/>
          <pc:sldLayoutMkLst>
            <pc:docMk/>
            <pc:sldMasterMk cId="0" sldId="2147483649"/>
            <pc:sldLayoutMk cId="2918193516" sldId="2147484018"/>
          </pc:sldLayoutMkLst>
          <pc:spChg chg="del">
            <ac:chgData name="" userId="eb2ff92a34c2080f" providerId="LiveId" clId="{E6BAAFAF-74B2-4869-BF5F-4F885D1BB38E}" dt="2020-10-21T09:33:56.025" v="14" actId="478"/>
            <ac:spMkLst>
              <pc:docMk/>
              <pc:sldMasterMk cId="0" sldId="2147483649"/>
              <pc:sldLayoutMk cId="2918193516" sldId="2147484018"/>
              <ac:spMk id="4" creationId="{D800F2E6-4F19-4DBA-BE21-5736BAF5A5D0}"/>
            </ac:spMkLst>
          </pc:spChg>
          <pc:spChg chg="del">
            <ac:chgData name="" userId="eb2ff92a34c2080f" providerId="LiveId" clId="{E6BAAFAF-74B2-4869-BF5F-4F885D1BB38E}" dt="2020-10-21T09:33:56.025" v="14" actId="478"/>
            <ac:spMkLst>
              <pc:docMk/>
              <pc:sldMasterMk cId="0" sldId="2147483649"/>
              <pc:sldLayoutMk cId="2918193516" sldId="2147484018"/>
              <ac:spMk id="5" creationId="{D616DFF8-5C57-4090-A9F8-9D3BB8B067E1}"/>
            </ac:spMkLst>
          </pc:spChg>
        </pc:sldLayoutChg>
        <pc:sldLayoutChg chg="delSp">
          <pc:chgData name="" userId="eb2ff92a34c2080f" providerId="LiveId" clId="{E6BAAFAF-74B2-4869-BF5F-4F885D1BB38E}" dt="2020-10-21T09:34:00.274" v="15" actId="478"/>
          <pc:sldLayoutMkLst>
            <pc:docMk/>
            <pc:sldMasterMk cId="0" sldId="2147483649"/>
            <pc:sldLayoutMk cId="863296053" sldId="2147484019"/>
          </pc:sldLayoutMkLst>
          <pc:spChg chg="del">
            <ac:chgData name="" userId="eb2ff92a34c2080f" providerId="LiveId" clId="{E6BAAFAF-74B2-4869-BF5F-4F885D1BB38E}" dt="2020-10-21T09:34:00.274" v="15" actId="478"/>
            <ac:spMkLst>
              <pc:docMk/>
              <pc:sldMasterMk cId="0" sldId="2147483649"/>
              <pc:sldLayoutMk cId="863296053" sldId="2147484019"/>
              <ac:spMk id="4" creationId="{035F5DC6-90DD-4D25-BE73-E0D51DD3D8D6}"/>
            </ac:spMkLst>
          </pc:spChg>
          <pc:spChg chg="del">
            <ac:chgData name="" userId="eb2ff92a34c2080f" providerId="LiveId" clId="{E6BAAFAF-74B2-4869-BF5F-4F885D1BB38E}" dt="2020-10-21T09:34:00.274" v="15" actId="478"/>
            <ac:spMkLst>
              <pc:docMk/>
              <pc:sldMasterMk cId="0" sldId="2147483649"/>
              <pc:sldLayoutMk cId="863296053" sldId="2147484019"/>
              <ac:spMk id="5" creationId="{16F007C4-D5E0-4182-8F9B-46E7F6EF7DE8}"/>
            </ac:spMkLst>
          </pc:spChg>
        </pc:sldLayoutChg>
        <pc:sldLayoutChg chg="delSp del">
          <pc:chgData name="" userId="eb2ff92a34c2080f" providerId="LiveId" clId="{E6BAAFAF-74B2-4869-BF5F-4F885D1BB38E}" dt="2020-10-22T01:55:44.872" v="265" actId="2696"/>
          <pc:sldLayoutMkLst>
            <pc:docMk/>
            <pc:sldMasterMk cId="0" sldId="2147483649"/>
            <pc:sldLayoutMk cId="4160625058" sldId="2147484020"/>
          </pc:sldLayoutMkLst>
          <pc:spChg chg="del">
            <ac:chgData name="" userId="eb2ff92a34c2080f" providerId="LiveId" clId="{E6BAAFAF-74B2-4869-BF5F-4F885D1BB38E}" dt="2020-10-21T09:34:04.239" v="16" actId="478"/>
            <ac:spMkLst>
              <pc:docMk/>
              <pc:sldMasterMk cId="0" sldId="2147483649"/>
              <pc:sldLayoutMk cId="4160625058" sldId="2147484020"/>
              <ac:spMk id="4" creationId="{BA01123E-7BD2-4DAF-B048-FDC63475FA83}"/>
            </ac:spMkLst>
          </pc:spChg>
          <pc:spChg chg="del">
            <ac:chgData name="" userId="eb2ff92a34c2080f" providerId="LiveId" clId="{E6BAAFAF-74B2-4869-BF5F-4F885D1BB38E}" dt="2020-10-21T09:34:04.239" v="16" actId="478"/>
            <ac:spMkLst>
              <pc:docMk/>
              <pc:sldMasterMk cId="0" sldId="2147483649"/>
              <pc:sldLayoutMk cId="4160625058" sldId="2147484020"/>
              <ac:spMk id="5" creationId="{2B7ED6FB-30EF-48D8-9D7C-5BD48721784B}"/>
            </ac:spMkLst>
          </pc:spChg>
        </pc:sldLayoutChg>
        <pc:sldLayoutChg chg="delSp del">
          <pc:chgData name="" userId="eb2ff92a34c2080f" providerId="LiveId" clId="{E6BAAFAF-74B2-4869-BF5F-4F885D1BB38E}" dt="2020-10-22T01:55:42.461" v="196" actId="2696"/>
          <pc:sldLayoutMkLst>
            <pc:docMk/>
            <pc:sldMasterMk cId="0" sldId="2147483649"/>
            <pc:sldLayoutMk cId="2689267579" sldId="2147484021"/>
          </pc:sldLayoutMkLst>
          <pc:spChg chg="del">
            <ac:chgData name="" userId="eb2ff92a34c2080f" providerId="LiveId" clId="{E6BAAFAF-74B2-4869-BF5F-4F885D1BB38E}" dt="2020-10-21T09:34:08.824" v="17" actId="478"/>
            <ac:spMkLst>
              <pc:docMk/>
              <pc:sldMasterMk cId="0" sldId="2147483649"/>
              <pc:sldLayoutMk cId="2689267579" sldId="2147484021"/>
              <ac:spMk id="5" creationId="{A77245B9-8E5C-4ECB-AC35-D8844C41EC50}"/>
            </ac:spMkLst>
          </pc:spChg>
          <pc:spChg chg="del">
            <ac:chgData name="" userId="eb2ff92a34c2080f" providerId="LiveId" clId="{E6BAAFAF-74B2-4869-BF5F-4F885D1BB38E}" dt="2020-10-21T09:34:08.824" v="17" actId="478"/>
            <ac:spMkLst>
              <pc:docMk/>
              <pc:sldMasterMk cId="0" sldId="2147483649"/>
              <pc:sldLayoutMk cId="2689267579" sldId="2147484021"/>
              <ac:spMk id="6" creationId="{9FC83B97-BA7E-485E-94B3-B092F486AAFF}"/>
            </ac:spMkLst>
          </pc:spChg>
        </pc:sldLayoutChg>
        <pc:sldLayoutChg chg="delSp">
          <pc:chgData name="" userId="eb2ff92a34c2080f" providerId="LiveId" clId="{E6BAAFAF-74B2-4869-BF5F-4F885D1BB38E}" dt="2020-10-21T09:33:13.130" v="5" actId="478"/>
          <pc:sldLayoutMkLst>
            <pc:docMk/>
            <pc:sldMasterMk cId="0" sldId="2147483649"/>
            <pc:sldLayoutMk cId="1707205453" sldId="2147484022"/>
          </pc:sldLayoutMkLst>
          <pc:spChg chg="del">
            <ac:chgData name="" userId="eb2ff92a34c2080f" providerId="LiveId" clId="{E6BAAFAF-74B2-4869-BF5F-4F885D1BB38E}" dt="2020-10-21T09:33:13.130" v="5" actId="478"/>
            <ac:spMkLst>
              <pc:docMk/>
              <pc:sldMasterMk cId="0" sldId="2147483649"/>
              <pc:sldLayoutMk cId="1707205453" sldId="2147484022"/>
              <ac:spMk id="4" creationId="{AA1921E2-9816-4E50-AB0E-E025CB08E712}"/>
            </ac:spMkLst>
          </pc:spChg>
          <pc:spChg chg="del">
            <ac:chgData name="" userId="eb2ff92a34c2080f" providerId="LiveId" clId="{E6BAAFAF-74B2-4869-BF5F-4F885D1BB38E}" dt="2020-10-21T09:33:13.130" v="5" actId="478"/>
            <ac:spMkLst>
              <pc:docMk/>
              <pc:sldMasterMk cId="0" sldId="2147483649"/>
              <pc:sldLayoutMk cId="1707205453" sldId="2147484022"/>
              <ac:spMk id="5" creationId="{8B5F493A-9779-4BC6-A4B7-B5C5105241C8}"/>
            </ac:spMkLst>
          </pc:spChg>
        </pc:sldLayoutChg>
      </pc:sldMasterChg>
    </pc:docChg>
  </pc:docChgLst>
  <pc:docChgLst>
    <pc:chgData name="Li Yi" userId="eb2ff92a34c2080f" providerId="LiveId" clId="{EE5EB963-6334-47CC-B95D-B22AC5E7123C}"/>
    <pc:docChg chg="undo redo custSel modSld sldOrd">
      <pc:chgData name="Li Yi" userId="eb2ff92a34c2080f" providerId="LiveId" clId="{EE5EB963-6334-47CC-B95D-B22AC5E7123C}" dt="2023-03-31T04:04:06.404" v="340" actId="14861"/>
      <pc:docMkLst>
        <pc:docMk/>
      </pc:docMkLst>
      <pc:sldChg chg="modSp mod">
        <pc:chgData name="Li Yi" userId="eb2ff92a34c2080f" providerId="LiveId" clId="{EE5EB963-6334-47CC-B95D-B22AC5E7123C}" dt="2023-03-24T04:04:40.585" v="87" actId="1076"/>
        <pc:sldMkLst>
          <pc:docMk/>
          <pc:sldMk cId="0" sldId="288"/>
        </pc:sldMkLst>
        <pc:spChg chg="mod">
          <ac:chgData name="Li Yi" userId="eb2ff92a34c2080f" providerId="LiveId" clId="{EE5EB963-6334-47CC-B95D-B22AC5E7123C}" dt="2023-03-24T03:51:03.196" v="5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Li Yi" userId="eb2ff92a34c2080f" providerId="LiveId" clId="{EE5EB963-6334-47CC-B95D-B22AC5E7123C}" dt="2023-03-24T03:54:52.064" v="82" actId="14100"/>
          <ac:spMkLst>
            <pc:docMk/>
            <pc:sldMk cId="0" sldId="288"/>
            <ac:spMk id="37892" creationId="{00000000-0000-0000-0000-000000000000}"/>
          </ac:spMkLst>
        </pc:spChg>
        <pc:graphicFrameChg chg="mod modGraphic">
          <ac:chgData name="Li Yi" userId="eb2ff92a34c2080f" providerId="LiveId" clId="{EE5EB963-6334-47CC-B95D-B22AC5E7123C}" dt="2023-03-24T04:04:40.585" v="87" actId="1076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modSp mod ord">
        <pc:chgData name="Li Yi" userId="eb2ff92a34c2080f" providerId="LiveId" clId="{EE5EB963-6334-47CC-B95D-B22AC5E7123C}" dt="2023-03-24T03:53:27.612" v="63" actId="1076"/>
        <pc:sldMkLst>
          <pc:docMk/>
          <pc:sldMk cId="0" sldId="289"/>
        </pc:sldMkLst>
        <pc:spChg chg="mod">
          <ac:chgData name="Li Yi" userId="eb2ff92a34c2080f" providerId="LiveId" clId="{EE5EB963-6334-47CC-B95D-B22AC5E7123C}" dt="2023-03-24T03:53:16.341" v="61" actId="1076"/>
          <ac:spMkLst>
            <pc:docMk/>
            <pc:sldMk cId="0" sldId="289"/>
            <ac:spMk id="38913" creationId="{00000000-0000-0000-0000-000000000000}"/>
          </ac:spMkLst>
        </pc:spChg>
        <pc:spChg chg="mod">
          <ac:chgData name="Li Yi" userId="eb2ff92a34c2080f" providerId="LiveId" clId="{EE5EB963-6334-47CC-B95D-B22AC5E7123C}" dt="2023-03-24T03:50:58.227" v="4" actId="21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Li Yi" userId="eb2ff92a34c2080f" providerId="LiveId" clId="{EE5EB963-6334-47CC-B95D-B22AC5E7123C}" dt="2023-03-24T03:53:12.487" v="60" actId="1076"/>
          <ac:spMkLst>
            <pc:docMk/>
            <pc:sldMk cId="0" sldId="289"/>
            <ac:spMk id="38921" creationId="{00000000-0000-0000-0000-000000000000}"/>
          </ac:spMkLst>
        </pc:spChg>
        <pc:spChg chg="mod">
          <ac:chgData name="Li Yi" userId="eb2ff92a34c2080f" providerId="LiveId" clId="{EE5EB963-6334-47CC-B95D-B22AC5E7123C}" dt="2023-03-24T03:53:19.914" v="62" actId="1076"/>
          <ac:spMkLst>
            <pc:docMk/>
            <pc:sldMk cId="0" sldId="289"/>
            <ac:spMk id="38922" creationId="{00000000-0000-0000-0000-000000000000}"/>
          </ac:spMkLst>
        </pc:spChg>
        <pc:graphicFrameChg chg="mod">
          <ac:chgData name="Li Yi" userId="eb2ff92a34c2080f" providerId="LiveId" clId="{EE5EB963-6334-47CC-B95D-B22AC5E7123C}" dt="2023-03-24T03:53:27.612" v="63" actId="1076"/>
          <ac:graphicFrameMkLst>
            <pc:docMk/>
            <pc:sldMk cId="0" sldId="289"/>
            <ac:graphicFrameMk id="10" creationId="{00000000-0000-0000-0000-000000000000}"/>
          </ac:graphicFrameMkLst>
        </pc:graphicFrameChg>
      </pc:sldChg>
      <pc:sldChg chg="modSp">
        <pc:chgData name="Li Yi" userId="eb2ff92a34c2080f" providerId="LiveId" clId="{EE5EB963-6334-47CC-B95D-B22AC5E7123C}" dt="2023-03-31T02:57:54.743" v="160" actId="1035"/>
        <pc:sldMkLst>
          <pc:docMk/>
          <pc:sldMk cId="0" sldId="306"/>
        </pc:sldMkLst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75" creationId="{00000000-0000-0000-0000-000000000000}"/>
          </ac:spMkLst>
        </pc:spChg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76" creationId="{00000000-0000-0000-0000-000000000000}"/>
          </ac:spMkLst>
        </pc:spChg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77" creationId="{00000000-0000-0000-0000-000000000000}"/>
          </ac:spMkLst>
        </pc:spChg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78" creationId="{00000000-0000-0000-0000-000000000000}"/>
          </ac:spMkLst>
        </pc:spChg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79" creationId="{00000000-0000-0000-0000-000000000000}"/>
          </ac:spMkLst>
        </pc:spChg>
        <pc:spChg chg="mod">
          <ac:chgData name="Li Yi" userId="eb2ff92a34c2080f" providerId="LiveId" clId="{EE5EB963-6334-47CC-B95D-B22AC5E7123C}" dt="2023-03-31T02:57:54.743" v="160" actId="1035"/>
          <ac:spMkLst>
            <pc:docMk/>
            <pc:sldMk cId="0" sldId="306"/>
            <ac:spMk id="54280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2:58:08.776" v="162" actId="1035"/>
        <pc:sldMkLst>
          <pc:docMk/>
          <pc:sldMk cId="0" sldId="307"/>
        </pc:sldMkLst>
        <pc:spChg chg="mod">
          <ac:chgData name="Li Yi" userId="eb2ff92a34c2080f" providerId="LiveId" clId="{EE5EB963-6334-47CC-B95D-B22AC5E7123C}" dt="2023-03-31T02:58:08.776" v="162" actId="1035"/>
          <ac:spMkLst>
            <pc:docMk/>
            <pc:sldMk cId="0" sldId="307"/>
            <ac:spMk id="9" creationId="{00000000-0000-0000-0000-000000000000}"/>
          </ac:spMkLst>
        </pc:spChg>
        <pc:spChg chg="mod">
          <ac:chgData name="Li Yi" userId="eb2ff92a34c2080f" providerId="LiveId" clId="{EE5EB963-6334-47CC-B95D-B22AC5E7123C}" dt="2023-03-31T02:58:08.776" v="162" actId="1035"/>
          <ac:spMkLst>
            <pc:docMk/>
            <pc:sldMk cId="0" sldId="307"/>
            <ac:spMk id="55303" creationId="{00000000-0000-0000-0000-000000000000}"/>
          </ac:spMkLst>
        </pc:spChg>
        <pc:spChg chg="mod">
          <ac:chgData name="Li Yi" userId="eb2ff92a34c2080f" providerId="LiveId" clId="{EE5EB963-6334-47CC-B95D-B22AC5E7123C}" dt="2023-03-24T04:05:06.506" v="92" actId="1036"/>
          <ac:spMkLst>
            <pc:docMk/>
            <pc:sldMk cId="0" sldId="307"/>
            <ac:spMk id="55305" creationId="{00000000-0000-0000-0000-000000000000}"/>
          </ac:spMkLst>
        </pc:spChg>
        <pc:spChg chg="mod">
          <ac:chgData name="Li Yi" userId="eb2ff92a34c2080f" providerId="LiveId" clId="{EE5EB963-6334-47CC-B95D-B22AC5E7123C}" dt="2023-03-31T02:58:08.776" v="162" actId="1035"/>
          <ac:spMkLst>
            <pc:docMk/>
            <pc:sldMk cId="0" sldId="307"/>
            <ac:spMk id="55307" creationId="{00000000-0000-0000-0000-000000000000}"/>
          </ac:spMkLst>
        </pc:spChg>
        <pc:graphicFrameChg chg="mod">
          <ac:chgData name="Li Yi" userId="eb2ff92a34c2080f" providerId="LiveId" clId="{EE5EB963-6334-47CC-B95D-B22AC5E7123C}" dt="2023-03-31T02:58:08.776" v="162" actId="1035"/>
          <ac:graphicFrameMkLst>
            <pc:docMk/>
            <pc:sldMk cId="0" sldId="307"/>
            <ac:graphicFrameMk id="11" creationId="{00000000-0000-0000-0000-000000000000}"/>
          </ac:graphicFrameMkLst>
        </pc:graphicFrameChg>
      </pc:sldChg>
      <pc:sldChg chg="modSp mod">
        <pc:chgData name="Li Yi" userId="eb2ff92a34c2080f" providerId="LiveId" clId="{EE5EB963-6334-47CC-B95D-B22AC5E7123C}" dt="2023-03-31T02:59:17.694" v="176" actId="14100"/>
        <pc:sldMkLst>
          <pc:docMk/>
          <pc:sldMk cId="0" sldId="309"/>
        </pc:sldMkLst>
        <pc:spChg chg="mod">
          <ac:chgData name="Li Yi" userId="eb2ff92a34c2080f" providerId="LiveId" clId="{EE5EB963-6334-47CC-B95D-B22AC5E7123C}" dt="2023-03-31T02:59:11.048" v="175" actId="1038"/>
          <ac:spMkLst>
            <pc:docMk/>
            <pc:sldMk cId="0" sldId="309"/>
            <ac:spMk id="56323" creationId="{00000000-0000-0000-0000-000000000000}"/>
          </ac:spMkLst>
        </pc:spChg>
        <pc:spChg chg="mod">
          <ac:chgData name="Li Yi" userId="eb2ff92a34c2080f" providerId="LiveId" clId="{EE5EB963-6334-47CC-B95D-B22AC5E7123C}" dt="2023-03-31T02:59:11.048" v="175" actId="1038"/>
          <ac:spMkLst>
            <pc:docMk/>
            <pc:sldMk cId="0" sldId="309"/>
            <ac:spMk id="56324" creationId="{00000000-0000-0000-0000-000000000000}"/>
          </ac:spMkLst>
        </pc:spChg>
        <pc:spChg chg="mod">
          <ac:chgData name="Li Yi" userId="eb2ff92a34c2080f" providerId="LiveId" clId="{EE5EB963-6334-47CC-B95D-B22AC5E7123C}" dt="2023-03-31T02:59:11.048" v="175" actId="1038"/>
          <ac:spMkLst>
            <pc:docMk/>
            <pc:sldMk cId="0" sldId="309"/>
            <ac:spMk id="56325" creationId="{00000000-0000-0000-0000-000000000000}"/>
          </ac:spMkLst>
        </pc:spChg>
        <pc:spChg chg="mod">
          <ac:chgData name="Li Yi" userId="eb2ff92a34c2080f" providerId="LiveId" clId="{EE5EB963-6334-47CC-B95D-B22AC5E7123C}" dt="2023-03-31T02:59:11.048" v="175" actId="1038"/>
          <ac:spMkLst>
            <pc:docMk/>
            <pc:sldMk cId="0" sldId="309"/>
            <ac:spMk id="56326" creationId="{00000000-0000-0000-0000-000000000000}"/>
          </ac:spMkLst>
        </pc:spChg>
        <pc:spChg chg="mod">
          <ac:chgData name="Li Yi" userId="eb2ff92a34c2080f" providerId="LiveId" clId="{EE5EB963-6334-47CC-B95D-B22AC5E7123C}" dt="2023-03-31T02:58:23.041" v="163" actId="1076"/>
          <ac:spMkLst>
            <pc:docMk/>
            <pc:sldMk cId="0" sldId="309"/>
            <ac:spMk id="56327" creationId="{00000000-0000-0000-0000-000000000000}"/>
          </ac:spMkLst>
        </pc:spChg>
        <pc:spChg chg="mod">
          <ac:chgData name="Li Yi" userId="eb2ff92a34c2080f" providerId="LiveId" clId="{EE5EB963-6334-47CC-B95D-B22AC5E7123C}" dt="2023-03-31T02:59:17.694" v="176" actId="14100"/>
          <ac:spMkLst>
            <pc:docMk/>
            <pc:sldMk cId="0" sldId="309"/>
            <ac:spMk id="56328" creationId="{00000000-0000-0000-0000-000000000000}"/>
          </ac:spMkLst>
        </pc:spChg>
        <pc:spChg chg="mod">
          <ac:chgData name="Li Yi" userId="eb2ff92a34c2080f" providerId="LiveId" clId="{EE5EB963-6334-47CC-B95D-B22AC5E7123C}" dt="2023-03-31T02:58:45.069" v="165" actId="1076"/>
          <ac:spMkLst>
            <pc:docMk/>
            <pc:sldMk cId="0" sldId="309"/>
            <ac:spMk id="56329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00:51.273" v="208" actId="14100"/>
        <pc:sldMkLst>
          <pc:docMk/>
          <pc:sldMk cId="0" sldId="312"/>
        </pc:sldMkLst>
        <pc:spChg chg="mod">
          <ac:chgData name="Li Yi" userId="eb2ff92a34c2080f" providerId="LiveId" clId="{EE5EB963-6334-47CC-B95D-B22AC5E7123C}" dt="2023-03-31T02:59:31.937" v="177" actId="1076"/>
          <ac:spMkLst>
            <pc:docMk/>
            <pc:sldMk cId="0" sldId="312"/>
            <ac:spMk id="2" creationId="{00000000-0000-0000-0000-000000000000}"/>
          </ac:spMkLst>
        </pc:spChg>
        <pc:spChg chg="mod">
          <ac:chgData name="Li Yi" userId="eb2ff92a34c2080f" providerId="LiveId" clId="{EE5EB963-6334-47CC-B95D-B22AC5E7123C}" dt="2023-03-31T02:59:53.070" v="185" actId="1076"/>
          <ac:spMkLst>
            <pc:docMk/>
            <pc:sldMk cId="0" sldId="312"/>
            <ac:spMk id="59395" creationId="{00000000-0000-0000-0000-000000000000}"/>
          </ac:spMkLst>
        </pc:spChg>
        <pc:spChg chg="mod">
          <ac:chgData name="Li Yi" userId="eb2ff92a34c2080f" providerId="LiveId" clId="{EE5EB963-6334-47CC-B95D-B22AC5E7123C}" dt="2023-03-31T02:59:41.532" v="184" actId="1036"/>
          <ac:spMkLst>
            <pc:docMk/>
            <pc:sldMk cId="0" sldId="312"/>
            <ac:spMk id="59396" creationId="{00000000-0000-0000-0000-000000000000}"/>
          </ac:spMkLst>
        </pc:spChg>
        <pc:spChg chg="mod">
          <ac:chgData name="Li Yi" userId="eb2ff92a34c2080f" providerId="LiveId" clId="{EE5EB963-6334-47CC-B95D-B22AC5E7123C}" dt="2023-03-31T03:00:42.066" v="207" actId="1035"/>
          <ac:spMkLst>
            <pc:docMk/>
            <pc:sldMk cId="0" sldId="312"/>
            <ac:spMk id="59400" creationId="{00000000-0000-0000-0000-000000000000}"/>
          </ac:spMkLst>
        </pc:spChg>
        <pc:spChg chg="mod">
          <ac:chgData name="Li Yi" userId="eb2ff92a34c2080f" providerId="LiveId" clId="{EE5EB963-6334-47CC-B95D-B22AC5E7123C}" dt="2023-03-31T03:00:51.273" v="208" actId="14100"/>
          <ac:spMkLst>
            <pc:docMk/>
            <pc:sldMk cId="0" sldId="312"/>
            <ac:spMk id="59401" creationId="{00000000-0000-0000-0000-000000000000}"/>
          </ac:spMkLst>
        </pc:spChg>
        <pc:spChg chg="mod">
          <ac:chgData name="Li Yi" userId="eb2ff92a34c2080f" providerId="LiveId" clId="{EE5EB963-6334-47CC-B95D-B22AC5E7123C}" dt="2023-03-31T02:59:41.532" v="184" actId="1036"/>
          <ac:spMkLst>
            <pc:docMk/>
            <pc:sldMk cId="0" sldId="312"/>
            <ac:spMk id="59403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10:12.165" v="225" actId="14100"/>
        <pc:sldMkLst>
          <pc:docMk/>
          <pc:sldMk cId="0" sldId="336"/>
        </pc:sldMkLst>
        <pc:spChg chg="mod">
          <ac:chgData name="Li Yi" userId="eb2ff92a34c2080f" providerId="LiveId" clId="{EE5EB963-6334-47CC-B95D-B22AC5E7123C}" dt="2023-03-24T04:06:21.161" v="122" actId="1036"/>
          <ac:spMkLst>
            <pc:docMk/>
            <pc:sldMk cId="0" sldId="336"/>
            <ac:spMk id="11" creationId="{00000000-0000-0000-0000-000000000000}"/>
          </ac:spMkLst>
        </pc:spChg>
        <pc:spChg chg="mod">
          <ac:chgData name="Li Yi" userId="eb2ff92a34c2080f" providerId="LiveId" clId="{EE5EB963-6334-47CC-B95D-B22AC5E7123C}" dt="2023-03-24T04:06:21.161" v="122" actId="1036"/>
          <ac:spMkLst>
            <pc:docMk/>
            <pc:sldMk cId="0" sldId="336"/>
            <ac:spMk id="12" creationId="{00000000-0000-0000-0000-000000000000}"/>
          </ac:spMkLst>
        </pc:spChg>
        <pc:spChg chg="mod">
          <ac:chgData name="Li Yi" userId="eb2ff92a34c2080f" providerId="LiveId" clId="{EE5EB963-6334-47CC-B95D-B22AC5E7123C}" dt="2023-03-24T04:06:21.161" v="122" actId="1036"/>
          <ac:spMkLst>
            <pc:docMk/>
            <pc:sldMk cId="0" sldId="336"/>
            <ac:spMk id="24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25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26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27" creationId="{00000000-0000-0000-0000-000000000000}"/>
          </ac:spMkLst>
        </pc:spChg>
        <pc:spChg chg="mod">
          <ac:chgData name="Li Yi" userId="eb2ff92a34c2080f" providerId="LiveId" clId="{EE5EB963-6334-47CC-B95D-B22AC5E7123C}" dt="2023-03-31T03:10:12.165" v="225" actId="14100"/>
          <ac:spMkLst>
            <pc:docMk/>
            <pc:sldMk cId="0" sldId="336"/>
            <ac:spMk id="28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29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30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31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32" creationId="{00000000-0000-0000-0000-000000000000}"/>
          </ac:spMkLst>
        </pc:spChg>
        <pc:spChg chg="mod">
          <ac:chgData name="Li Yi" userId="eb2ff92a34c2080f" providerId="LiveId" clId="{EE5EB963-6334-47CC-B95D-B22AC5E7123C}" dt="2023-03-24T04:06:01.342" v="113" actId="1035"/>
          <ac:spMkLst>
            <pc:docMk/>
            <pc:sldMk cId="0" sldId="336"/>
            <ac:spMk id="57355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13:43.340" v="243" actId="1038"/>
        <pc:sldMkLst>
          <pc:docMk/>
          <pc:sldMk cId="0" sldId="338"/>
        </pc:sldMkLst>
        <pc:spChg chg="mod">
          <ac:chgData name="Li Yi" userId="eb2ff92a34c2080f" providerId="LiveId" clId="{EE5EB963-6334-47CC-B95D-B22AC5E7123C}" dt="2023-03-31T03:13:43.340" v="243" actId="1038"/>
          <ac:spMkLst>
            <pc:docMk/>
            <pc:sldMk cId="0" sldId="338"/>
            <ac:spMk id="11" creationId="{00000000-0000-0000-0000-000000000000}"/>
          </ac:spMkLst>
        </pc:spChg>
        <pc:spChg chg="mod">
          <ac:chgData name="Li Yi" userId="eb2ff92a34c2080f" providerId="LiveId" clId="{EE5EB963-6334-47CC-B95D-B22AC5E7123C}" dt="2023-03-31T03:13:43.340" v="243" actId="1038"/>
          <ac:spMkLst>
            <pc:docMk/>
            <pc:sldMk cId="0" sldId="338"/>
            <ac:spMk id="12" creationId="{00000000-0000-0000-0000-000000000000}"/>
          </ac:spMkLst>
        </pc:spChg>
        <pc:spChg chg="mod">
          <ac:chgData name="Li Yi" userId="eb2ff92a34c2080f" providerId="LiveId" clId="{EE5EB963-6334-47CC-B95D-B22AC5E7123C}" dt="2023-03-31T03:13:43.340" v="243" actId="1038"/>
          <ac:spMkLst>
            <pc:docMk/>
            <pc:sldMk cId="0" sldId="338"/>
            <ac:spMk id="17" creationId="{00000000-0000-0000-0000-000000000000}"/>
          </ac:spMkLst>
        </pc:spChg>
        <pc:spChg chg="mod">
          <ac:chgData name="Li Yi" userId="eb2ff92a34c2080f" providerId="LiveId" clId="{EE5EB963-6334-47CC-B95D-B22AC5E7123C}" dt="2023-03-31T03:13:43.340" v="243" actId="1038"/>
          <ac:spMkLst>
            <pc:docMk/>
            <pc:sldMk cId="0" sldId="338"/>
            <ac:spMk id="18" creationId="{00000000-0000-0000-0000-000000000000}"/>
          </ac:spMkLst>
        </pc:spChg>
        <pc:spChg chg="mod">
          <ac:chgData name="Li Yi" userId="eb2ff92a34c2080f" providerId="LiveId" clId="{EE5EB963-6334-47CC-B95D-B22AC5E7123C}" dt="2023-03-31T03:13:43.340" v="243" actId="1038"/>
          <ac:spMkLst>
            <pc:docMk/>
            <pc:sldMk cId="0" sldId="338"/>
            <ac:spMk id="19" creationId="{00000000-0000-0000-0000-000000000000}"/>
          </ac:spMkLst>
        </pc:spChg>
        <pc:spChg chg="mod">
          <ac:chgData name="Li Yi" userId="eb2ff92a34c2080f" providerId="LiveId" clId="{EE5EB963-6334-47CC-B95D-B22AC5E7123C}" dt="2023-03-31T03:13:11.294" v="227" actId="1076"/>
          <ac:spMkLst>
            <pc:docMk/>
            <pc:sldMk cId="0" sldId="338"/>
            <ac:spMk id="57355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16:19.879" v="272" actId="1076"/>
        <pc:sldMkLst>
          <pc:docMk/>
          <pc:sldMk cId="0" sldId="339"/>
        </pc:sldMkLst>
        <pc:spChg chg="mod">
          <ac:chgData name="Li Yi" userId="eb2ff92a34c2080f" providerId="LiveId" clId="{EE5EB963-6334-47CC-B95D-B22AC5E7123C}" dt="2023-03-24T04:07:09.364" v="139" actId="1035"/>
          <ac:spMkLst>
            <pc:docMk/>
            <pc:sldMk cId="0" sldId="339"/>
            <ac:spMk id="2" creationId="{84A06533-DAB9-40EF-8029-1C926197195D}"/>
          </ac:spMkLst>
        </pc:spChg>
        <pc:spChg chg="mod">
          <ac:chgData name="Li Yi" userId="eb2ff92a34c2080f" providerId="LiveId" clId="{EE5EB963-6334-47CC-B95D-B22AC5E7123C}" dt="2023-03-31T03:16:19.879" v="272" actId="1076"/>
          <ac:spMkLst>
            <pc:docMk/>
            <pc:sldMk cId="0" sldId="339"/>
            <ac:spMk id="8" creationId="{00000000-0000-0000-0000-000000000000}"/>
          </ac:spMkLst>
        </pc:spChg>
        <pc:spChg chg="mod">
          <ac:chgData name="Li Yi" userId="eb2ff92a34c2080f" providerId="LiveId" clId="{EE5EB963-6334-47CC-B95D-B22AC5E7123C}" dt="2023-03-31T03:15:58.067" v="270" actId="14100"/>
          <ac:spMkLst>
            <pc:docMk/>
            <pc:sldMk cId="0" sldId="339"/>
            <ac:spMk id="9" creationId="{00000000-0000-0000-0000-000000000000}"/>
          </ac:spMkLst>
        </pc:spChg>
        <pc:spChg chg="mod">
          <ac:chgData name="Li Yi" userId="eb2ff92a34c2080f" providerId="LiveId" clId="{EE5EB963-6334-47CC-B95D-B22AC5E7123C}" dt="2023-03-24T04:07:01.245" v="135" actId="1035"/>
          <ac:spMkLst>
            <pc:docMk/>
            <pc:sldMk cId="0" sldId="339"/>
            <ac:spMk id="10" creationId="{00000000-0000-0000-0000-000000000000}"/>
          </ac:spMkLst>
        </pc:spChg>
        <pc:spChg chg="mod">
          <ac:chgData name="Li Yi" userId="eb2ff92a34c2080f" providerId="LiveId" clId="{EE5EB963-6334-47CC-B95D-B22AC5E7123C}" dt="2023-03-24T04:07:01.245" v="135" actId="1035"/>
          <ac:spMkLst>
            <pc:docMk/>
            <pc:sldMk cId="0" sldId="339"/>
            <ac:spMk id="11" creationId="{00000000-0000-0000-0000-000000000000}"/>
          </ac:spMkLst>
        </pc:spChg>
        <pc:spChg chg="mod">
          <ac:chgData name="Li Yi" userId="eb2ff92a34c2080f" providerId="LiveId" clId="{EE5EB963-6334-47CC-B95D-B22AC5E7123C}" dt="2023-03-24T04:07:01.245" v="135" actId="1035"/>
          <ac:spMkLst>
            <pc:docMk/>
            <pc:sldMk cId="0" sldId="339"/>
            <ac:spMk id="13" creationId="{00000000-0000-0000-0000-000000000000}"/>
          </ac:spMkLst>
        </pc:spChg>
        <pc:spChg chg="mod">
          <ac:chgData name="Li Yi" userId="eb2ff92a34c2080f" providerId="LiveId" clId="{EE5EB963-6334-47CC-B95D-B22AC5E7123C}" dt="2023-03-24T04:07:01.245" v="135" actId="1035"/>
          <ac:spMkLst>
            <pc:docMk/>
            <pc:sldMk cId="0" sldId="339"/>
            <ac:spMk id="14" creationId="{00000000-0000-0000-0000-000000000000}"/>
          </ac:spMkLst>
        </pc:spChg>
        <pc:spChg chg="mod">
          <ac:chgData name="Li Yi" userId="eb2ff92a34c2080f" providerId="LiveId" clId="{EE5EB963-6334-47CC-B95D-B22AC5E7123C}" dt="2023-03-31T03:15:54.333" v="269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Li Yi" userId="eb2ff92a34c2080f" providerId="LiveId" clId="{EE5EB963-6334-47CC-B95D-B22AC5E7123C}" dt="2023-03-24T04:07:01.245" v="135" actId="1035"/>
          <ac:spMkLst>
            <pc:docMk/>
            <pc:sldMk cId="0" sldId="339"/>
            <ac:spMk id="16" creationId="{00000000-0000-0000-0000-000000000000}"/>
          </ac:spMkLst>
        </pc:spChg>
        <pc:spChg chg="mod">
          <ac:chgData name="Li Yi" userId="eb2ff92a34c2080f" providerId="LiveId" clId="{EE5EB963-6334-47CC-B95D-B22AC5E7123C}" dt="2023-03-24T04:06:48.199" v="130" actId="1035"/>
          <ac:spMkLst>
            <pc:docMk/>
            <pc:sldMk cId="0" sldId="339"/>
            <ac:spMk id="57351" creationId="{00000000-0000-0000-0000-000000000000}"/>
          </ac:spMkLst>
        </pc:spChg>
        <pc:spChg chg="mod">
          <ac:chgData name="Li Yi" userId="eb2ff92a34c2080f" providerId="LiveId" clId="{EE5EB963-6334-47CC-B95D-B22AC5E7123C}" dt="2023-03-31T03:15:46.615" v="268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Li Yi" userId="eb2ff92a34c2080f" providerId="LiveId" clId="{EE5EB963-6334-47CC-B95D-B22AC5E7123C}" dt="2023-03-24T04:06:48.199" v="130" actId="1035"/>
          <ac:spMkLst>
            <pc:docMk/>
            <pc:sldMk cId="0" sldId="339"/>
            <ac:spMk id="57356" creationId="{00000000-0000-0000-0000-000000000000}"/>
          </ac:spMkLst>
        </pc:spChg>
        <pc:grpChg chg="mod">
          <ac:chgData name="Li Yi" userId="eb2ff92a34c2080f" providerId="LiveId" clId="{EE5EB963-6334-47CC-B95D-B22AC5E7123C}" dt="2023-03-24T04:07:01.245" v="135" actId="1035"/>
          <ac:grpSpMkLst>
            <pc:docMk/>
            <pc:sldMk cId="0" sldId="339"/>
            <ac:grpSpMk id="20" creationId="{00000000-0000-0000-0000-000000000000}"/>
          </ac:grpSpMkLst>
        </pc:grpChg>
        <pc:cxnChg chg="mod">
          <ac:chgData name="Li Yi" userId="eb2ff92a34c2080f" providerId="LiveId" clId="{EE5EB963-6334-47CC-B95D-B22AC5E7123C}" dt="2023-03-24T04:06:48.199" v="130" actId="1035"/>
          <ac:cxnSpMkLst>
            <pc:docMk/>
            <pc:sldMk cId="0" sldId="339"/>
            <ac:cxnSpMk id="18" creationId="{00000000-0000-0000-0000-000000000000}"/>
          </ac:cxnSpMkLst>
        </pc:cxnChg>
        <pc:cxnChg chg="mod">
          <ac:chgData name="Li Yi" userId="eb2ff92a34c2080f" providerId="LiveId" clId="{EE5EB963-6334-47CC-B95D-B22AC5E7123C}" dt="2023-03-24T04:06:48.199" v="130" actId="1035"/>
          <ac:cxnSpMkLst>
            <pc:docMk/>
            <pc:sldMk cId="0" sldId="339"/>
            <ac:cxnSpMk id="19" creationId="{00000000-0000-0000-0000-000000000000}"/>
          </ac:cxnSpMkLst>
        </pc:cxnChg>
      </pc:sldChg>
      <pc:sldChg chg="modSp mod modAnim">
        <pc:chgData name="Li Yi" userId="eb2ff92a34c2080f" providerId="LiveId" clId="{EE5EB963-6334-47CC-B95D-B22AC5E7123C}" dt="2023-03-31T04:04:06.404" v="340" actId="14861"/>
        <pc:sldMkLst>
          <pc:docMk/>
          <pc:sldMk cId="713034918" sldId="352"/>
        </pc:sldMkLst>
        <pc:spChg chg="mod">
          <ac:chgData name="Li Yi" userId="eb2ff92a34c2080f" providerId="LiveId" clId="{EE5EB963-6334-47CC-B95D-B22AC5E7123C}" dt="2023-03-31T03:19:48.854" v="276" actId="1076"/>
          <ac:spMkLst>
            <pc:docMk/>
            <pc:sldMk cId="713034918" sldId="352"/>
            <ac:spMk id="21507" creationId="{00000000-0000-0000-0000-000000000000}"/>
          </ac:spMkLst>
        </pc:spChg>
        <pc:spChg chg="mod">
          <ac:chgData name="Li Yi" userId="eb2ff92a34c2080f" providerId="LiveId" clId="{EE5EB963-6334-47CC-B95D-B22AC5E7123C}" dt="2023-03-31T03:19:54.482" v="277" actId="1076"/>
          <ac:spMkLst>
            <pc:docMk/>
            <pc:sldMk cId="713034918" sldId="352"/>
            <ac:spMk id="21508" creationId="{00000000-0000-0000-0000-000000000000}"/>
          </ac:spMkLst>
        </pc:spChg>
        <pc:spChg chg="mod">
          <ac:chgData name="Li Yi" userId="eb2ff92a34c2080f" providerId="LiveId" clId="{EE5EB963-6334-47CC-B95D-B22AC5E7123C}" dt="2023-03-31T04:04:06.404" v="340" actId="14861"/>
          <ac:spMkLst>
            <pc:docMk/>
            <pc:sldMk cId="713034918" sldId="352"/>
            <ac:spMk id="21509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4:03:52.905" v="339" actId="14861"/>
        <pc:sldMkLst>
          <pc:docMk/>
          <pc:sldMk cId="538493611" sldId="353"/>
        </pc:sldMkLst>
        <pc:spChg chg="mod">
          <ac:chgData name="Li Yi" userId="eb2ff92a34c2080f" providerId="LiveId" clId="{EE5EB963-6334-47CC-B95D-B22AC5E7123C}" dt="2023-03-24T04:07:27.633" v="141" actId="1035"/>
          <ac:spMkLst>
            <pc:docMk/>
            <pc:sldMk cId="538493611" sldId="353"/>
            <ac:spMk id="2" creationId="{0BB3272F-80B7-4166-8FA1-1F50FEA9C2AE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31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2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3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4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5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6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37" creationId="{00000000-0000-0000-0000-000000000000}"/>
          </ac:spMkLst>
        </pc:spChg>
        <pc:spChg chg="mod">
          <ac:chgData name="Li Yi" userId="eb2ff92a34c2080f" providerId="LiveId" clId="{EE5EB963-6334-47CC-B95D-B22AC5E7123C}" dt="2023-03-31T03:40:04.896" v="304" actId="1076"/>
          <ac:spMkLst>
            <pc:docMk/>
            <pc:sldMk cId="538493611" sldId="353"/>
            <ac:spMk id="22538" creationId="{00000000-0000-0000-0000-000000000000}"/>
          </ac:spMkLst>
        </pc:spChg>
        <pc:spChg chg="mod">
          <ac:chgData name="Li Yi" userId="eb2ff92a34c2080f" providerId="LiveId" clId="{EE5EB963-6334-47CC-B95D-B22AC5E7123C}" dt="2023-03-31T03:40:08.565" v="305" actId="1076"/>
          <ac:spMkLst>
            <pc:docMk/>
            <pc:sldMk cId="538493611" sldId="353"/>
            <ac:spMk id="22539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40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1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2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3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4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5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46" creationId="{00000000-0000-0000-0000-000000000000}"/>
          </ac:spMkLst>
        </pc:spChg>
        <pc:spChg chg="mod">
          <ac:chgData name="Li Yi" userId="eb2ff92a34c2080f" providerId="LiveId" clId="{EE5EB963-6334-47CC-B95D-B22AC5E7123C}" dt="2023-03-31T04:03:52.905" v="339" actId="14861"/>
          <ac:spMkLst>
            <pc:docMk/>
            <pc:sldMk cId="538493611" sldId="353"/>
            <ac:spMk id="22547" creationId="{00000000-0000-0000-0000-000000000000}"/>
          </ac:spMkLst>
        </pc:spChg>
        <pc:spChg chg="mod">
          <ac:chgData name="Li Yi" userId="eb2ff92a34c2080f" providerId="LiveId" clId="{EE5EB963-6334-47CC-B95D-B22AC5E7123C}" dt="2023-03-31T04:03:52.905" v="339" actId="14861"/>
          <ac:spMkLst>
            <pc:docMk/>
            <pc:sldMk cId="538493611" sldId="353"/>
            <ac:spMk id="22548" creationId="{00000000-0000-0000-0000-000000000000}"/>
          </ac:spMkLst>
        </pc:spChg>
        <pc:spChg chg="mod">
          <ac:chgData name="Li Yi" userId="eb2ff92a34c2080f" providerId="LiveId" clId="{EE5EB963-6334-47CC-B95D-B22AC5E7123C}" dt="2023-03-31T03:21:29.922" v="284" actId="1037"/>
          <ac:spMkLst>
            <pc:docMk/>
            <pc:sldMk cId="538493611" sldId="353"/>
            <ac:spMk id="22549" creationId="{00000000-0000-0000-0000-000000000000}"/>
          </ac:spMkLst>
        </pc:spChg>
        <pc:spChg chg="mod">
          <ac:chgData name="Li Yi" userId="eb2ff92a34c2080f" providerId="LiveId" clId="{EE5EB963-6334-47CC-B95D-B22AC5E7123C}" dt="2023-03-31T03:21:29.922" v="284" actId="1037"/>
          <ac:spMkLst>
            <pc:docMk/>
            <pc:sldMk cId="538493611" sldId="353"/>
            <ac:spMk id="22550" creationId="{00000000-0000-0000-0000-000000000000}"/>
          </ac:spMkLst>
        </pc:spChg>
        <pc:spChg chg="mod">
          <ac:chgData name="Li Yi" userId="eb2ff92a34c2080f" providerId="LiveId" clId="{EE5EB963-6334-47CC-B95D-B22AC5E7123C}" dt="2023-03-24T04:07:31.045" v="144" actId="1035"/>
          <ac:spMkLst>
            <pc:docMk/>
            <pc:sldMk cId="538493611" sldId="353"/>
            <ac:spMk id="22551" creationId="{00000000-0000-0000-0000-000000000000}"/>
          </ac:spMkLst>
        </pc:spChg>
        <pc:spChg chg="mod">
          <ac:chgData name="Li Yi" userId="eb2ff92a34c2080f" providerId="LiveId" clId="{EE5EB963-6334-47CC-B95D-B22AC5E7123C}" dt="2023-03-31T03:21:40.934" v="288" actId="1037"/>
          <ac:spMkLst>
            <pc:docMk/>
            <pc:sldMk cId="538493611" sldId="353"/>
            <ac:spMk id="22552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4:03:33.353" v="338" actId="14861"/>
        <pc:sldMkLst>
          <pc:docMk/>
          <pc:sldMk cId="490463907" sldId="354"/>
        </pc:sldMkLst>
        <pc:spChg chg="mod">
          <ac:chgData name="Li Yi" userId="eb2ff92a34c2080f" providerId="LiveId" clId="{EE5EB963-6334-47CC-B95D-B22AC5E7123C}" dt="2023-03-31T03:22:18.537" v="294" actId="1038"/>
          <ac:spMkLst>
            <pc:docMk/>
            <pc:sldMk cId="490463907" sldId="354"/>
            <ac:spMk id="11" creationId="{00000000-0000-0000-0000-000000000000}"/>
          </ac:spMkLst>
        </pc:spChg>
        <pc:spChg chg="mod">
          <ac:chgData name="Li Yi" userId="eb2ff92a34c2080f" providerId="LiveId" clId="{EE5EB963-6334-47CC-B95D-B22AC5E7123C}" dt="2023-03-31T03:22:32.488" v="296" actId="1038"/>
          <ac:spMkLst>
            <pc:docMk/>
            <pc:sldMk cId="490463907" sldId="354"/>
            <ac:spMk id="18" creationId="{00000000-0000-0000-0000-000000000000}"/>
          </ac:spMkLst>
        </pc:spChg>
        <pc:spChg chg="mod">
          <ac:chgData name="Li Yi" userId="eb2ff92a34c2080f" providerId="LiveId" clId="{EE5EB963-6334-47CC-B95D-B22AC5E7123C}" dt="2023-03-31T03:40:39.172" v="306" actId="14100"/>
          <ac:spMkLst>
            <pc:docMk/>
            <pc:sldMk cId="490463907" sldId="354"/>
            <ac:spMk id="23561" creationId="{00000000-0000-0000-0000-000000000000}"/>
          </ac:spMkLst>
        </pc:spChg>
        <pc:spChg chg="mod">
          <ac:chgData name="Li Yi" userId="eb2ff92a34c2080f" providerId="LiveId" clId="{EE5EB963-6334-47CC-B95D-B22AC5E7123C}" dt="2023-03-31T04:03:33.353" v="338" actId="14861"/>
          <ac:spMkLst>
            <pc:docMk/>
            <pc:sldMk cId="490463907" sldId="354"/>
            <ac:spMk id="23563" creationId="{00000000-0000-0000-0000-000000000000}"/>
          </ac:spMkLst>
        </pc:spChg>
        <pc:graphicFrameChg chg="mod">
          <ac:chgData name="Li Yi" userId="eb2ff92a34c2080f" providerId="LiveId" clId="{EE5EB963-6334-47CC-B95D-B22AC5E7123C}" dt="2023-03-31T03:22:18.537" v="294" actId="1038"/>
          <ac:graphicFrameMkLst>
            <pc:docMk/>
            <pc:sldMk cId="490463907" sldId="354"/>
            <ac:graphicFrameMk id="12" creationId="{00000000-0000-0000-0000-000000000000}"/>
          </ac:graphicFrameMkLst>
        </pc:graphicFrameChg>
      </pc:sldChg>
      <pc:sldChg chg="modSp mod">
        <pc:chgData name="Li Yi" userId="eb2ff92a34c2080f" providerId="LiveId" clId="{EE5EB963-6334-47CC-B95D-B22AC5E7123C}" dt="2023-03-31T04:03:21.739" v="337" actId="14861"/>
        <pc:sldMkLst>
          <pc:docMk/>
          <pc:sldMk cId="2481483643" sldId="355"/>
        </pc:sldMkLst>
        <pc:spChg chg="mod">
          <ac:chgData name="Li Yi" userId="eb2ff92a34c2080f" providerId="LiveId" clId="{EE5EB963-6334-47CC-B95D-B22AC5E7123C}" dt="2023-03-31T03:44:21.996" v="311" actId="14100"/>
          <ac:spMkLst>
            <pc:docMk/>
            <pc:sldMk cId="2481483643" sldId="355"/>
            <ac:spMk id="24579" creationId="{00000000-0000-0000-0000-000000000000}"/>
          </ac:spMkLst>
        </pc:spChg>
        <pc:spChg chg="mod">
          <ac:chgData name="Li Yi" userId="eb2ff92a34c2080f" providerId="LiveId" clId="{EE5EB963-6334-47CC-B95D-B22AC5E7123C}" dt="2023-03-31T04:03:21.739" v="337" actId="14861"/>
          <ac:spMkLst>
            <pc:docMk/>
            <pc:sldMk cId="2481483643" sldId="355"/>
            <ac:spMk id="24580" creationId="{00000000-0000-0000-0000-000000000000}"/>
          </ac:spMkLst>
        </pc:spChg>
        <pc:spChg chg="mod">
          <ac:chgData name="Li Yi" userId="eb2ff92a34c2080f" providerId="LiveId" clId="{EE5EB963-6334-47CC-B95D-B22AC5E7123C}" dt="2023-03-31T03:44:06.340" v="308" actId="14861"/>
          <ac:spMkLst>
            <pc:docMk/>
            <pc:sldMk cId="2481483643" sldId="355"/>
            <ac:spMk id="24584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4:03:11.164" v="336" actId="14861"/>
        <pc:sldMkLst>
          <pc:docMk/>
          <pc:sldMk cId="1212541759" sldId="357"/>
        </pc:sldMkLst>
        <pc:spChg chg="mod">
          <ac:chgData name="Li Yi" userId="eb2ff92a34c2080f" providerId="LiveId" clId="{EE5EB963-6334-47CC-B95D-B22AC5E7123C}" dt="2023-03-31T04:03:11.164" v="336" actId="14861"/>
          <ac:spMkLst>
            <pc:docMk/>
            <pc:sldMk cId="1212541759" sldId="357"/>
            <ac:spMk id="16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27" creationId="{00000000-0000-0000-0000-000000000000}"/>
          </ac:spMkLst>
        </pc:spChg>
        <pc:spChg chg="mod">
          <ac:chgData name="Li Yi" userId="eb2ff92a34c2080f" providerId="LiveId" clId="{EE5EB963-6334-47CC-B95D-B22AC5E7123C}" dt="2023-03-31T03:46:53.642" v="317" actId="1076"/>
          <ac:spMkLst>
            <pc:docMk/>
            <pc:sldMk cId="1212541759" sldId="357"/>
            <ac:spMk id="26629" creationId="{00000000-0000-0000-0000-000000000000}"/>
          </ac:spMkLst>
        </pc:spChg>
        <pc:spChg chg="mod">
          <ac:chgData name="Li Yi" userId="eb2ff92a34c2080f" providerId="LiveId" clId="{EE5EB963-6334-47CC-B95D-B22AC5E7123C}" dt="2023-03-31T04:03:11.164" v="336" actId="14861"/>
          <ac:spMkLst>
            <pc:docMk/>
            <pc:sldMk cId="1212541759" sldId="357"/>
            <ac:spMk id="26630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1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2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3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4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5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6" creationId="{00000000-0000-0000-0000-000000000000}"/>
          </ac:spMkLst>
        </pc:spChg>
        <pc:spChg chg="mod">
          <ac:chgData name="Li Yi" userId="eb2ff92a34c2080f" providerId="LiveId" clId="{EE5EB963-6334-47CC-B95D-B22AC5E7123C}" dt="2023-03-31T03:46:36.926" v="315" actId="1035"/>
          <ac:spMkLst>
            <pc:docMk/>
            <pc:sldMk cId="1212541759" sldId="357"/>
            <ac:spMk id="26637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48:20.607" v="331" actId="14100"/>
        <pc:sldMkLst>
          <pc:docMk/>
          <pc:sldMk cId="2748505191" sldId="358"/>
        </pc:sldMkLst>
        <pc:spChg chg="mod">
          <ac:chgData name="Li Yi" userId="eb2ff92a34c2080f" providerId="LiveId" clId="{EE5EB963-6334-47CC-B95D-B22AC5E7123C}" dt="2023-03-31T03:47:19.810" v="326" actId="14100"/>
          <ac:spMkLst>
            <pc:docMk/>
            <pc:sldMk cId="2748505191" sldId="358"/>
            <ac:spMk id="27651" creationId="{00000000-0000-0000-0000-000000000000}"/>
          </ac:spMkLst>
        </pc:spChg>
        <pc:spChg chg="mod">
          <ac:chgData name="Li Yi" userId="eb2ff92a34c2080f" providerId="LiveId" clId="{EE5EB963-6334-47CC-B95D-B22AC5E7123C}" dt="2023-03-31T03:48:20.607" v="331" actId="14100"/>
          <ac:spMkLst>
            <pc:docMk/>
            <pc:sldMk cId="2748505191" sldId="358"/>
            <ac:spMk id="27652" creationId="{00000000-0000-0000-0000-000000000000}"/>
          </ac:spMkLst>
        </pc:spChg>
        <pc:spChg chg="mod">
          <ac:chgData name="Li Yi" userId="eb2ff92a34c2080f" providerId="LiveId" clId="{EE5EB963-6334-47CC-B95D-B22AC5E7123C}" dt="2023-03-31T03:48:11.452" v="330" actId="20577"/>
          <ac:spMkLst>
            <pc:docMk/>
            <pc:sldMk cId="2748505191" sldId="358"/>
            <ac:spMk id="27653" creationId="{00000000-0000-0000-0000-000000000000}"/>
          </ac:spMkLst>
        </pc:spChg>
        <pc:graphicFrameChg chg="mod">
          <ac:chgData name="Li Yi" userId="eb2ff92a34c2080f" providerId="LiveId" clId="{EE5EB963-6334-47CC-B95D-B22AC5E7123C}" dt="2023-03-31T03:47:14.432" v="325" actId="1076"/>
          <ac:graphicFrameMkLst>
            <pc:docMk/>
            <pc:sldMk cId="2748505191" sldId="358"/>
            <ac:graphicFrameMk id="7" creationId="{00000000-0000-0000-0000-000000000000}"/>
          </ac:graphicFrameMkLst>
        </pc:graphicFrameChg>
      </pc:sldChg>
      <pc:sldChg chg="modSp mod">
        <pc:chgData name="Li Yi" userId="eb2ff92a34c2080f" providerId="LiveId" clId="{EE5EB963-6334-47CC-B95D-B22AC5E7123C}" dt="2023-03-31T04:02:55.273" v="335" actId="14861"/>
        <pc:sldMkLst>
          <pc:docMk/>
          <pc:sldMk cId="1115016476" sldId="359"/>
        </pc:sldMkLst>
        <pc:spChg chg="mod">
          <ac:chgData name="Li Yi" userId="eb2ff92a34c2080f" providerId="LiveId" clId="{EE5EB963-6334-47CC-B95D-B22AC5E7123C}" dt="2023-03-31T04:02:55.273" v="335" actId="14861"/>
          <ac:spMkLst>
            <pc:docMk/>
            <pc:sldMk cId="1115016476" sldId="359"/>
            <ac:spMk id="16" creationId="{00000000-0000-0000-0000-000000000000}"/>
          </ac:spMkLst>
        </pc:spChg>
        <pc:spChg chg="mod">
          <ac:chgData name="Li Yi" userId="eb2ff92a34c2080f" providerId="LiveId" clId="{EE5EB963-6334-47CC-B95D-B22AC5E7123C}" dt="2023-03-31T04:02:55.273" v="335" actId="14861"/>
          <ac:spMkLst>
            <pc:docMk/>
            <pc:sldMk cId="1115016476" sldId="359"/>
            <ac:spMk id="17" creationId="{00000000-0000-0000-0000-000000000000}"/>
          </ac:spMkLst>
        </pc:spChg>
        <pc:spChg chg="mod">
          <ac:chgData name="Li Yi" userId="eb2ff92a34c2080f" providerId="LiveId" clId="{EE5EB963-6334-47CC-B95D-B22AC5E7123C}" dt="2023-03-31T04:02:55.273" v="335" actId="14861"/>
          <ac:spMkLst>
            <pc:docMk/>
            <pc:sldMk cId="1115016476" sldId="359"/>
            <ac:spMk id="18" creationId="{00000000-0000-0000-0000-000000000000}"/>
          </ac:spMkLst>
        </pc:spChg>
        <pc:spChg chg="mod">
          <ac:chgData name="Li Yi" userId="eb2ff92a34c2080f" providerId="LiveId" clId="{EE5EB963-6334-47CC-B95D-B22AC5E7123C}" dt="2023-03-31T02:56:51.057" v="149" actId="1076"/>
          <ac:spMkLst>
            <pc:docMk/>
            <pc:sldMk cId="1115016476" sldId="359"/>
            <ac:spMk id="26627" creationId="{00000000-0000-0000-0000-000000000000}"/>
          </ac:spMkLst>
        </pc:spChg>
        <pc:spChg chg="mod">
          <ac:chgData name="Li Yi" userId="eb2ff92a34c2080f" providerId="LiveId" clId="{EE5EB963-6334-47CC-B95D-B22AC5E7123C}" dt="2023-03-31T04:02:55.273" v="335" actId="14861"/>
          <ac:spMkLst>
            <pc:docMk/>
            <pc:sldMk cId="1115016476" sldId="359"/>
            <ac:spMk id="26630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4:02:36.359" v="334" actId="14861"/>
        <pc:sldMkLst>
          <pc:docMk/>
          <pc:sldMk cId="1609433227" sldId="360"/>
        </pc:sldMkLst>
        <pc:spChg chg="mod">
          <ac:chgData name="Li Yi" userId="eb2ff92a34c2080f" providerId="LiveId" clId="{EE5EB963-6334-47CC-B95D-B22AC5E7123C}" dt="2023-03-31T04:02:36.359" v="334" actId="14861"/>
          <ac:spMkLst>
            <pc:docMk/>
            <pc:sldMk cId="1609433227" sldId="360"/>
            <ac:spMk id="7" creationId="{00000000-0000-0000-0000-000000000000}"/>
          </ac:spMkLst>
        </pc:spChg>
        <pc:spChg chg="mod">
          <ac:chgData name="Li Yi" userId="eb2ff92a34c2080f" providerId="LiveId" clId="{EE5EB963-6334-47CC-B95D-B22AC5E7123C}" dt="2023-03-31T04:02:36.359" v="334" actId="14861"/>
          <ac:spMkLst>
            <pc:docMk/>
            <pc:sldMk cId="1609433227" sldId="360"/>
            <ac:spMk id="27652" creationId="{00000000-0000-0000-0000-000000000000}"/>
          </ac:spMkLst>
        </pc:spChg>
      </pc:sldChg>
      <pc:sldChg chg="ord">
        <pc:chgData name="Li Yi" userId="eb2ff92a34c2080f" providerId="LiveId" clId="{EE5EB963-6334-47CC-B95D-B22AC5E7123C}" dt="2023-03-24T03:54:16.699" v="65"/>
        <pc:sldMkLst>
          <pc:docMk/>
          <pc:sldMk cId="3343952555" sldId="364"/>
        </pc:sldMkLst>
      </pc:sldChg>
      <pc:sldChg chg="modSp">
        <pc:chgData name="Li Yi" userId="eb2ff92a34c2080f" providerId="LiveId" clId="{EE5EB963-6334-47CC-B95D-B22AC5E7123C}" dt="2023-03-31T03:03:55.130" v="216" actId="1035"/>
        <pc:sldMkLst>
          <pc:docMk/>
          <pc:sldMk cId="1650020306" sldId="367"/>
        </pc:sldMkLst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2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395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396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397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398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399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400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401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402" creationId="{00000000-0000-0000-0000-000000000000}"/>
          </ac:spMkLst>
        </pc:spChg>
        <pc:spChg chg="mod">
          <ac:chgData name="Li Yi" userId="eb2ff92a34c2080f" providerId="LiveId" clId="{EE5EB963-6334-47CC-B95D-B22AC5E7123C}" dt="2023-03-31T03:03:55.130" v="216" actId="1035"/>
          <ac:spMkLst>
            <pc:docMk/>
            <pc:sldMk cId="1650020306" sldId="367"/>
            <ac:spMk id="59403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03:02.548" v="214" actId="1076"/>
        <pc:sldMkLst>
          <pc:docMk/>
          <pc:sldMk cId="2094010615" sldId="368"/>
        </pc:sldMkLst>
        <pc:spChg chg="mod">
          <ac:chgData name="Li Yi" userId="eb2ff92a34c2080f" providerId="LiveId" clId="{EE5EB963-6334-47CC-B95D-B22AC5E7123C}" dt="2023-03-31T03:03:02.548" v="214" actId="1076"/>
          <ac:spMkLst>
            <pc:docMk/>
            <pc:sldMk cId="2094010615" sldId="368"/>
            <ac:spMk id="54275" creationId="{00000000-0000-0000-0000-000000000000}"/>
          </ac:spMkLst>
        </pc:spChg>
        <pc:spChg chg="mod">
          <ac:chgData name="Li Yi" userId="eb2ff92a34c2080f" providerId="LiveId" clId="{EE5EB963-6334-47CC-B95D-B22AC5E7123C}" dt="2023-03-31T03:02:50.009" v="212" actId="14100"/>
          <ac:spMkLst>
            <pc:docMk/>
            <pc:sldMk cId="2094010615" sldId="368"/>
            <ac:spMk id="54276" creationId="{00000000-0000-0000-0000-000000000000}"/>
          </ac:spMkLst>
        </pc:spChg>
        <pc:spChg chg="mod">
          <ac:chgData name="Li Yi" userId="eb2ff92a34c2080f" providerId="LiveId" clId="{EE5EB963-6334-47CC-B95D-B22AC5E7123C}" dt="2023-03-24T04:05:23.136" v="99" actId="1036"/>
          <ac:spMkLst>
            <pc:docMk/>
            <pc:sldMk cId="2094010615" sldId="368"/>
            <ac:spMk id="54277" creationId="{00000000-0000-0000-0000-000000000000}"/>
          </ac:spMkLst>
        </pc:spChg>
        <pc:spChg chg="mod">
          <ac:chgData name="Li Yi" userId="eb2ff92a34c2080f" providerId="LiveId" clId="{EE5EB963-6334-47CC-B95D-B22AC5E7123C}" dt="2023-03-31T03:02:45.575" v="211" actId="14100"/>
          <ac:spMkLst>
            <pc:docMk/>
            <pc:sldMk cId="2094010615" sldId="368"/>
            <ac:spMk id="54278" creationId="{00000000-0000-0000-0000-000000000000}"/>
          </ac:spMkLst>
        </pc:spChg>
        <pc:spChg chg="mod">
          <ac:chgData name="Li Yi" userId="eb2ff92a34c2080f" providerId="LiveId" clId="{EE5EB963-6334-47CC-B95D-B22AC5E7123C}" dt="2023-03-31T03:02:38.375" v="210" actId="1076"/>
          <ac:spMkLst>
            <pc:docMk/>
            <pc:sldMk cId="2094010615" sldId="368"/>
            <ac:spMk id="54279" creationId="{00000000-0000-0000-0000-000000000000}"/>
          </ac:spMkLst>
        </pc:spChg>
        <pc:spChg chg="mod">
          <ac:chgData name="Li Yi" userId="eb2ff92a34c2080f" providerId="LiveId" clId="{EE5EB963-6334-47CC-B95D-B22AC5E7123C}" dt="2023-03-31T03:02:55.633" v="213" actId="14100"/>
          <ac:spMkLst>
            <pc:docMk/>
            <pc:sldMk cId="2094010615" sldId="368"/>
            <ac:spMk id="54280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31T03:04:53.770" v="222" actId="1076"/>
        <pc:sldMkLst>
          <pc:docMk/>
          <pc:sldMk cId="116919585" sldId="369"/>
        </pc:sldMkLst>
        <pc:spChg chg="mod">
          <ac:chgData name="Li Yi" userId="eb2ff92a34c2080f" providerId="LiveId" clId="{EE5EB963-6334-47CC-B95D-B22AC5E7123C}" dt="2023-03-31T03:04:53.770" v="222" actId="1076"/>
          <ac:spMkLst>
            <pc:docMk/>
            <pc:sldMk cId="116919585" sldId="369"/>
            <ac:spMk id="54275" creationId="{00000000-0000-0000-0000-000000000000}"/>
          </ac:spMkLst>
        </pc:spChg>
        <pc:spChg chg="mod">
          <ac:chgData name="Li Yi" userId="eb2ff92a34c2080f" providerId="LiveId" clId="{EE5EB963-6334-47CC-B95D-B22AC5E7123C}" dt="2023-03-31T03:04:40.172" v="219" actId="14100"/>
          <ac:spMkLst>
            <pc:docMk/>
            <pc:sldMk cId="116919585" sldId="369"/>
            <ac:spMk id="54276" creationId="{00000000-0000-0000-0000-000000000000}"/>
          </ac:spMkLst>
        </pc:spChg>
        <pc:spChg chg="mod">
          <ac:chgData name="Li Yi" userId="eb2ff92a34c2080f" providerId="LiveId" clId="{EE5EB963-6334-47CC-B95D-B22AC5E7123C}" dt="2023-03-24T04:05:50.324" v="109" actId="1035"/>
          <ac:spMkLst>
            <pc:docMk/>
            <pc:sldMk cId="116919585" sldId="369"/>
            <ac:spMk id="54277" creationId="{00000000-0000-0000-0000-000000000000}"/>
          </ac:spMkLst>
        </pc:spChg>
        <pc:spChg chg="mod">
          <ac:chgData name="Li Yi" userId="eb2ff92a34c2080f" providerId="LiveId" clId="{EE5EB963-6334-47CC-B95D-B22AC5E7123C}" dt="2023-03-31T03:04:35.739" v="218" actId="14100"/>
          <ac:spMkLst>
            <pc:docMk/>
            <pc:sldMk cId="116919585" sldId="369"/>
            <ac:spMk id="54278" creationId="{00000000-0000-0000-0000-000000000000}"/>
          </ac:spMkLst>
        </pc:spChg>
        <pc:spChg chg="mod">
          <ac:chgData name="Li Yi" userId="eb2ff92a34c2080f" providerId="LiveId" clId="{EE5EB963-6334-47CC-B95D-B22AC5E7123C}" dt="2023-03-31T03:04:28.275" v="217" actId="1076"/>
          <ac:spMkLst>
            <pc:docMk/>
            <pc:sldMk cId="116919585" sldId="369"/>
            <ac:spMk id="54279" creationId="{00000000-0000-0000-0000-000000000000}"/>
          </ac:spMkLst>
        </pc:spChg>
        <pc:spChg chg="mod">
          <ac:chgData name="Li Yi" userId="eb2ff92a34c2080f" providerId="LiveId" clId="{EE5EB963-6334-47CC-B95D-B22AC5E7123C}" dt="2023-03-31T03:04:46.562" v="221" actId="14100"/>
          <ac:spMkLst>
            <pc:docMk/>
            <pc:sldMk cId="116919585" sldId="369"/>
            <ac:spMk id="54280" creationId="{00000000-0000-0000-0000-000000000000}"/>
          </ac:spMkLst>
        </pc:spChg>
      </pc:sldChg>
      <pc:sldChg chg="ord">
        <pc:chgData name="Li Yi" userId="eb2ff92a34c2080f" providerId="LiveId" clId="{EE5EB963-6334-47CC-B95D-B22AC5E7123C}" dt="2023-03-24T03:50:50.416" v="3"/>
        <pc:sldMkLst>
          <pc:docMk/>
          <pc:sldMk cId="3726554797" sldId="691"/>
        </pc:sldMkLst>
      </pc:sldChg>
      <pc:sldChg chg="modSp mod">
        <pc:chgData name="Li Yi" userId="eb2ff92a34c2080f" providerId="LiveId" clId="{EE5EB963-6334-47CC-B95D-B22AC5E7123C}" dt="2023-03-31T03:15:24.678" v="265" actId="14100"/>
        <pc:sldMkLst>
          <pc:docMk/>
          <pc:sldMk cId="2926100210" sldId="1036"/>
        </pc:sldMkLst>
        <pc:spChg chg="mod">
          <ac:chgData name="Li Yi" userId="eb2ff92a34c2080f" providerId="LiveId" clId="{EE5EB963-6334-47CC-B95D-B22AC5E7123C}" dt="2023-03-31T03:14:40.696" v="260" actId="1076"/>
          <ac:spMkLst>
            <pc:docMk/>
            <pc:sldMk cId="2926100210" sldId="1036"/>
            <ac:spMk id="24" creationId="{00000000-0000-0000-0000-000000000000}"/>
          </ac:spMkLst>
        </pc:spChg>
        <pc:spChg chg="mod">
          <ac:chgData name="Li Yi" userId="eb2ff92a34c2080f" providerId="LiveId" clId="{EE5EB963-6334-47CC-B95D-B22AC5E7123C}" dt="2023-03-31T03:14:17.463" v="256" actId="1035"/>
          <ac:spMkLst>
            <pc:docMk/>
            <pc:sldMk cId="2926100210" sldId="1036"/>
            <ac:spMk id="25" creationId="{00000000-0000-0000-0000-000000000000}"/>
          </ac:spMkLst>
        </pc:spChg>
        <pc:spChg chg="mod">
          <ac:chgData name="Li Yi" userId="eb2ff92a34c2080f" providerId="LiveId" clId="{EE5EB963-6334-47CC-B95D-B22AC5E7123C}" dt="2023-03-31T03:14:17.463" v="256" actId="1035"/>
          <ac:spMkLst>
            <pc:docMk/>
            <pc:sldMk cId="2926100210" sldId="1036"/>
            <ac:spMk id="26" creationId="{00000000-0000-0000-0000-000000000000}"/>
          </ac:spMkLst>
        </pc:spChg>
        <pc:spChg chg="mod">
          <ac:chgData name="Li Yi" userId="eb2ff92a34c2080f" providerId="LiveId" clId="{EE5EB963-6334-47CC-B95D-B22AC5E7123C}" dt="2023-03-31T03:14:17.463" v="256" actId="1035"/>
          <ac:spMkLst>
            <pc:docMk/>
            <pc:sldMk cId="2926100210" sldId="1036"/>
            <ac:spMk id="27" creationId="{00000000-0000-0000-0000-000000000000}"/>
          </ac:spMkLst>
        </pc:spChg>
        <pc:spChg chg="mod">
          <ac:chgData name="Li Yi" userId="eb2ff92a34c2080f" providerId="LiveId" clId="{EE5EB963-6334-47CC-B95D-B22AC5E7123C}" dt="2023-03-31T03:14:46.724" v="261" actId="1076"/>
          <ac:spMkLst>
            <pc:docMk/>
            <pc:sldMk cId="2926100210" sldId="1036"/>
            <ac:spMk id="28" creationId="{00000000-0000-0000-0000-000000000000}"/>
          </ac:spMkLst>
        </pc:spChg>
        <pc:spChg chg="mod">
          <ac:chgData name="Li Yi" userId="eb2ff92a34c2080f" providerId="LiveId" clId="{EE5EB963-6334-47CC-B95D-B22AC5E7123C}" dt="2023-03-31T03:15:17.116" v="264" actId="14100"/>
          <ac:spMkLst>
            <pc:docMk/>
            <pc:sldMk cId="2926100210" sldId="1036"/>
            <ac:spMk id="29" creationId="{00000000-0000-0000-0000-000000000000}"/>
          </ac:spMkLst>
        </pc:spChg>
        <pc:spChg chg="mod">
          <ac:chgData name="Li Yi" userId="eb2ff92a34c2080f" providerId="LiveId" clId="{EE5EB963-6334-47CC-B95D-B22AC5E7123C}" dt="2023-03-31T03:15:08.723" v="263" actId="14100"/>
          <ac:spMkLst>
            <pc:docMk/>
            <pc:sldMk cId="2926100210" sldId="1036"/>
            <ac:spMk id="30" creationId="{00000000-0000-0000-0000-000000000000}"/>
          </ac:spMkLst>
        </pc:spChg>
        <pc:spChg chg="mod">
          <ac:chgData name="Li Yi" userId="eb2ff92a34c2080f" providerId="LiveId" clId="{EE5EB963-6334-47CC-B95D-B22AC5E7123C}" dt="2023-03-31T03:15:03.376" v="262" actId="14100"/>
          <ac:spMkLst>
            <pc:docMk/>
            <pc:sldMk cId="2926100210" sldId="1036"/>
            <ac:spMk id="31" creationId="{00000000-0000-0000-0000-000000000000}"/>
          </ac:spMkLst>
        </pc:spChg>
        <pc:spChg chg="mod">
          <ac:chgData name="Li Yi" userId="eb2ff92a34c2080f" providerId="LiveId" clId="{EE5EB963-6334-47CC-B95D-B22AC5E7123C}" dt="2023-03-31T03:15:24.678" v="265" actId="14100"/>
          <ac:spMkLst>
            <pc:docMk/>
            <pc:sldMk cId="2926100210" sldId="1036"/>
            <ac:spMk id="32" creationId="{00000000-0000-0000-0000-000000000000}"/>
          </ac:spMkLst>
        </pc:spChg>
        <pc:spChg chg="mod">
          <ac:chgData name="Li Yi" userId="eb2ff92a34c2080f" providerId="LiveId" clId="{EE5EB963-6334-47CC-B95D-B22AC5E7123C}" dt="2023-03-31T03:14:32.026" v="259" actId="1076"/>
          <ac:spMkLst>
            <pc:docMk/>
            <pc:sldMk cId="2926100210" sldId="1036"/>
            <ac:spMk id="57355" creationId="{00000000-0000-0000-0000-000000000000}"/>
          </ac:spMkLst>
        </pc:spChg>
      </pc:sldChg>
      <pc:sldChg chg="modSp mod">
        <pc:chgData name="Li Yi" userId="eb2ff92a34c2080f" providerId="LiveId" clId="{EE5EB963-6334-47CC-B95D-B22AC5E7123C}" dt="2023-03-24T04:08:00.225" v="148" actId="1036"/>
        <pc:sldMkLst>
          <pc:docMk/>
          <pc:sldMk cId="1134517555" sldId="1038"/>
        </pc:sldMkLst>
        <pc:spChg chg="mod">
          <ac:chgData name="Li Yi" userId="eb2ff92a34c2080f" providerId="LiveId" clId="{EE5EB963-6334-47CC-B95D-B22AC5E7123C}" dt="2023-03-24T04:08:00.225" v="148" actId="1036"/>
          <ac:spMkLst>
            <pc:docMk/>
            <pc:sldMk cId="1134517555" sldId="1038"/>
            <ac:spMk id="2" creationId="{9D4FD932-60FA-4693-BA2F-935043D28FB2}"/>
          </ac:spMkLst>
        </pc:spChg>
        <pc:spChg chg="mod">
          <ac:chgData name="Li Yi" userId="eb2ff92a34c2080f" providerId="LiveId" clId="{EE5EB963-6334-47CC-B95D-B22AC5E7123C}" dt="2023-03-24T04:07:54.975" v="146" actId="1035"/>
          <ac:spMkLst>
            <pc:docMk/>
            <pc:sldMk cId="1134517555" sldId="1038"/>
            <ac:spMk id="39939" creationId="{00000000-0000-0000-0000-000000000000}"/>
          </ac:spMkLst>
        </pc:spChg>
        <pc:spChg chg="mod">
          <ac:chgData name="Li Yi" userId="eb2ff92a34c2080f" providerId="LiveId" clId="{EE5EB963-6334-47CC-B95D-B22AC5E7123C}" dt="2023-03-24T04:07:54.975" v="146" actId="1035"/>
          <ac:spMkLst>
            <pc:docMk/>
            <pc:sldMk cId="1134517555" sldId="1038"/>
            <ac:spMk id="3994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5EB834-7A74-E540-AD61-6C3D3C3F76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242F-C84B-B64F-96ED-C9555135C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16B648E9-43FD-4532-BB14-C23025976BBF}" type="datetimeFigureOut">
              <a:rPr lang="zh-CN" altLang="en-US"/>
              <a:pPr>
                <a:defRPr/>
              </a:pPr>
              <a:t>2023/3/31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57BD-A8D7-6448-84C9-1F840D336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E71A9-D17C-5141-BDAF-F7193B032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AABEB04D-E548-40F4-BA49-20523F0AC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CFD2873-76EB-7E4E-A39B-A90CEF693D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C427AA-CB8E-984D-8E13-58EEB7E0B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6D86650-EEF8-403E-BA1A-B8A24A6214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DC73C93-C907-894E-A65C-BBE1C9F032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802C00A-616B-8E40-BDA2-51EABC8089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397B00A-4D46-E841-A856-79FA60DE9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5B74E1B5-0CB1-49A3-B017-62696BBEB1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646CC15-556F-4FCE-9975-786F3410F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EC4431-6AC1-41EB-838C-ACB174433237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EDDE363-FE57-4A73-ABE9-D1786DC56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B651F7C-F09D-4C0E-9EB4-7DEB45031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3931B14-14F6-4D01-8FAF-7090C6091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265B4B-AD79-4E68-8A81-30A46F90088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FA7CC08-D037-49BA-B5AF-95B560012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7D35CA-91EF-4795-8C0F-2CB78EAD4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0: no overflow, trust sign bit: a-b &gt;= 0 (i.e., !(a&lt;b))</a:t>
            </a:r>
          </a:p>
          <a:p>
            <a:r>
              <a:rPr lang="en-US" dirty="0"/>
              <a:t>Case 1: no overflow, trust sign bit: a-b &lt; 0 (i.e., (a&lt;b))</a:t>
            </a:r>
          </a:p>
          <a:p>
            <a:r>
              <a:rPr lang="en-US" dirty="0"/>
              <a:t>Case 2: overflow with 0 sign bit, i.e., (-a) – (+b) &gt; 0 (i.e., a &lt; b)     =&gt; a negative, b positive, so a &lt; b</a:t>
            </a:r>
          </a:p>
          <a:p>
            <a:r>
              <a:rPr lang="en-US" dirty="0"/>
              <a:t>Case 3: overflow with 1 sign bit, i.e., (+a) – (-b) &lt; 0 (i.e., !(a &lt; b))  =&gt; a positive, b negative, so a &gt;=b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3931B14-14F6-4D01-8FAF-7090C6091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265B4B-AD79-4E68-8A81-30A46F90088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FA7CC08-D037-49BA-B5AF-95B560012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7D35CA-91EF-4795-8C0F-2CB78EAD4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1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3931B14-14F6-4D01-8FAF-7090C6091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265B4B-AD79-4E68-8A81-30A46F900886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FA7CC08-D037-49BA-B5AF-95B560012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7D35CA-91EF-4795-8C0F-2CB78EAD4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3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4E1B5-0CB1-49A3-B017-62696BBEB1F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7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3931B14-14F6-4D01-8FAF-7090C6091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265B4B-AD79-4E68-8A81-30A46F90088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FA7CC08-D037-49BA-B5AF-95B560012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7D35CA-91EF-4795-8C0F-2CB78EAD4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pt-BR" altLang="zh-CN" dirty="0"/>
              <a:t>qto R[%rdx]:R[%rax] ← SignExtend(R[%rax])</a:t>
            </a:r>
          </a:p>
          <a:p>
            <a:r>
              <a:rPr lang="pt-BR" altLang="zh-CN" dirty="0"/>
              <a:t>Idivq S</a:t>
            </a:r>
          </a:p>
          <a:p>
            <a:r>
              <a:rPr lang="pt-BR" altLang="zh-CN" dirty="0"/>
              <a:t>R[%rdx] ← R[%rdx]:R[%rax] mod S;</a:t>
            </a:r>
          </a:p>
          <a:p>
            <a:r>
              <a:rPr lang="pt-BR" altLang="zh-CN"/>
              <a:t>R[%rax] ← R[%rdx]:R[%rax] ÷ 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4E1B5-0CB1-49A3-B017-62696BBEB1F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ADDA1B0-4FB2-4260-9AEF-EEF76B805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F4B4B-1601-4F39-B63A-B9C0D2CB8C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D87199-FC73-45D7-BEAC-00943F360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BACE4-533C-4D42-BFBD-413C52E0FC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9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93497B-53A0-4A3E-8AC7-481C4D313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04B57-0865-417A-9EE6-DE4BF8CC44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29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0C5B32-F87B-4409-BC37-114983CEA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679F6-CB0B-45C5-AF64-A18611139F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3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93A03-6D13-44F4-B33E-95117CF2B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4C64-9F96-4C73-A3D5-496F8A2CA8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13062-2B21-4F77-B8E1-E06925901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49E43-B6C8-44B2-9197-CEEBD33B4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6302C3-1E85-4CC4-A89E-7BAC0F51C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ED9DA-E5C6-42CF-963D-AD755C05B8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7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85E361-B4FE-40D5-862C-4732A2BEA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587A9-20B2-42C5-8A9B-0992137F3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CCA736A-814E-4B68-AF93-F5F7607B9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5618-6B3B-4CAD-BD54-A21094F0CF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90D9B-C091-440A-88BD-DCA661283F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D213-F16E-49E9-BD38-BEE003D192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9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01D21-F23E-4695-A59B-283D04E56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B71BB-5C59-4B84-8343-B9D290287A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79AD50-4949-4B95-AD3D-7C5A74591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AF389B-E06C-417B-99C7-69B1638C7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6CDEF9B-B5B8-1844-985F-A3E8059094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2BBC0D8B-55F2-45D3-BA16-7DA0BAAF4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F501EA9-092C-445A-912F-3D44CEDFA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Machine-Level Representation of Programs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  <a:ln/>
        </p:spPr>
        <p:txBody>
          <a:bodyPr/>
          <a:lstStyle/>
          <a:p>
            <a:r>
              <a:rPr lang="en-US" sz="2400" dirty="0"/>
              <a:t>Explicit Setting by Test instruction</a:t>
            </a:r>
          </a:p>
          <a:p>
            <a:pPr marL="317500" lvl="1" indent="0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sz="2000" dirty="0"/>
              <a:t>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sz="2000" dirty="0"/>
              <a:t>,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sz="2000" dirty="0"/>
          </a:p>
          <a:p>
            <a:pPr marL="603250" lvl="2" indent="0"/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1800" dirty="0"/>
              <a:t> like computing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sz="1800" dirty="0"/>
              <a:t> without setting destination </a:t>
            </a:r>
          </a:p>
          <a:p>
            <a:pPr marL="317500" lvl="1" indent="0"/>
            <a:endParaRPr lang="en-US" sz="2000" dirty="0"/>
          </a:p>
          <a:p>
            <a:pPr marL="317500" lvl="1" indent="0"/>
            <a:r>
              <a:rPr lang="en-US" sz="2000" dirty="0"/>
              <a:t>Sets condition codes based on value of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sz="2000" dirty="0"/>
              <a:t> &amp;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sz="2000" dirty="0"/>
          </a:p>
          <a:p>
            <a:pPr marL="317500" lvl="1" indent="0"/>
            <a:r>
              <a:rPr lang="en-US" sz="2000" dirty="0"/>
              <a:t>Useful to have one of the operands be a mask</a:t>
            </a:r>
          </a:p>
          <a:p>
            <a:pPr marL="317500" lvl="1" indent="0"/>
            <a:endParaRPr lang="en-US" sz="2000" dirty="0"/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sz="2000" dirty="0"/>
              <a:t> when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sz="2000" dirty="0"/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sz="2000" dirty="0"/>
              <a:t> when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sz="20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14715A-7219-4C03-9536-5994CB1A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762000" y="2578321"/>
            <a:ext cx="56388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%rsi, %rdi   # Compare 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   %al          # Set when &gt;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 %al, %eax    # Zero rest of %rax</a:t>
            </a: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5400"/>
            <a:ext cx="8382000" cy="898525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3720879"/>
            <a:ext cx="6705600" cy="2921000"/>
          </a:xfrm>
          <a:ln/>
        </p:spPr>
        <p:txBody>
          <a:bodyPr/>
          <a:lstStyle/>
          <a:p>
            <a:r>
              <a:rPr lang="en-US" sz="2400" dirty="0" err="1"/>
              <a:t>SetX</a:t>
            </a:r>
            <a:r>
              <a:rPr lang="en-US" sz="2400" dirty="0"/>
              <a:t> Instructions: </a:t>
            </a:r>
          </a:p>
          <a:p>
            <a:pPr marL="552450" lvl="1"/>
            <a:r>
              <a:rPr lang="en-US" sz="2000" dirty="0"/>
              <a:t>Set single byte based on combination of condition codes</a:t>
            </a:r>
          </a:p>
          <a:p>
            <a:r>
              <a:rPr lang="en-US" sz="2400" dirty="0"/>
              <a:t>One of addressable byte registers</a:t>
            </a:r>
          </a:p>
          <a:p>
            <a:pPr marL="552450" lvl="1"/>
            <a:r>
              <a:rPr lang="en-US" sz="2000" dirty="0"/>
              <a:t>Does not alter remaining bytes</a:t>
            </a:r>
          </a:p>
          <a:p>
            <a:pPr marL="552450" lvl="1"/>
            <a:r>
              <a:rPr lang="en-US" sz="2000" dirty="0"/>
              <a:t>Typically use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sz="2000" dirty="0"/>
              <a:t> to finish job</a:t>
            </a:r>
          </a:p>
          <a:p>
            <a:pPr marL="838200" lvl="2"/>
            <a:r>
              <a:rPr lang="en-US" sz="1800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2000" y="891061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1273"/>
              </p:ext>
            </p:extLst>
          </p:nvPr>
        </p:nvGraphicFramePr>
        <p:xfrm>
          <a:off x="4929284" y="858391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3F83C-5319-412E-B9D3-4E2313D5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419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5715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638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800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409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019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2628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238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3848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457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054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800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409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019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2628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238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3848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457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067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762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371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1981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590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200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3810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419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029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762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371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1981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590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200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3810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029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41755F-4FE0-4BEE-8F3E-A008F915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  <a:r>
              <a:rPr lang="en-US" altLang="zh-CN" dirty="0"/>
              <a:t> (Cont.)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68374"/>
            <a:ext cx="8305800" cy="5280025"/>
          </a:xfrm>
          <a:ln/>
        </p:spPr>
        <p:txBody>
          <a:bodyPr/>
          <a:lstStyle/>
          <a:p>
            <a:r>
              <a:rPr lang="en-US" sz="2400" dirty="0" err="1"/>
              <a:t>SetX</a:t>
            </a:r>
            <a:r>
              <a:rPr lang="en-US" sz="2400" dirty="0"/>
              <a:t> Instructions</a:t>
            </a:r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r>
              <a:rPr lang="en-US" sz="2000" dirty="0"/>
              <a:t>Set low-order byte of destination to 0 or 1 based on combinations of condition codes</a:t>
            </a:r>
          </a:p>
          <a:p>
            <a:pPr marL="552450" lvl="1"/>
            <a:r>
              <a:rPr lang="en-US" sz="2000" dirty="0"/>
              <a:t>Does not alter remaining 7 bytes</a:t>
            </a:r>
          </a:p>
          <a:p>
            <a:pPr marL="552450" lvl="1"/>
            <a:endParaRPr lang="en-US" sz="2000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8395"/>
              </p:ext>
            </p:extLst>
          </p:nvPr>
        </p:nvGraphicFramePr>
        <p:xfrm>
          <a:off x="1524000" y="1435236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D2DDA-3DBD-4CEF-B63A-895B2218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B4AF-8761-45CD-BBDF-2CAD82FB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b="0" dirty="0"/>
              <a:t>Example: </a:t>
            </a:r>
            <a:r>
              <a:rPr lang="en-US" b="0" dirty="0" err="1"/>
              <a:t>setl</a:t>
            </a:r>
            <a:r>
              <a:rPr lang="en-US" b="0" dirty="0"/>
              <a:t> (Signed &lt;)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8FB-ED0B-4335-A72E-9A86CB27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16000"/>
            <a:ext cx="8382000" cy="526011"/>
          </a:xfrm>
        </p:spPr>
        <p:txBody>
          <a:bodyPr/>
          <a:lstStyle/>
          <a:p>
            <a:r>
              <a:rPr lang="en-US" dirty="0"/>
              <a:t>Condition: SF^OF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4EBE17-3726-41C7-ABB9-06593FC3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24992"/>
              </p:ext>
            </p:extLst>
          </p:nvPr>
        </p:nvGraphicFramePr>
        <p:xfrm>
          <a:off x="609600" y="1612336"/>
          <a:ext cx="79226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34">
                  <a:extLst>
                    <a:ext uri="{9D8B030D-6E8A-4147-A177-3AD203B41FA5}">
                      <a16:colId xmlns:a16="http://schemas.microsoft.com/office/drawing/2014/main" val="3930898366"/>
                    </a:ext>
                  </a:extLst>
                </a:gridCol>
                <a:gridCol w="655421">
                  <a:extLst>
                    <a:ext uri="{9D8B030D-6E8A-4147-A177-3AD203B41FA5}">
                      <a16:colId xmlns:a16="http://schemas.microsoft.com/office/drawing/2014/main" val="1149785140"/>
                    </a:ext>
                  </a:extLst>
                </a:gridCol>
                <a:gridCol w="1089415">
                  <a:extLst>
                    <a:ext uri="{9D8B030D-6E8A-4147-A177-3AD203B41FA5}">
                      <a16:colId xmlns:a16="http://schemas.microsoft.com/office/drawing/2014/main" val="383895749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56001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SF ^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03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EED4D-E41D-4E63-8092-46809FE3E6F0}"/>
              </a:ext>
            </a:extLst>
          </p:cNvPr>
          <p:cNvGrpSpPr/>
          <p:nvPr/>
        </p:nvGrpSpPr>
        <p:grpSpPr>
          <a:xfrm>
            <a:off x="1618863" y="3848675"/>
            <a:ext cx="6110829" cy="2269252"/>
            <a:chOff x="1618863" y="4229675"/>
            <a:chExt cx="6110829" cy="2269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41428-8B79-4652-9960-D564FA700E86}"/>
                </a:ext>
              </a:extLst>
            </p:cNvPr>
            <p:cNvSpPr/>
            <p:nvPr/>
          </p:nvSpPr>
          <p:spPr bwMode="auto">
            <a:xfrm>
              <a:off x="2336039" y="469702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553CBF-FFD0-4113-9DD0-4B27DB8A520A}"/>
                </a:ext>
              </a:extLst>
            </p:cNvPr>
            <p:cNvSpPr/>
            <p:nvPr/>
          </p:nvSpPr>
          <p:spPr bwMode="auto">
            <a:xfrm>
              <a:off x="2336039" y="5199044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BC6FFA-DC3E-4797-A70D-5268F6331B1A}"/>
                </a:ext>
              </a:extLst>
            </p:cNvPr>
            <p:cNvCxnSpPr/>
            <p:nvPr/>
          </p:nvCxnSpPr>
          <p:spPr bwMode="auto">
            <a:xfrm>
              <a:off x="1618863" y="5862432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2E7B-B6C9-4B66-84A6-1D5C2A992019}"/>
                </a:ext>
              </a:extLst>
            </p:cNvPr>
            <p:cNvSpPr txBox="1"/>
            <p:nvPr/>
          </p:nvSpPr>
          <p:spPr>
            <a:xfrm>
              <a:off x="1771263" y="5080724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3B8F8-4537-4592-8B07-306F365F6E71}"/>
                </a:ext>
              </a:extLst>
            </p:cNvPr>
            <p:cNvSpPr/>
            <p:nvPr/>
          </p:nvSpPr>
          <p:spPr bwMode="auto">
            <a:xfrm>
              <a:off x="2336039" y="5996903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620909-B362-4F84-9E4D-8FB24B6DB451}"/>
                </a:ext>
              </a:extLst>
            </p:cNvPr>
            <p:cNvSpPr txBox="1"/>
            <p:nvPr/>
          </p:nvSpPr>
          <p:spPr>
            <a:xfrm>
              <a:off x="7360680" y="469702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A1970-18A0-4E6B-8942-899ADC07BEF3}"/>
                </a:ext>
              </a:extLst>
            </p:cNvPr>
            <p:cNvSpPr txBox="1"/>
            <p:nvPr/>
          </p:nvSpPr>
          <p:spPr>
            <a:xfrm>
              <a:off x="7360680" y="526345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CDBCE-20EF-4350-9113-1F35ABACAEAD}"/>
                </a:ext>
              </a:extLst>
            </p:cNvPr>
            <p:cNvSpPr txBox="1"/>
            <p:nvPr/>
          </p:nvSpPr>
          <p:spPr>
            <a:xfrm>
              <a:off x="7360680" y="6025363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Courier New Bold" panose="02070609020205020404" pitchFamily="49" charset="0"/>
                  <a:cs typeface="Courier New Bold" panose="02070609020205020404" pitchFamily="49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B0462-4E35-4677-A6DF-6680C4222CF1}"/>
                </a:ext>
              </a:extLst>
            </p:cNvPr>
            <p:cNvSpPr txBox="1"/>
            <p:nvPr/>
          </p:nvSpPr>
          <p:spPr>
            <a:xfrm>
              <a:off x="2819114" y="4229675"/>
              <a:ext cx="2624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negative overflow case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386-56C6-408F-9D96-B51CDDD159AC}"/>
              </a:ext>
            </a:extLst>
          </p:cNvPr>
          <p:cNvSpPr txBox="1"/>
          <p:nvPr/>
        </p:nvSpPr>
        <p:spPr>
          <a:xfrm>
            <a:off x="3998466" y="1991242"/>
            <a:ext cx="348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 overflow, so SF implies not 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826298-0351-463A-B7DA-10AF7472D82F}"/>
              </a:ext>
            </a:extLst>
          </p:cNvPr>
          <p:cNvSpPr txBox="1"/>
          <p:nvPr/>
        </p:nvSpPr>
        <p:spPr>
          <a:xfrm>
            <a:off x="4186147" y="2337272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 overflow, so SF implies &lt;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391B-7DE4-40C8-A65F-401B06C3E660}"/>
              </a:ext>
            </a:extLst>
          </p:cNvPr>
          <p:cNvSpPr txBox="1"/>
          <p:nvPr/>
        </p:nvSpPr>
        <p:spPr>
          <a:xfrm>
            <a:off x="3280675" y="2721196"/>
            <a:ext cx="5129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Overflow, so SF implies negative overflow, i.e. &lt;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46FB-1081-45E4-BEB7-CD3D85E7A1A4}"/>
              </a:ext>
            </a:extLst>
          </p:cNvPr>
          <p:cNvSpPr txBox="1"/>
          <p:nvPr/>
        </p:nvSpPr>
        <p:spPr>
          <a:xfrm>
            <a:off x="3122070" y="3100102"/>
            <a:ext cx="5458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Overflow, so SF implies positive overflow, i.e. not &lt;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ECAE2-31C7-4954-8330-73D6E597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5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8B9A553-BAC1-458E-848B-B3273350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DD31F-28A0-4CB1-908D-51EDBB65D60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2ACC3CC-CDF7-4BCA-B24D-9D44AAA7D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565132-9D9D-47E3-BDC0-BDEAD7BB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Conditional codes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Jump instructions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Loop Control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37859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16000"/>
            <a:ext cx="8382000" cy="863600"/>
          </a:xfrm>
          <a:ln/>
        </p:spPr>
        <p:txBody>
          <a:bodyPr/>
          <a:lstStyle/>
          <a:p>
            <a:r>
              <a:rPr lang="en-US" sz="2400" dirty="0" err="1"/>
              <a:t>jX</a:t>
            </a:r>
            <a:r>
              <a:rPr lang="en-US" sz="2400" dirty="0"/>
              <a:t> Instructions</a:t>
            </a:r>
          </a:p>
          <a:p>
            <a:pPr marL="552450" lvl="1"/>
            <a:r>
              <a:rPr lang="en-US" sz="2000" dirty="0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06426"/>
              </p:ext>
            </p:extLst>
          </p:nvPr>
        </p:nvGraphicFramePr>
        <p:xfrm>
          <a:off x="1511300" y="2052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2AB94-F55F-4B52-86A9-2971E227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136775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870075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04904" y="968375"/>
            <a:ext cx="8153400" cy="1041400"/>
          </a:xfrm>
        </p:spPr>
        <p:txBody>
          <a:bodyPr/>
          <a:lstStyle/>
          <a:p>
            <a:r>
              <a:rPr lang="en-US" sz="2400" dirty="0"/>
              <a:t>Generation</a:t>
            </a:r>
          </a:p>
          <a:p>
            <a:pPr marL="279400" lvl="1" indent="0"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sz="2000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sz="2000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sz="2000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sz="2000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14913"/>
              </p:ext>
            </p:extLst>
          </p:nvPr>
        </p:nvGraphicFramePr>
        <p:xfrm>
          <a:off x="4800600" y="4930775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471456-32CC-4A29-80A5-109415FC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6525" y="6248400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09A94830-CD53-447F-81FA-DBC1423877CA}"/>
              </a:ext>
            </a:extLst>
          </p:cNvPr>
          <p:cNvGrpSpPr/>
          <p:nvPr/>
        </p:nvGrpSpPr>
        <p:grpSpPr>
          <a:xfrm>
            <a:off x="3455313" y="937865"/>
            <a:ext cx="5688687" cy="944910"/>
            <a:chOff x="3451412" y="1023590"/>
            <a:chExt cx="5688687" cy="944910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14E81483-2533-4960-9456-05ED8C7FD106}"/>
                </a:ext>
              </a:extLst>
            </p:cNvPr>
            <p:cNvSpPr/>
            <p:nvPr/>
          </p:nvSpPr>
          <p:spPr bwMode="auto">
            <a:xfrm>
              <a:off x="3451412" y="1380565"/>
              <a:ext cx="2949388" cy="58793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32F670E7-FA65-48C6-A0FB-EED2DBC541FE}"/>
                </a:ext>
              </a:extLst>
            </p:cNvPr>
            <p:cNvSpPr txBox="1"/>
            <p:nvPr/>
          </p:nvSpPr>
          <p:spPr>
            <a:xfrm>
              <a:off x="6197600" y="1023590"/>
              <a:ext cx="294249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Get to this shortly</a:t>
              </a:r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43B1A3E-0201-4D45-A3C6-DD0F92AF84F6}"/>
                </a:ext>
              </a:extLst>
            </p:cNvPr>
            <p:cNvSpPr/>
            <p:nvPr/>
          </p:nvSpPr>
          <p:spPr bwMode="auto">
            <a:xfrm>
              <a:off x="5138928" y="1101793"/>
              <a:ext cx="1058672" cy="206307"/>
            </a:xfrm>
            <a:custGeom>
              <a:avLst/>
              <a:gdLst>
                <a:gd name="connsiteX0" fmla="*/ 1307592 w 1307592"/>
                <a:gd name="connsiteY0" fmla="*/ 132647 h 278951"/>
                <a:gd name="connsiteX1" fmla="*/ 521208 w 1307592"/>
                <a:gd name="connsiteY1" fmla="*/ 4631 h 278951"/>
                <a:gd name="connsiteX2" fmla="*/ 0 w 1307592"/>
                <a:gd name="connsiteY2" fmla="*/ 278951 h 27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7592" h="278951">
                  <a:moveTo>
                    <a:pt x="1307592" y="132647"/>
                  </a:moveTo>
                  <a:cubicBezTo>
                    <a:pt x="1023366" y="56447"/>
                    <a:pt x="739140" y="-19753"/>
                    <a:pt x="521208" y="4631"/>
                  </a:cubicBezTo>
                  <a:cubicBezTo>
                    <a:pt x="303276" y="29015"/>
                    <a:pt x="0" y="278951"/>
                    <a:pt x="0" y="278951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sz="2400" dirty="0"/>
              <a:t>C allows </a:t>
            </a:r>
            <a:r>
              <a:rPr lang="en-US" sz="2400" b="1" dirty="0" err="1">
                <a:latin typeface="Courier New"/>
                <a:cs typeface="Courier New"/>
              </a:rPr>
              <a:t>goto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Jump to position designated by label</a:t>
            </a:r>
          </a:p>
          <a:p>
            <a:endParaRPr lang="en-US" sz="2400" dirty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65147F-5E73-4372-902D-61F32CE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sz="2000" dirty="0"/>
              <a:t>Create separate code regions for then &amp; else expressions</a:t>
            </a:r>
          </a:p>
          <a:p>
            <a:pPr marL="552450" lvl="1"/>
            <a:r>
              <a:rPr lang="en-US" sz="2000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5FED67-F5A7-4783-8F15-EC2964B7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8B9A553-BAC1-458E-848B-B3273350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DD31F-28A0-4CB1-908D-51EDBB65D60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2ACC3CC-CDF7-4BCA-B24D-9D44AAA7D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565132-9D9D-47E3-BDC0-BDEAD7BB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Conditional codes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Jump instructions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Loop Control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Switch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3.6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321300" y="20574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321300" y="25146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245100" y="3733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245100" y="41910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xfrm>
            <a:off x="596900" y="152400"/>
            <a:ext cx="8077200" cy="703262"/>
          </a:xfrm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4889500" cy="4038600"/>
          </a:xfrm>
          <a:ln/>
        </p:spPr>
        <p:txBody>
          <a:bodyPr/>
          <a:lstStyle/>
          <a:p>
            <a:pPr marL="292100"/>
            <a:r>
              <a:rPr lang="en-US" sz="2400" dirty="0"/>
              <a:t>Conditional Move Instructions</a:t>
            </a:r>
          </a:p>
          <a:p>
            <a:pPr marL="552450" lvl="1"/>
            <a:r>
              <a:rPr lang="en-US" sz="2000" dirty="0"/>
              <a:t>Instruction supports:</a:t>
            </a:r>
          </a:p>
          <a:p>
            <a:pPr marL="838200" lvl="2">
              <a:buNone/>
            </a:pPr>
            <a:r>
              <a:rPr lang="en-US" sz="1800" dirty="0"/>
              <a:t>if (Test) </a:t>
            </a:r>
            <a:r>
              <a:rPr lang="en-US" sz="1800" dirty="0" err="1"/>
              <a:t>Dest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dirty="0" err="1">
                <a:sym typeface="Wingdings" pitchFamily="2" charset="2"/>
              </a:rPr>
              <a:t>Src</a:t>
            </a:r>
            <a:endParaRPr lang="en-US" sz="1800" dirty="0"/>
          </a:p>
          <a:p>
            <a:pPr marL="552450" lvl="1"/>
            <a:r>
              <a:rPr lang="en-US" sz="2000" dirty="0"/>
              <a:t>Supported in post-1995 x86 processors</a:t>
            </a:r>
          </a:p>
          <a:p>
            <a:pPr marL="552450" lvl="1"/>
            <a:r>
              <a:rPr lang="en-US" sz="2000" dirty="0"/>
              <a:t>GCC tries to use them</a:t>
            </a:r>
          </a:p>
          <a:p>
            <a:pPr marL="838200" lvl="2"/>
            <a:r>
              <a:rPr lang="en-US" sz="1800" dirty="0"/>
              <a:t>But, only when known to be safe</a:t>
            </a:r>
          </a:p>
          <a:p>
            <a:pPr marL="292100"/>
            <a:r>
              <a:rPr lang="en-US" sz="2400" dirty="0"/>
              <a:t>Why?</a:t>
            </a:r>
          </a:p>
          <a:p>
            <a:pPr marL="552450" lvl="1"/>
            <a:r>
              <a:rPr lang="en-US" sz="2000" dirty="0"/>
              <a:t>Branches are very disruptive to instruction flow through pipelines</a:t>
            </a:r>
          </a:p>
          <a:p>
            <a:pPr marL="552450" lvl="1"/>
            <a:r>
              <a:rPr lang="en-US" sz="2000" dirty="0"/>
              <a:t>Conditional moves do not require control transfer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867AA6-B04B-43A0-BDEB-91C4C821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172200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6002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1148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143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2515"/>
              </p:ext>
            </p:extLst>
          </p:nvPr>
        </p:nvGraphicFramePr>
        <p:xfrm>
          <a:off x="4724400" y="17526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4C9398-DF37-4A12-9BC7-92194975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990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69862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2"/>
            <a:ext cx="69342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465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124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132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598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48768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58848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3514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68C668-C5D3-48B5-BBDB-E470EA7D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8B9A553-BAC1-458E-848B-B3273350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DD31F-28A0-4CB1-908D-51EDBB65D60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2ACC3CC-CDF7-4BCA-B24D-9D44AAA7D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565132-9D9D-47E3-BDC0-BDEAD7BB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Conditional codes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Jump instructions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Loop Control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95206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482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482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0"/>
            <a:ext cx="8382000" cy="1282700"/>
          </a:xfrm>
          <a:ln/>
        </p:spPr>
        <p:txBody>
          <a:bodyPr/>
          <a:lstStyle/>
          <a:p>
            <a:r>
              <a:rPr lang="en-US" sz="2400" dirty="0"/>
              <a:t>Count number of 1’s in argument </a:t>
            </a:r>
            <a:r>
              <a:rPr lang="en-US" sz="2400" dirty="0">
                <a:latin typeface="Courier New"/>
                <a:cs typeface="Courier New"/>
              </a:rPr>
              <a:t>x</a:t>
            </a:r>
            <a:r>
              <a:rPr lang="en-US" sz="2400" dirty="0"/>
              <a:t> (“</a:t>
            </a:r>
            <a:r>
              <a:rPr lang="en-US" sz="2400" dirty="0" err="1"/>
              <a:t>popcount</a:t>
            </a:r>
            <a:r>
              <a:rPr lang="en-US" sz="2400" dirty="0"/>
              <a:t>”)</a:t>
            </a:r>
          </a:p>
          <a:p>
            <a:r>
              <a:rPr lang="en-US" sz="2400" dirty="0"/>
              <a:t>Use conditional branch to either continue looping or to exit loop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D33333-4BDE-481C-8925-9B2DA5C2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685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8101"/>
            <a:ext cx="8077200" cy="609600"/>
          </a:xfrm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3962400"/>
            <a:ext cx="6553200" cy="2286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143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5085"/>
              </p:ext>
            </p:extLst>
          </p:nvPr>
        </p:nvGraphicFramePr>
        <p:xfrm>
          <a:off x="4724400" y="1524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BA38C4-3748-4B36-828D-5459BBE7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749300" y="10763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838200" y="14890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41148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4191000" y="14795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xfrm>
            <a:off x="444500" y="151074"/>
            <a:ext cx="8077200" cy="685800"/>
          </a:xfrm>
          <a:ln/>
        </p:spPr>
        <p:txBody>
          <a:bodyPr/>
          <a:lstStyle/>
          <a:p>
            <a:pPr marL="119063" indent="-119063"/>
            <a:r>
              <a:rPr lang="en-US" dirty="0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49300" y="3207476"/>
            <a:ext cx="7861300" cy="2964724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572260" y="3810000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7AAEC6-F250-4C88-827F-0FA66B8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58800" y="289114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33909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465483" y="357188"/>
            <a:ext cx="8077200" cy="657225"/>
          </a:xfrm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r>
              <a:rPr lang="en-US" sz="2400" dirty="0"/>
              <a:t>“Jump-to-middle” translation</a:t>
            </a:r>
          </a:p>
          <a:p>
            <a:r>
              <a:rPr lang="en-US" sz="2400" dirty="0"/>
              <a:t>Used with </a:t>
            </a:r>
            <a:r>
              <a:rPr lang="en-US" sz="2400" b="1" dirty="0">
                <a:latin typeface="Courier New"/>
                <a:cs typeface="Courier New"/>
              </a:rPr>
              <a:t>-</a:t>
            </a:r>
            <a:r>
              <a:rPr lang="en-US" sz="2400" b="1" dirty="0" err="1">
                <a:latin typeface="Courier New"/>
                <a:cs typeface="Courier New"/>
              </a:rPr>
              <a:t>Og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6007" y="23622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895600"/>
            <a:ext cx="31242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886200" y="29337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3626D2-6229-476C-A631-E9E7A903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622357" y="12192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685799" y="1635124"/>
            <a:ext cx="3581402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5" y="1635124"/>
            <a:ext cx="3660776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077200" cy="784224"/>
          </a:xfrm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798" y="4889500"/>
            <a:ext cx="8077201" cy="1282700"/>
          </a:xfrm>
          <a:ln/>
        </p:spPr>
        <p:txBody>
          <a:bodyPr/>
          <a:lstStyle/>
          <a:p>
            <a:r>
              <a:rPr lang="en-US" sz="2400" dirty="0"/>
              <a:t>Compare to do-while version of function</a:t>
            </a:r>
          </a:p>
          <a:p>
            <a:r>
              <a:rPr lang="en-US" sz="2400" dirty="0"/>
              <a:t>Initial </a:t>
            </a:r>
            <a:r>
              <a:rPr lang="en-US" sz="2400" dirty="0" err="1"/>
              <a:t>goto</a:t>
            </a:r>
            <a:r>
              <a:rPr lang="en-US" sz="2400" dirty="0"/>
              <a:t> starts loop at test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CAD3C8-97BE-475B-A565-B18B9637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5494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2305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36496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3992563"/>
          </a:xfrm>
        </p:spPr>
        <p:txBody>
          <a:bodyPr/>
          <a:lstStyle/>
          <a:p>
            <a:r>
              <a:rPr lang="en-US" sz="2400" dirty="0"/>
              <a:t>“Do-while” conversion</a:t>
            </a:r>
          </a:p>
          <a:p>
            <a:r>
              <a:rPr lang="en-US" sz="2400" dirty="0"/>
              <a:t>Used with </a:t>
            </a:r>
            <a:r>
              <a:rPr lang="en-US" sz="2400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28956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3146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4209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37211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4B5CDC-146D-4DCC-9BF6-4B312055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sz="2000" dirty="0"/>
              <a:t>Information about currently executing program</a:t>
            </a:r>
          </a:p>
          <a:p>
            <a:pPr marL="552450" lvl="1"/>
            <a:r>
              <a:rPr lang="en-US" sz="1800" dirty="0"/>
              <a:t>Temporary data</a:t>
            </a:r>
            <a:br>
              <a:rPr lang="en-US" sz="1800" dirty="0"/>
            </a:br>
            <a:r>
              <a:rPr lang="en-US" sz="1800" dirty="0"/>
              <a:t>(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sz="1800" dirty="0"/>
              <a:t>, … )</a:t>
            </a:r>
          </a:p>
          <a:p>
            <a:pPr marL="552450" lvl="1"/>
            <a:r>
              <a:rPr lang="en-US" sz="1800" dirty="0"/>
              <a:t>Location of runtime stack</a:t>
            </a:r>
            <a:br>
              <a:rPr lang="en-US" sz="1800" dirty="0"/>
            </a:br>
            <a:r>
              <a:rPr lang="en-US" sz="1800" dirty="0"/>
              <a:t>(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sz="1800" dirty="0"/>
              <a:t> )</a:t>
            </a:r>
          </a:p>
          <a:p>
            <a:pPr marL="552450" lvl="1"/>
            <a:r>
              <a:rPr lang="en-US" sz="1800" dirty="0"/>
              <a:t>Location of current code control point</a:t>
            </a:r>
            <a:br>
              <a:rPr lang="en-US" sz="1800" dirty="0"/>
            </a:br>
            <a:r>
              <a:rPr lang="en-US" sz="1800" dirty="0"/>
              <a:t>(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sz="1800" dirty="0"/>
              <a:t>, … )</a:t>
            </a:r>
          </a:p>
          <a:p>
            <a:pPr marL="552450" lvl="1"/>
            <a:r>
              <a:rPr lang="en-US" sz="1800" dirty="0"/>
              <a:t>Status of recent tests</a:t>
            </a:r>
            <a:br>
              <a:rPr lang="en-US" sz="1800" dirty="0"/>
            </a:br>
            <a:r>
              <a:rPr lang="en-US" sz="1800" dirty="0"/>
              <a:t>( </a:t>
            </a:r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sz="1800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50FE60-D27E-4701-AA6F-477BFC20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749448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761999" y="1558924"/>
            <a:ext cx="3505201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5" y="1558924"/>
            <a:ext cx="3736976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4813300"/>
            <a:ext cx="7848600" cy="1282700"/>
          </a:xfrm>
          <a:ln/>
        </p:spPr>
        <p:txBody>
          <a:bodyPr/>
          <a:lstStyle/>
          <a:p>
            <a:r>
              <a:rPr lang="en-US" sz="2400" dirty="0"/>
              <a:t>Compare to do-while version of function</a:t>
            </a:r>
          </a:p>
          <a:p>
            <a:r>
              <a:rPr lang="en-US" sz="2400" dirty="0"/>
              <a:t>Initial conditional guards entrance to loop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A703DB-26BD-4D3A-ABEB-343FA53B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609600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0668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53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2098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0287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19431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29337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3962400"/>
            <a:ext cx="31242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5715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530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5209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5115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91FBF1-F031-459B-865F-D910A886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41221"/>
            <a:ext cx="8077200" cy="641285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7800" y="1314539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52550" y="762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0" y="3581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71600" y="3065736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3276600" y="2429148"/>
            <a:ext cx="685800" cy="749235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677E26-907C-444C-8CBE-5504F2D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85312"/>
            <a:ext cx="8077200" cy="663575"/>
          </a:xfrm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40335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800100" y="1447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800100" y="23622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800100" y="33972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800100" y="4400963"/>
            <a:ext cx="31242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57250" y="990600"/>
            <a:ext cx="20764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57250" y="1949450"/>
            <a:ext cx="20764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76300" y="2940050"/>
            <a:ext cx="20193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95350" y="3930650"/>
            <a:ext cx="20383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5011DB-3263-4104-B2C0-231C7329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14131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759"/>
            <a:ext cx="8077200" cy="637041"/>
          </a:xfrm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464073"/>
            <a:ext cx="4191000" cy="876300"/>
          </a:xfrm>
          <a:ln/>
        </p:spPr>
        <p:txBody>
          <a:bodyPr/>
          <a:lstStyle/>
          <a:p>
            <a:r>
              <a:rPr lang="en-US" sz="2400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329609" y="16383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3023781" y="838200"/>
            <a:ext cx="18288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838200"/>
            <a:ext cx="3962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19812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4384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35052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3434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48006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286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A06533-DAB9-40EF-8029-1C926197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8B9A553-BAC1-458E-848B-B3273350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DD31F-28A0-4CB1-908D-51EDBB65D60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2ACC3CC-CDF7-4BCA-B24D-9D44AAA7D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565132-9D9D-47E3-BDC0-BDEAD7BB4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Conditional codes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Jump instructions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Loop Control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135923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25997" y="1447800"/>
            <a:ext cx="3810000" cy="3606800"/>
          </a:xfrm>
          <a:ln/>
        </p:spPr>
        <p:txBody>
          <a:bodyPr/>
          <a:lstStyle/>
          <a:p>
            <a:r>
              <a:rPr lang="en-US" sz="2400" dirty="0"/>
              <a:t>Multiple case labels</a:t>
            </a:r>
          </a:p>
          <a:p>
            <a:pPr marL="552450" lvl="1"/>
            <a:r>
              <a:rPr lang="en-US" sz="2000" dirty="0"/>
              <a:t>Here: 5 &amp; 6</a:t>
            </a:r>
          </a:p>
          <a:p>
            <a:r>
              <a:rPr lang="en-US" sz="2400" dirty="0"/>
              <a:t>Fall through cases</a:t>
            </a:r>
          </a:p>
          <a:p>
            <a:pPr marL="552450" lvl="1"/>
            <a:r>
              <a:rPr lang="en-US" sz="2000" dirty="0"/>
              <a:t>Here: 2</a:t>
            </a:r>
          </a:p>
          <a:p>
            <a:r>
              <a:rPr lang="en-US" sz="2400" dirty="0"/>
              <a:t>Missing cases</a:t>
            </a:r>
          </a:p>
          <a:p>
            <a:pPr marL="552450" lvl="1"/>
            <a:r>
              <a:rPr lang="en-US" sz="2000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987E02-CF7D-4A12-90CB-571D9DD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584200"/>
          </a:xfrm>
          <a:ln/>
        </p:spPr>
        <p:txBody>
          <a:bodyPr/>
          <a:lstStyle/>
          <a:p>
            <a:pPr marL="119063" indent="-119063"/>
            <a:r>
              <a:rPr lang="en-US" dirty="0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6948537" y="13589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5799534" y="1358900"/>
            <a:ext cx="94897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6948537" y="2349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5799534" y="2349500"/>
            <a:ext cx="94897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6948537" y="3340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5799534" y="3340100"/>
            <a:ext cx="94897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6948537" y="52578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594350" y="5257800"/>
            <a:ext cx="115416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baseline="-250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415262" y="43307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485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1866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247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5433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 baseline="-250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6289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4732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566737" y="48641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566737" y="14351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547687" y="10668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533400" y="44958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940748" y="1048968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785025" y="9144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B3272F-80B7-4166-8FA1-1F50FEA9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7600" y="6351891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077200" cy="704849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278188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838200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81000" y="3729038"/>
            <a:ext cx="4191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4795838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4054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40543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66610"/>
              </p:ext>
            </p:extLst>
          </p:nvPr>
        </p:nvGraphicFramePr>
        <p:xfrm>
          <a:off x="4876800" y="3576638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0C7B96-5E5F-4C61-9E35-7BC0952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7940"/>
            <a:ext cx="8077200" cy="699622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7432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0C0628-56DB-4EFF-ABD5-FCBA21EB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000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sz="1800" dirty="0"/>
              <a:t>	 Carry Flag (for unsigned)	</a:t>
            </a:r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1800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sz="1800" dirty="0"/>
              <a:t>	 Zero Flag	</a:t>
            </a:r>
            <a:r>
              <a:rPr lang="en-US" sz="18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1800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sz="200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000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/>
              <a:t>Example: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sz="1800" dirty="0"/>
              <a:t> 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sz="1800" dirty="0" err="1"/>
              <a:t>,</a:t>
            </a:r>
            <a:r>
              <a:rPr lang="en-US" sz="1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1800" dirty="0"/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 Bold"/>
                <a:sym typeface="Calibri Bold" charset="0"/>
              </a:rPr>
              <a:t>↔</a:t>
            </a:r>
            <a:r>
              <a:rPr lang="en-US" sz="1800" dirty="0"/>
              <a:t>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sz="1800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sz="1800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sz="1800" dirty="0"/>
              <a:t> if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sz="1800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sz="1800" dirty="0"/>
              <a:t> if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sz="1800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sz="1800" dirty="0"/>
              <a:t> if two’s-complement (signed) overflow</a:t>
            </a:r>
            <a:br>
              <a:rPr lang="en-US" sz="1800" dirty="0"/>
            </a:b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180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sz="200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000" dirty="0"/>
              <a:t>Not set by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sz="2000" dirty="0"/>
              <a:t> instruction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387AD1-EBF9-46B2-A0EF-1368946F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685800"/>
          </a:xfrm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56200"/>
          </a:xfrm>
          <a:ln/>
        </p:spPr>
        <p:txBody>
          <a:bodyPr/>
          <a:lstStyle/>
          <a:p>
            <a:r>
              <a:rPr lang="en-US" sz="2400" dirty="0"/>
              <a:t>Table Structure</a:t>
            </a:r>
          </a:p>
          <a:p>
            <a:pPr marL="552450" lvl="1"/>
            <a:r>
              <a:rPr lang="en-US" sz="2000" dirty="0"/>
              <a:t>Each target requires 8 bytes</a:t>
            </a:r>
          </a:p>
          <a:p>
            <a:pPr marL="552450" lvl="1"/>
            <a:r>
              <a:rPr lang="en-US" sz="2000" dirty="0"/>
              <a:t>Base address at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Jumping</a:t>
            </a:r>
          </a:p>
          <a:p>
            <a:pPr marL="552450" lvl="1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sz="2000" dirty="0"/>
              <a:t>Jump target is denoted by label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sz="2000" dirty="0"/>
          </a:p>
          <a:p>
            <a:pPr marL="552450" lvl="1"/>
            <a:endParaRPr lang="en-US" sz="2000" dirty="0"/>
          </a:p>
          <a:p>
            <a:pPr marL="552450" lvl="1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sz="2000" dirty="0"/>
              <a:t>Start of jump table: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sz="2000" dirty="0"/>
          </a:p>
          <a:p>
            <a:pPr marL="552450" lvl="1"/>
            <a:r>
              <a:rPr lang="en-US" sz="2000" dirty="0"/>
              <a:t>Must scale by factor of 8 (addresses are 8 bytes)</a:t>
            </a:r>
          </a:p>
          <a:p>
            <a:pPr marL="552450" lvl="1"/>
            <a:r>
              <a:rPr lang="en-US" sz="2000" dirty="0"/>
              <a:t>Fetch target from effective Address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sz="2000" dirty="0"/>
          </a:p>
          <a:p>
            <a:pPr marL="838200" lvl="2"/>
            <a:r>
              <a:rPr lang="en-US" sz="1800" dirty="0"/>
              <a:t>Only for  0 ≤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sz="1800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637795-B7CF-4978-A498-BE247A8B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690135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736601"/>
          </a:xfrm>
          <a:ln/>
        </p:spPr>
        <p:txBody>
          <a:bodyPr/>
          <a:lstStyle/>
          <a:p>
            <a:pPr marL="119063" indent="-119063"/>
            <a:r>
              <a:rPr lang="en-US" dirty="0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1130300" y="1219200"/>
            <a:ext cx="14605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309135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452135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1855235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615648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112535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379235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614185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3868185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D04057-EDA8-4882-9C73-8F76F96D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066800"/>
            <a:ext cx="41148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609600" y="1066800"/>
            <a:ext cx="3517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90715"/>
              </p:ext>
            </p:extLst>
          </p:nvPr>
        </p:nvGraphicFramePr>
        <p:xfrm>
          <a:off x="1752600" y="36576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B3E769-DB04-4771-AD33-9DA902C1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EB2164-377A-4CA6-9D3A-9C9FA14F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2400" y="1301071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11093"/>
              </p:ext>
            </p:extLst>
          </p:nvPr>
        </p:nvGraphicFramePr>
        <p:xfrm>
          <a:off x="3954332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543663-3222-46F1-91BF-C5CEAB82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077200" cy="9144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79C8DC-20BD-403C-B87A-9435E04E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15787" y="-76200"/>
            <a:ext cx="8382000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14605"/>
            <a:ext cx="8382000" cy="5435600"/>
          </a:xfrm>
          <a:ln/>
        </p:spPr>
        <p:txBody>
          <a:bodyPr/>
          <a:lstStyle/>
          <a:p>
            <a:r>
              <a:rPr lang="en-US" sz="2400" dirty="0"/>
              <a:t>C Control</a:t>
            </a:r>
          </a:p>
          <a:p>
            <a:pPr marL="546100" lvl="1"/>
            <a:r>
              <a:rPr lang="en-US" sz="2000" dirty="0"/>
              <a:t>if-then-else</a:t>
            </a:r>
          </a:p>
          <a:p>
            <a:pPr marL="546100" lvl="1"/>
            <a:r>
              <a:rPr lang="en-US" sz="2000" dirty="0"/>
              <a:t>do-while</a:t>
            </a:r>
          </a:p>
          <a:p>
            <a:pPr marL="546100" lvl="1"/>
            <a:r>
              <a:rPr lang="en-US" sz="2000" dirty="0"/>
              <a:t>while, for</a:t>
            </a:r>
          </a:p>
          <a:p>
            <a:pPr marL="546100" lvl="1"/>
            <a:r>
              <a:rPr lang="en-US" sz="2000" dirty="0"/>
              <a:t>switch</a:t>
            </a:r>
          </a:p>
          <a:p>
            <a:r>
              <a:rPr lang="en-US" sz="2400" dirty="0"/>
              <a:t>Assembler Control</a:t>
            </a:r>
          </a:p>
          <a:p>
            <a:pPr marL="546100" lvl="1"/>
            <a:r>
              <a:rPr lang="en-US" sz="2000" dirty="0"/>
              <a:t>Conditional jump</a:t>
            </a:r>
          </a:p>
          <a:p>
            <a:pPr marL="546100" lvl="1"/>
            <a:r>
              <a:rPr lang="en-US" sz="2000" dirty="0"/>
              <a:t>Conditional move</a:t>
            </a:r>
          </a:p>
          <a:p>
            <a:pPr marL="546100" lvl="1"/>
            <a:r>
              <a:rPr lang="en-US" sz="2000" dirty="0"/>
              <a:t>Indirect jump (via jump tables)</a:t>
            </a:r>
          </a:p>
          <a:p>
            <a:pPr marL="546100" lvl="1"/>
            <a:r>
              <a:rPr lang="en-US" sz="2000" dirty="0"/>
              <a:t>Compiler generates code sequence to implement more complex control</a:t>
            </a:r>
          </a:p>
          <a:p>
            <a:r>
              <a:rPr lang="en-US" sz="2400" dirty="0"/>
              <a:t>Standard Techniques</a:t>
            </a:r>
          </a:p>
          <a:p>
            <a:pPr marL="546100" lvl="1"/>
            <a:r>
              <a:rPr lang="en-US" sz="2000" dirty="0"/>
              <a:t>Loops converted to do-while or jump-to-middle form</a:t>
            </a:r>
          </a:p>
          <a:p>
            <a:pPr marL="546100" lvl="1"/>
            <a:r>
              <a:rPr lang="en-US" sz="2000" dirty="0"/>
              <a:t>Large switch statements use jump tables</a:t>
            </a:r>
          </a:p>
          <a:p>
            <a:pPr marL="546100" lvl="1"/>
            <a:r>
              <a:rPr lang="en-US" sz="2000" dirty="0"/>
              <a:t>Sparse switch statements may use decision trees (if-</a:t>
            </a:r>
            <a:r>
              <a:rPr lang="en-US" sz="2000" dirty="0" err="1"/>
              <a:t>elseif</a:t>
            </a:r>
            <a:r>
              <a:rPr lang="en-US" sz="2000" dirty="0"/>
              <a:t>-</a:t>
            </a:r>
            <a:r>
              <a:rPr lang="en-US" sz="2000" dirty="0" err="1"/>
              <a:t>elseif</a:t>
            </a:r>
            <a:r>
              <a:rPr lang="en-US" sz="2000" dirty="0"/>
              <a:t>-else)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4FD932-60FA-4693-BA2F-935043D2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295400" cy="457200"/>
          </a:xfrm>
        </p:spPr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01A13-CD69-4B5C-9B7D-2058CFBF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r>
              <a:rPr lang="en-US" dirty="0"/>
              <a:t>Finding Jump Table in Binary</a:t>
            </a: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322385" y="1371600"/>
            <a:ext cx="8379069" cy="4431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4005e0:       48 89 d1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4005e3:       48 83 ff 06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$0x6,%rdi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4005e7:       77 2b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400614 &lt;switch_eg+0x34&gt;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*0x4007f0(,%rdi,8)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4C5F86-98D5-4EFF-94EC-A2A7A1DF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482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621322"/>
          </a:xfrm>
        </p:spPr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322385" y="1371600"/>
            <a:ext cx="8379069" cy="9241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00000000004005e0 &lt;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4005e9:       ff 24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f0 07 40 00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jmpq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*</a:t>
            </a:r>
            <a:r>
              <a:rPr lang="cs-CZ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(,%rdi,8)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28246" y="2588847"/>
            <a:ext cx="8379069" cy="178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F27E8-1D29-429C-B689-0AAD20A6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ZF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000000000000…00000000000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D39AD8-6EA5-47FA-BA18-D7285514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675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9"/>
            <a:ext cx="8077200" cy="656492"/>
          </a:xfrm>
        </p:spPr>
        <p:txBody>
          <a:bodyPr/>
          <a:lstStyle/>
          <a:p>
            <a:r>
              <a:rPr lang="en-US" dirty="0"/>
              <a:t>Finding Jump Table in Binary (cont.)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90204" y="1072663"/>
            <a:ext cx="8379069" cy="14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gdb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switch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(gdb) x /8xg 0x4007f0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0x4007f0:       0x0000000000400614      0x00000000004005f0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0x400800:       0x00000000004005f8      0x0000000000400602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0x400810:       0x0000000000400614      0x000000000040060b</a:t>
            </a:r>
          </a:p>
          <a:p>
            <a:pPr algn="l"/>
            <a:r>
              <a:rPr lang="fr-F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0x400820:       0x000000000040060b      0x2c646c25203d2078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81001" y="2606432"/>
            <a:ext cx="8379069" cy="356576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4005f0: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4005f3:       48 0f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af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c2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4005f7: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4005f8:       48 89 f0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4005fb:       48 99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4005fd:       48 f7 f9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400600: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05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400607 &lt;switch_eg+0x27&gt;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400602: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400607:       48 01 c8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40060a: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40060b:       b8 01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$0x1,%eax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400610:       48 29 d0                sub    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,%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400613: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400614:       b8 02 00 00 00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$0x2,%eax</a:t>
            </a:r>
          </a:p>
          <a:p>
            <a:pPr algn="l"/>
            <a:r>
              <a:rPr lang="cs-CZ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400619:       c3                      </a:t>
            </a:r>
            <a:r>
              <a:rPr lang="cs-CZ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retq</a:t>
            </a:r>
            <a:endParaRPr lang="cs-CZ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182077" y="1883508"/>
            <a:ext cx="1406769" cy="1690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182077" y="1668585"/>
            <a:ext cx="1680309" cy="4054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240692" y="2088662"/>
            <a:ext cx="1592386" cy="3624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221154" y="2303585"/>
            <a:ext cx="1651001" cy="279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221154" y="1639277"/>
            <a:ext cx="3810001" cy="13286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270000" y="1863969"/>
            <a:ext cx="3761155" cy="2598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230923" y="2078892"/>
            <a:ext cx="3800232" cy="29991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BBF2EF-7F31-4C19-9D2A-BF3675A2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587A9-20B2-42C5-8A9B-0992137F38E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4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DD63C-C39C-4F1C-9C27-013FB1273AD6}"/>
              </a:ext>
            </a:extLst>
          </p:cNvPr>
          <p:cNvSpPr txBox="1"/>
          <p:nvPr/>
        </p:nvSpPr>
        <p:spPr>
          <a:xfrm>
            <a:off x="1154721" y="4413184"/>
            <a:ext cx="7182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when result is a negative number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652B41-1803-4667-BF53-CB6CCA4C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9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1xxxxxxxxxxxx...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565" y="296448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DA50-41BB-446A-86E0-40363CE16F06}"/>
              </a:ext>
            </a:extLst>
          </p:cNvPr>
          <p:cNvSpPr txBox="1"/>
          <p:nvPr/>
        </p:nvSpPr>
        <p:spPr>
          <a:xfrm>
            <a:off x="2063528" y="6078215"/>
            <a:ext cx="4966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unsigned arithmetic, this reports overflow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0DA0B-E262-4B93-BC72-478B7D664DE0}"/>
              </a:ext>
            </a:extLst>
          </p:cNvPr>
          <p:cNvGrpSpPr/>
          <p:nvPr/>
        </p:nvGrpSpPr>
        <p:grpSpPr>
          <a:xfrm>
            <a:off x="1990164" y="4068626"/>
            <a:ext cx="5262282" cy="1801907"/>
            <a:chOff x="1990164" y="4068626"/>
            <a:chExt cx="5262282" cy="18019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D5466-50A8-4989-9386-DC017859BEE4}"/>
                </a:ext>
              </a:extLst>
            </p:cNvPr>
            <p:cNvSpPr/>
            <p:nvPr/>
          </p:nvSpPr>
          <p:spPr bwMode="auto">
            <a:xfrm>
              <a:off x="2707340" y="4068626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DC4EE-8735-4997-94FD-D35E79343EAE}"/>
                </a:ext>
              </a:extLst>
            </p:cNvPr>
            <p:cNvSpPr/>
            <p:nvPr/>
          </p:nvSpPr>
          <p:spPr bwMode="auto">
            <a:xfrm>
              <a:off x="2707340" y="4570650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B6EC14-41AB-4CE4-8B87-A455B036572C}"/>
                </a:ext>
              </a:extLst>
            </p:cNvPr>
            <p:cNvCxnSpPr/>
            <p:nvPr/>
          </p:nvCxnSpPr>
          <p:spPr bwMode="auto">
            <a:xfrm>
              <a:off x="1990164" y="5234038"/>
              <a:ext cx="526228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F29907-ABF2-47FC-9B0D-CA56A7C80696}"/>
                </a:ext>
              </a:extLst>
            </p:cNvPr>
            <p:cNvSpPr txBox="1"/>
            <p:nvPr/>
          </p:nvSpPr>
          <p:spPr>
            <a:xfrm>
              <a:off x="2142564" y="4452330"/>
              <a:ext cx="457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F7245C-E525-4050-A737-48F4CC9C89FD}"/>
                </a:ext>
              </a:extLst>
            </p:cNvPr>
            <p:cNvSpPr/>
            <p:nvPr/>
          </p:nvSpPr>
          <p:spPr bwMode="auto">
            <a:xfrm>
              <a:off x="2707340" y="5368509"/>
              <a:ext cx="3899647" cy="50202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1xxxxxxxxxxxx...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844C9-CD86-4390-BFD5-A309109CB972}"/>
                </a:ext>
              </a:extLst>
            </p:cNvPr>
            <p:cNvSpPr txBox="1"/>
            <p:nvPr/>
          </p:nvSpPr>
          <p:spPr>
            <a:xfrm>
              <a:off x="2252112" y="414901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1DFDBA-AEDF-40CB-A1F7-39AF2A046538}"/>
              </a:ext>
            </a:extLst>
          </p:cNvPr>
          <p:cNvSpPr txBox="1"/>
          <p:nvPr/>
        </p:nvSpPr>
        <p:spPr>
          <a:xfrm>
            <a:off x="7686103" y="2003208"/>
            <a:ext cx="96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10D2E-2ED6-42F5-8C4C-3336046C4B12}"/>
              </a:ext>
            </a:extLst>
          </p:cNvPr>
          <p:cNvSpPr txBox="1"/>
          <p:nvPr/>
        </p:nvSpPr>
        <p:spPr>
          <a:xfrm>
            <a:off x="7537472" y="4437955"/>
            <a:ext cx="125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Borrow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CF82518-A53D-4993-86DE-EB9ABFC9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 set </a:t>
            </a:r>
            <a:r>
              <a:rPr lang="en-US" dirty="0"/>
              <a:t>when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07341" y="1604682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7341" y="2106706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90165" y="2770094"/>
            <a:ext cx="52622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42565" y="198838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07341" y="2904565"/>
            <a:ext cx="3899647" cy="50202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xxxxxxxxxxxx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5023" y="3643914"/>
            <a:ext cx="1420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 = ~</a:t>
            </a:r>
            <a:r>
              <a:rPr lang="en-US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C8604-892E-419B-8066-C67DDC2BAC57}"/>
              </a:ext>
            </a:extLst>
          </p:cNvPr>
          <p:cNvSpPr txBox="1"/>
          <p:nvPr/>
        </p:nvSpPr>
        <p:spPr>
          <a:xfrm>
            <a:off x="2223504" y="5798543"/>
            <a:ext cx="469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signed arithmetic, this reports overflow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78-E23E-45E9-9440-AF4F4112FF37}"/>
              </a:ext>
            </a:extLst>
          </p:cNvPr>
          <p:cNvSpPr/>
          <p:nvPr/>
        </p:nvSpPr>
        <p:spPr>
          <a:xfrm>
            <a:off x="1219200" y="483384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00B050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149B9-331C-4B41-A02A-CDEF4445FDBF}"/>
              </a:ext>
            </a:extLst>
          </p:cNvPr>
          <p:cNvSpPr txBox="1"/>
          <p:nvPr/>
        </p:nvSpPr>
        <p:spPr>
          <a:xfrm>
            <a:off x="7731982" y="16046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5FF6-8E19-47EA-A027-26D1AA874DAB}"/>
              </a:ext>
            </a:extLst>
          </p:cNvPr>
          <p:cNvSpPr txBox="1"/>
          <p:nvPr/>
        </p:nvSpPr>
        <p:spPr>
          <a:xfrm>
            <a:off x="7731982" y="21711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07D66-F25F-4722-A85C-4B1F2BC14D00}"/>
              </a:ext>
            </a:extLst>
          </p:cNvPr>
          <p:cNvSpPr txBox="1"/>
          <p:nvPr/>
        </p:nvSpPr>
        <p:spPr>
          <a:xfrm>
            <a:off x="7731982" y="29330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5D877AF-3581-4AB6-B0AE-B7923BD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89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Explicit Setting by Compare Instruction</a:t>
            </a:r>
          </a:p>
          <a:p>
            <a:pPr marL="317500" lvl="1" indent="0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2000" dirty="0"/>
              <a:t>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sz="2000" dirty="0"/>
              <a:t>,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sz="2000" dirty="0"/>
          </a:p>
          <a:p>
            <a:pPr marL="317500" lvl="1" indent="0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sz="2000" dirty="0"/>
              <a:t> like computing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sz="2000" dirty="0"/>
              <a:t> without setting destination</a:t>
            </a:r>
          </a:p>
          <a:p>
            <a:pPr marL="317500" lvl="1" indent="0"/>
            <a:endParaRPr lang="en-US" sz="2000" dirty="0"/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sz="2000" dirty="0"/>
              <a:t> if carry out from most significant bit (used for unsigned comparisons)</a:t>
            </a:r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sz="2000" dirty="0"/>
              <a:t> if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sz="2000" dirty="0"/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sz="2000" dirty="0"/>
              <a:t> if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sz="2000" dirty="0"/>
              <a:t> (as signed)</a:t>
            </a:r>
          </a:p>
          <a:p>
            <a:pPr marL="317500" lvl="1" indent="0"/>
            <a:r>
              <a:rPr lang="en-US" sz="20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sz="2000" dirty="0"/>
              <a:t> if two’s-complement (signed) overflow</a:t>
            </a:r>
            <a:br>
              <a:rPr lang="en-US" sz="2000" dirty="0"/>
            </a:b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sz="20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877550-56E2-4D09-B649-0AA862E7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79F6-CB0B-45C5-AF64-A18611139F3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12375</TotalTime>
  <Words>4852</Words>
  <Application>Microsoft Office PowerPoint</Application>
  <PresentationFormat>全屏显示(4:3)</PresentationFormat>
  <Paragraphs>1111</Paragraphs>
  <Slides>50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Gill Sans</vt:lpstr>
      <vt:lpstr>Arial Narrow Bold</vt:lpstr>
      <vt:lpstr>Calibri</vt:lpstr>
      <vt:lpstr>Calibri Bold</vt:lpstr>
      <vt:lpstr>Calibri Bold Italic</vt:lpstr>
      <vt:lpstr>Calibri Italic</vt:lpstr>
      <vt:lpstr>Comic Sans MS</vt:lpstr>
      <vt:lpstr>Courier New</vt:lpstr>
      <vt:lpstr>Courier New Bold</vt:lpstr>
      <vt:lpstr>Courier New Bold Italic</vt:lpstr>
      <vt:lpstr>Times New Roman</vt:lpstr>
      <vt:lpstr>Wingdings 2</vt:lpstr>
      <vt:lpstr>icfp99</vt:lpstr>
      <vt:lpstr>Machine-Level Representation of Programs II</vt:lpstr>
      <vt:lpstr>Outline</vt:lpstr>
      <vt:lpstr>Processor State (x86-64, Partial)</vt:lpstr>
      <vt:lpstr>Condition Codes (Implicit Setting)</vt:lpstr>
      <vt:lpstr>ZF set when</vt:lpstr>
      <vt:lpstr>SF set when</vt:lpstr>
      <vt:lpstr>CF set when</vt:lpstr>
      <vt:lpstr>OF set when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Example: setl (Signed &lt;)</vt:lpstr>
      <vt:lpstr>Outline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Outline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Outline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  <vt:lpstr>Finding Jump Table in Binary</vt:lpstr>
      <vt:lpstr>Finding Jump Table in Binary (cont.)</vt:lpstr>
      <vt:lpstr>Finding Jump Table in Binary (cont.)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417</cp:revision>
  <dcterms:created xsi:type="dcterms:W3CDTF">2000-01-15T07:54:11Z</dcterms:created>
  <dcterms:modified xsi:type="dcterms:W3CDTF">2023-03-31T04:04:38Z</dcterms:modified>
</cp:coreProperties>
</file>