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7"/>
  </p:notesMasterIdLst>
  <p:handoutMasterIdLst>
    <p:handoutMasterId r:id="rId78"/>
  </p:handoutMasterIdLst>
  <p:sldIdLst>
    <p:sldId id="863" r:id="rId2"/>
    <p:sldId id="370" r:id="rId3"/>
    <p:sldId id="401" r:id="rId4"/>
    <p:sldId id="397" r:id="rId5"/>
    <p:sldId id="954" r:id="rId6"/>
    <p:sldId id="403" r:id="rId7"/>
    <p:sldId id="289" r:id="rId8"/>
    <p:sldId id="290" r:id="rId9"/>
    <p:sldId id="256" r:id="rId10"/>
    <p:sldId id="407" r:id="rId11"/>
    <p:sldId id="260" r:id="rId12"/>
    <p:sldId id="371" r:id="rId13"/>
    <p:sldId id="292" r:id="rId14"/>
    <p:sldId id="372" r:id="rId15"/>
    <p:sldId id="373" r:id="rId16"/>
    <p:sldId id="374" r:id="rId17"/>
    <p:sldId id="375" r:id="rId18"/>
    <p:sldId id="387" r:id="rId19"/>
    <p:sldId id="376" r:id="rId20"/>
    <p:sldId id="377" r:id="rId21"/>
    <p:sldId id="388" r:id="rId22"/>
    <p:sldId id="295" r:id="rId23"/>
    <p:sldId id="296" r:id="rId24"/>
    <p:sldId id="297" r:id="rId25"/>
    <p:sldId id="298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09" r:id="rId37"/>
    <p:sldId id="915" r:id="rId38"/>
    <p:sldId id="310" r:id="rId39"/>
    <p:sldId id="378" r:id="rId40"/>
    <p:sldId id="379" r:id="rId41"/>
    <p:sldId id="411" r:id="rId42"/>
    <p:sldId id="412" r:id="rId43"/>
    <p:sldId id="413" r:id="rId44"/>
    <p:sldId id="385" r:id="rId45"/>
    <p:sldId id="381" r:id="rId46"/>
    <p:sldId id="382" r:id="rId47"/>
    <p:sldId id="325" r:id="rId48"/>
    <p:sldId id="326" r:id="rId49"/>
    <p:sldId id="327" r:id="rId50"/>
    <p:sldId id="383" r:id="rId51"/>
    <p:sldId id="384" r:id="rId52"/>
    <p:sldId id="386" r:id="rId53"/>
    <p:sldId id="953" r:id="rId54"/>
    <p:sldId id="819" r:id="rId55"/>
    <p:sldId id="939" r:id="rId56"/>
    <p:sldId id="940" r:id="rId57"/>
    <p:sldId id="918" r:id="rId58"/>
    <p:sldId id="944" r:id="rId59"/>
    <p:sldId id="941" r:id="rId60"/>
    <p:sldId id="942" r:id="rId61"/>
    <p:sldId id="947" r:id="rId62"/>
    <p:sldId id="919" r:id="rId63"/>
    <p:sldId id="951" r:id="rId64"/>
    <p:sldId id="950" r:id="rId65"/>
    <p:sldId id="952" r:id="rId66"/>
    <p:sldId id="389" r:id="rId67"/>
    <p:sldId id="328" r:id="rId68"/>
    <p:sldId id="390" r:id="rId69"/>
    <p:sldId id="391" r:id="rId70"/>
    <p:sldId id="393" r:id="rId71"/>
    <p:sldId id="394" r:id="rId72"/>
    <p:sldId id="395" r:id="rId73"/>
    <p:sldId id="396" r:id="rId74"/>
    <p:sldId id="366" r:id="rId75"/>
    <p:sldId id="334" r:id="rId7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0" autoAdjust="0"/>
    <p:restoredTop sz="86460" autoAdjust="0"/>
  </p:normalViewPr>
  <p:slideViewPr>
    <p:cSldViewPr>
      <p:cViewPr varScale="1">
        <p:scale>
          <a:sx n="89" d="100"/>
          <a:sy n="89" d="100"/>
        </p:scale>
        <p:origin x="819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b2ff92a34c2080f" providerId="LiveId" clId="{E6BAAFAF-74B2-4869-BF5F-4F885D1BB38E}"/>
    <pc:docChg chg="undo custSel addSld delSld modSld sldOrd modMainMaster">
      <pc:chgData name="" userId="eb2ff92a34c2080f" providerId="LiveId" clId="{E6BAAFAF-74B2-4869-BF5F-4F885D1BB38E}" dt="2020-10-22T05:09:01.292" v="306" actId="404"/>
      <pc:docMkLst>
        <pc:docMk/>
      </pc:docMkLst>
      <pc:sldChg chg="delSp modSp add del modTransition">
        <pc:chgData name="" userId="eb2ff92a34c2080f" providerId="LiveId" clId="{E6BAAFAF-74B2-4869-BF5F-4F885D1BB38E}" dt="2020-10-22T01:37:57.117" v="57" actId="1035"/>
        <pc:sldMkLst>
          <pc:docMk/>
          <pc:sldMk cId="0" sldId="289"/>
        </pc:sldMkLst>
        <pc:spChg chg="del mod">
          <ac:chgData name="" userId="eb2ff92a34c2080f" providerId="LiveId" clId="{E6BAAFAF-74B2-4869-BF5F-4F885D1BB38E}" dt="2020-10-22T01:37:32.327" v="49" actId="478"/>
          <ac:spMkLst>
            <pc:docMk/>
            <pc:sldMk cId="0" sldId="289"/>
            <ac:spMk id="38914" creationId="{00000000-0000-0000-0000-000000000000}"/>
          </ac:spMkLst>
        </pc:spChg>
        <pc:spChg chg="mod">
          <ac:chgData name="" userId="eb2ff92a34c2080f" providerId="LiveId" clId="{E6BAAFAF-74B2-4869-BF5F-4F885D1BB38E}" dt="2020-10-22T01:37:50.964" v="52" actId="14100"/>
          <ac:spMkLst>
            <pc:docMk/>
            <pc:sldMk cId="0" sldId="289"/>
            <ac:spMk id="38920" creationId="{00000000-0000-0000-0000-000000000000}"/>
          </ac:spMkLst>
        </pc:spChg>
        <pc:spChg chg="mod">
          <ac:chgData name="" userId="eb2ff92a34c2080f" providerId="LiveId" clId="{E6BAAFAF-74B2-4869-BF5F-4F885D1BB38E}" dt="2020-10-22T01:37:57.117" v="57" actId="1035"/>
          <ac:spMkLst>
            <pc:docMk/>
            <pc:sldMk cId="0" sldId="289"/>
            <ac:spMk id="38921" creationId="{00000000-0000-0000-0000-000000000000}"/>
          </ac:spMkLst>
        </pc:spChg>
      </pc:sldChg>
      <pc:sldChg chg="modSp add del modTransition">
        <pc:chgData name="" userId="eb2ff92a34c2080f" providerId="LiveId" clId="{E6BAAFAF-74B2-4869-BF5F-4F885D1BB38E}" dt="2020-10-22T00:22:57.372" v="27" actId="2696"/>
        <pc:sldMkLst>
          <pc:docMk/>
          <pc:sldMk cId="0" sldId="292"/>
        </pc:sldMkLst>
        <pc:spChg chg="mod">
          <ac:chgData name="" userId="eb2ff92a34c2080f" providerId="LiveId" clId="{E6BAAFAF-74B2-4869-BF5F-4F885D1BB38E}" dt="2020-10-21T09:37:39.974" v="21" actId="404"/>
          <ac:spMkLst>
            <pc:docMk/>
            <pc:sldMk cId="0" sldId="292"/>
            <ac:spMk id="45061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39:32.921" v="67" actId="478"/>
        <pc:sldMkLst>
          <pc:docMk/>
          <pc:sldMk cId="0" sldId="295"/>
        </pc:sldMkLst>
        <pc:spChg chg="mod">
          <ac:chgData name="" userId="eb2ff92a34c2080f" providerId="LiveId" clId="{E6BAAFAF-74B2-4869-BF5F-4F885D1BB38E}" dt="2020-10-22T01:39:28.656" v="66" actId="404"/>
          <ac:spMkLst>
            <pc:docMk/>
            <pc:sldMk cId="0" sldId="295"/>
            <ac:spMk id="17" creationId="{00000000-0000-0000-0000-000000000000}"/>
          </ac:spMkLst>
        </pc:spChg>
        <pc:spChg chg="del">
          <ac:chgData name="" userId="eb2ff92a34c2080f" providerId="LiveId" clId="{E6BAAFAF-74B2-4869-BF5F-4F885D1BB38E}" dt="2020-10-22T01:39:32.921" v="67" actId="478"/>
          <ac:spMkLst>
            <pc:docMk/>
            <pc:sldMk cId="0" sldId="295"/>
            <ac:spMk id="43009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44:19.729" v="97" actId="14100"/>
        <pc:sldMkLst>
          <pc:docMk/>
          <pc:sldMk cId="0" sldId="309"/>
        </pc:sldMkLst>
        <pc:spChg chg="del">
          <ac:chgData name="" userId="eb2ff92a34c2080f" providerId="LiveId" clId="{E6BAAFAF-74B2-4869-BF5F-4F885D1BB38E}" dt="2020-10-22T01:44:15.268" v="96" actId="478"/>
          <ac:spMkLst>
            <pc:docMk/>
            <pc:sldMk cId="0" sldId="309"/>
            <ac:spMk id="56321" creationId="{00000000-0000-0000-0000-000000000000}"/>
          </ac:spMkLst>
        </pc:spChg>
        <pc:spChg chg="mod">
          <ac:chgData name="" userId="eb2ff92a34c2080f" providerId="LiveId" clId="{E6BAAFAF-74B2-4869-BF5F-4F885D1BB38E}" dt="2020-10-22T01:44:19.729" v="97" actId="14100"/>
          <ac:spMkLst>
            <pc:docMk/>
            <pc:sldMk cId="0" sldId="309"/>
            <ac:spMk id="56327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45:57.701" v="110" actId="1076"/>
        <pc:sldMkLst>
          <pc:docMk/>
          <pc:sldMk cId="0" sldId="336"/>
        </pc:sldMkLst>
        <pc:spChg chg="del">
          <ac:chgData name="" userId="eb2ff92a34c2080f" providerId="LiveId" clId="{E6BAAFAF-74B2-4869-BF5F-4F885D1BB38E}" dt="2020-10-22T01:45:48.010" v="108" actId="478"/>
          <ac:spMkLst>
            <pc:docMk/>
            <pc:sldMk cId="0" sldId="336"/>
            <ac:spMk id="57345" creationId="{00000000-0000-0000-0000-000000000000}"/>
          </ac:spMkLst>
        </pc:spChg>
        <pc:spChg chg="mod">
          <ac:chgData name="" userId="eb2ff92a34c2080f" providerId="LiveId" clId="{E6BAAFAF-74B2-4869-BF5F-4F885D1BB38E}" dt="2020-10-22T01:45:57.701" v="110" actId="1076"/>
          <ac:spMkLst>
            <pc:docMk/>
            <pc:sldMk cId="0" sldId="336"/>
            <ac:spMk id="57355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46:34.226" v="116" actId="1076"/>
        <pc:sldMkLst>
          <pc:docMk/>
          <pc:sldMk cId="0" sldId="338"/>
        </pc:sldMkLst>
        <pc:spChg chg="mod">
          <ac:chgData name="" userId="eb2ff92a34c2080f" providerId="LiveId" clId="{E6BAAFAF-74B2-4869-BF5F-4F885D1BB38E}" dt="2020-10-22T01:46:28.722" v="115" actId="1037"/>
          <ac:spMkLst>
            <pc:docMk/>
            <pc:sldMk cId="0" sldId="338"/>
            <ac:spMk id="18" creationId="{00000000-0000-0000-0000-000000000000}"/>
          </ac:spMkLst>
        </pc:spChg>
        <pc:spChg chg="mod">
          <ac:chgData name="" userId="eb2ff92a34c2080f" providerId="LiveId" clId="{E6BAAFAF-74B2-4869-BF5F-4F885D1BB38E}" dt="2020-10-22T01:46:34.226" v="116" actId="1076"/>
          <ac:spMkLst>
            <pc:docMk/>
            <pc:sldMk cId="0" sldId="338"/>
            <ac:spMk id="19" creationId="{00000000-0000-0000-0000-000000000000}"/>
          </ac:spMkLst>
        </pc:spChg>
        <pc:spChg chg="del">
          <ac:chgData name="" userId="eb2ff92a34c2080f" providerId="LiveId" clId="{E6BAAFAF-74B2-4869-BF5F-4F885D1BB38E}" dt="2020-10-22T01:46:06.570" v="111" actId="478"/>
          <ac:spMkLst>
            <pc:docMk/>
            <pc:sldMk cId="0" sldId="338"/>
            <ac:spMk id="57345" creationId="{00000000-0000-0000-0000-000000000000}"/>
          </ac:spMkLst>
        </pc:spChg>
        <pc:spChg chg="mod">
          <ac:chgData name="" userId="eb2ff92a34c2080f" providerId="LiveId" clId="{E6BAAFAF-74B2-4869-BF5F-4F885D1BB38E}" dt="2020-10-22T01:46:15.368" v="112" actId="1076"/>
          <ac:spMkLst>
            <pc:docMk/>
            <pc:sldMk cId="0" sldId="338"/>
            <ac:spMk id="57355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47:06.819" v="123" actId="404"/>
        <pc:sldMkLst>
          <pc:docMk/>
          <pc:sldMk cId="0" sldId="339"/>
        </pc:sldMkLst>
        <pc:spChg chg="del">
          <ac:chgData name="" userId="eb2ff92a34c2080f" providerId="LiveId" clId="{E6BAAFAF-74B2-4869-BF5F-4F885D1BB38E}" dt="2020-10-22T01:46:51.552" v="120" actId="478"/>
          <ac:spMkLst>
            <pc:docMk/>
            <pc:sldMk cId="0" sldId="339"/>
            <ac:spMk id="57345" creationId="{00000000-0000-0000-0000-000000000000}"/>
          </ac:spMkLst>
        </pc:spChg>
        <pc:spChg chg="mod">
          <ac:chgData name="" userId="eb2ff92a34c2080f" providerId="LiveId" clId="{E6BAAFAF-74B2-4869-BF5F-4F885D1BB38E}" dt="2020-10-22T01:47:01.356" v="122" actId="14100"/>
          <ac:spMkLst>
            <pc:docMk/>
            <pc:sldMk cId="0" sldId="339"/>
            <ac:spMk id="57355" creationId="{00000000-0000-0000-0000-000000000000}"/>
          </ac:spMkLst>
        </pc:spChg>
        <pc:spChg chg="mod">
          <ac:chgData name="" userId="eb2ff92a34c2080f" providerId="LiveId" clId="{E6BAAFAF-74B2-4869-BF5F-4F885D1BB38E}" dt="2020-10-22T01:47:06.819" v="123" actId="404"/>
          <ac:spMkLst>
            <pc:docMk/>
            <pc:sldMk cId="0" sldId="339"/>
            <ac:spMk id="57356" creationId="{00000000-0000-0000-0000-000000000000}"/>
          </ac:spMkLst>
        </pc:spChg>
      </pc:sldChg>
      <pc:sldChg chg="modSp add del modTransition">
        <pc:chgData name="" userId="eb2ff92a34c2080f" providerId="LiveId" clId="{E6BAAFAF-74B2-4869-BF5F-4F885D1BB38E}" dt="2020-10-22T00:22:57.326" v="25" actId="2696"/>
        <pc:sldMkLst>
          <pc:docMk/>
          <pc:sldMk cId="2806933157" sldId="370"/>
        </pc:sldMkLst>
        <pc:spChg chg="mod">
          <ac:chgData name="" userId="eb2ff92a34c2080f" providerId="LiveId" clId="{E6BAAFAF-74B2-4869-BF5F-4F885D1BB38E}" dt="2020-10-21T09:36:05.836" v="19" actId="404"/>
          <ac:spMkLst>
            <pc:docMk/>
            <pc:sldMk cId="2806933157" sldId="370"/>
            <ac:spMk id="7" creationId="{00000000-0000-0000-0000-000000000000}"/>
          </ac:spMkLst>
        </pc:spChg>
      </pc:sldChg>
      <pc:sldChg chg="add del modTransition">
        <pc:chgData name="" userId="eb2ff92a34c2080f" providerId="LiveId" clId="{E6BAAFAF-74B2-4869-BF5F-4F885D1BB38E}" dt="2020-10-22T00:22:57.350" v="26" actId="2696"/>
        <pc:sldMkLst>
          <pc:docMk/>
          <pc:sldMk cId="3733884737" sldId="371"/>
        </pc:sldMkLst>
      </pc:sldChg>
      <pc:sldChg chg="add del modTransition">
        <pc:chgData name="" userId="eb2ff92a34c2080f" providerId="LiveId" clId="{E6BAAFAF-74B2-4869-BF5F-4F885D1BB38E}" dt="2020-10-22T00:22:57.402" v="28" actId="2696"/>
        <pc:sldMkLst>
          <pc:docMk/>
          <pc:sldMk cId="3475169628" sldId="372"/>
        </pc:sldMkLst>
      </pc:sldChg>
      <pc:sldChg chg="add del modTransition">
        <pc:chgData name="" userId="eb2ff92a34c2080f" providerId="LiveId" clId="{E6BAAFAF-74B2-4869-BF5F-4F885D1BB38E}" dt="2020-10-22T00:22:57.434" v="29" actId="2696"/>
        <pc:sldMkLst>
          <pc:docMk/>
          <pc:sldMk cId="2844304172" sldId="373"/>
        </pc:sldMkLst>
      </pc:sldChg>
      <pc:sldChg chg="add del modTransition">
        <pc:chgData name="" userId="eb2ff92a34c2080f" providerId="LiveId" clId="{E6BAAFAF-74B2-4869-BF5F-4F885D1BB38E}" dt="2020-10-22T00:22:57.466" v="30" actId="2696"/>
        <pc:sldMkLst>
          <pc:docMk/>
          <pc:sldMk cId="3683137691" sldId="374"/>
        </pc:sldMkLst>
      </pc:sldChg>
      <pc:sldChg chg="add del modTransition">
        <pc:chgData name="" userId="eb2ff92a34c2080f" providerId="LiveId" clId="{E6BAAFAF-74B2-4869-BF5F-4F885D1BB38E}" dt="2020-10-22T00:22:57.495" v="31" actId="2696"/>
        <pc:sldMkLst>
          <pc:docMk/>
          <pc:sldMk cId="3662565818" sldId="375"/>
        </pc:sldMkLst>
      </pc:sldChg>
      <pc:sldMasterChg chg="delSp delSldLayout modSldLayout">
        <pc:chgData name="" userId="eb2ff92a34c2080f" providerId="LiveId" clId="{E6BAAFAF-74B2-4869-BF5F-4F885D1BB38E}" dt="2020-10-22T01:55:44.872" v="265" actId="2696"/>
        <pc:sldMasterMkLst>
          <pc:docMk/>
          <pc:sldMasterMk cId="0" sldId="2147483649"/>
        </pc:sldMasterMkLst>
        <pc:spChg chg="del">
          <ac:chgData name="" userId="eb2ff92a34c2080f" providerId="LiveId" clId="{E6BAAFAF-74B2-4869-BF5F-4F885D1BB38E}" dt="2020-10-21T09:33:00.127" v="2" actId="478"/>
          <ac:spMkLst>
            <pc:docMk/>
            <pc:sldMasterMk cId="0" sldId="2147483649"/>
            <ac:spMk id="1031" creationId="{9BDEFCDE-357C-43BA-AD43-EBFD19DC787D}"/>
          </ac:spMkLst>
        </pc:spChg>
        <pc:spChg chg="del">
          <ac:chgData name="" userId="eb2ff92a34c2080f" providerId="LiveId" clId="{E6BAAFAF-74B2-4869-BF5F-4F885D1BB38E}" dt="2020-10-21T09:33:05.559" v="4" actId="478"/>
          <ac:spMkLst>
            <pc:docMk/>
            <pc:sldMasterMk cId="0" sldId="2147483649"/>
            <ac:spMk id="3076" creationId="{E67866FD-B5CA-F646-B7AE-2CBABDB4A9B5}"/>
          </ac:spMkLst>
        </pc:spChg>
        <pc:spChg chg="del">
          <ac:chgData name="" userId="eb2ff92a34c2080f" providerId="LiveId" clId="{E6BAAFAF-74B2-4869-BF5F-4F885D1BB38E}" dt="2020-10-21T09:33:03.124" v="3" actId="478"/>
          <ac:spMkLst>
            <pc:docMk/>
            <pc:sldMasterMk cId="0" sldId="2147483649"/>
            <ac:spMk id="3077" creationId="{E83157B9-48F3-4943-9831-3E1BEF0828AF}"/>
          </ac:spMkLst>
        </pc:spChg>
        <pc:sldLayoutChg chg="delSp modSp">
          <pc:chgData name="" userId="eb2ff92a34c2080f" providerId="LiveId" clId="{E6BAAFAF-74B2-4869-BF5F-4F885D1BB38E}" dt="2020-10-21T09:33:17.210" v="6" actId="478"/>
          <pc:sldLayoutMkLst>
            <pc:docMk/>
            <pc:sldMasterMk cId="0" sldId="2147483649"/>
            <pc:sldLayoutMk cId="3265329505" sldId="2147484010"/>
          </pc:sldLayoutMkLst>
          <pc:spChg chg="mod">
            <ac:chgData name="" userId="eb2ff92a34c2080f" providerId="LiveId" clId="{E6BAAFAF-74B2-4869-BF5F-4F885D1BB38E}" dt="2020-10-21T09:32:54.973" v="1" actId="1035"/>
            <ac:spMkLst>
              <pc:docMk/>
              <pc:sldMasterMk cId="0" sldId="2147483649"/>
              <pc:sldLayoutMk cId="3265329505" sldId="2147484010"/>
              <ac:spMk id="2" creationId="{00000000-0000-0000-0000-000000000000}"/>
            </ac:spMkLst>
          </pc:spChg>
          <pc:spChg chg="del">
            <ac:chgData name="" userId="eb2ff92a34c2080f" providerId="LiveId" clId="{E6BAAFAF-74B2-4869-BF5F-4F885D1BB38E}" dt="2020-10-21T09:33:17.210" v="6" actId="478"/>
            <ac:spMkLst>
              <pc:docMk/>
              <pc:sldMasterMk cId="0" sldId="2147483649"/>
              <pc:sldLayoutMk cId="3265329505" sldId="2147484010"/>
              <ac:spMk id="4" creationId="{46C57E48-6953-454D-8CA8-CD7366914F3A}"/>
            </ac:spMkLst>
          </pc:spChg>
          <pc:spChg chg="del">
            <ac:chgData name="" userId="eb2ff92a34c2080f" providerId="LiveId" clId="{E6BAAFAF-74B2-4869-BF5F-4F885D1BB38E}" dt="2020-10-21T09:33:17.210" v="6" actId="478"/>
            <ac:spMkLst>
              <pc:docMk/>
              <pc:sldMasterMk cId="0" sldId="2147483649"/>
              <pc:sldLayoutMk cId="3265329505" sldId="2147484010"/>
              <ac:spMk id="5" creationId="{70F66030-1A63-455F-B127-4AB4D16DE3C0}"/>
            </ac:spMkLst>
          </pc:spChg>
        </pc:sldLayoutChg>
        <pc:sldLayoutChg chg="delSp">
          <pc:chgData name="" userId="eb2ff92a34c2080f" providerId="LiveId" clId="{E6BAAFAF-74B2-4869-BF5F-4F885D1BB38E}" dt="2020-10-21T09:33:21.172" v="7" actId="478"/>
          <pc:sldLayoutMkLst>
            <pc:docMk/>
            <pc:sldMasterMk cId="0" sldId="2147483649"/>
            <pc:sldLayoutMk cId="1616347869" sldId="2147484011"/>
          </pc:sldLayoutMkLst>
          <pc:spChg chg="del">
            <ac:chgData name="" userId="eb2ff92a34c2080f" providerId="LiveId" clId="{E6BAAFAF-74B2-4869-BF5F-4F885D1BB38E}" dt="2020-10-21T09:33:21.172" v="7" actId="478"/>
            <ac:spMkLst>
              <pc:docMk/>
              <pc:sldMasterMk cId="0" sldId="2147483649"/>
              <pc:sldLayoutMk cId="1616347869" sldId="2147484011"/>
              <ac:spMk id="4" creationId="{0FBE8C64-749F-4807-B2B1-D9DA7A55052E}"/>
            </ac:spMkLst>
          </pc:spChg>
          <pc:spChg chg="del">
            <ac:chgData name="" userId="eb2ff92a34c2080f" providerId="LiveId" clId="{E6BAAFAF-74B2-4869-BF5F-4F885D1BB38E}" dt="2020-10-21T09:33:21.172" v="7" actId="478"/>
            <ac:spMkLst>
              <pc:docMk/>
              <pc:sldMasterMk cId="0" sldId="2147483649"/>
              <pc:sldLayoutMk cId="1616347869" sldId="2147484011"/>
              <ac:spMk id="5" creationId="{7EBF9BD4-9AF1-4BA7-9BC2-575B4A449B86}"/>
            </ac:spMkLst>
          </pc:spChg>
        </pc:sldLayoutChg>
        <pc:sldLayoutChg chg="delSp">
          <pc:chgData name="" userId="eb2ff92a34c2080f" providerId="LiveId" clId="{E6BAAFAF-74B2-4869-BF5F-4F885D1BB38E}" dt="2020-10-21T09:33:25.822" v="8" actId="478"/>
          <pc:sldLayoutMkLst>
            <pc:docMk/>
            <pc:sldMasterMk cId="0" sldId="2147483649"/>
            <pc:sldLayoutMk cId="3913258156" sldId="2147484012"/>
          </pc:sldLayoutMkLst>
          <pc:spChg chg="del">
            <ac:chgData name="" userId="eb2ff92a34c2080f" providerId="LiveId" clId="{E6BAAFAF-74B2-4869-BF5F-4F885D1BB38E}" dt="2020-10-21T09:33:25.822" v="8" actId="478"/>
            <ac:spMkLst>
              <pc:docMk/>
              <pc:sldMasterMk cId="0" sldId="2147483649"/>
              <pc:sldLayoutMk cId="3913258156" sldId="2147484012"/>
              <ac:spMk id="5" creationId="{0BA77FC8-1976-489A-A927-6DFE245E3029}"/>
            </ac:spMkLst>
          </pc:spChg>
          <pc:spChg chg="del">
            <ac:chgData name="" userId="eb2ff92a34c2080f" providerId="LiveId" clId="{E6BAAFAF-74B2-4869-BF5F-4F885D1BB38E}" dt="2020-10-21T09:33:25.822" v="8" actId="478"/>
            <ac:spMkLst>
              <pc:docMk/>
              <pc:sldMasterMk cId="0" sldId="2147483649"/>
              <pc:sldLayoutMk cId="3913258156" sldId="2147484012"/>
              <ac:spMk id="6" creationId="{8C1FA6EC-6339-4DA3-8499-2BB1C9643EDD}"/>
            </ac:spMkLst>
          </pc:spChg>
        </pc:sldLayoutChg>
        <pc:sldLayoutChg chg="delSp">
          <pc:chgData name="" userId="eb2ff92a34c2080f" providerId="LiveId" clId="{E6BAAFAF-74B2-4869-BF5F-4F885D1BB38E}" dt="2020-10-21T09:33:29.879" v="9" actId="478"/>
          <pc:sldLayoutMkLst>
            <pc:docMk/>
            <pc:sldMasterMk cId="0" sldId="2147483649"/>
            <pc:sldLayoutMk cId="2829730428" sldId="2147484013"/>
          </pc:sldLayoutMkLst>
          <pc:spChg chg="del">
            <ac:chgData name="" userId="eb2ff92a34c2080f" providerId="LiveId" clId="{E6BAAFAF-74B2-4869-BF5F-4F885D1BB38E}" dt="2020-10-21T09:33:29.879" v="9" actId="478"/>
            <ac:spMkLst>
              <pc:docMk/>
              <pc:sldMasterMk cId="0" sldId="2147483649"/>
              <pc:sldLayoutMk cId="2829730428" sldId="2147484013"/>
              <ac:spMk id="7" creationId="{B9A8E5DF-23D4-430C-B8D9-5CA968201B0B}"/>
            </ac:spMkLst>
          </pc:spChg>
          <pc:spChg chg="del">
            <ac:chgData name="" userId="eb2ff92a34c2080f" providerId="LiveId" clId="{E6BAAFAF-74B2-4869-BF5F-4F885D1BB38E}" dt="2020-10-21T09:33:29.879" v="9" actId="478"/>
            <ac:spMkLst>
              <pc:docMk/>
              <pc:sldMasterMk cId="0" sldId="2147483649"/>
              <pc:sldLayoutMk cId="2829730428" sldId="2147484013"/>
              <ac:spMk id="8" creationId="{C4196259-7B8C-469B-9D60-5A5D618A5A28}"/>
            </ac:spMkLst>
          </pc:spChg>
        </pc:sldLayoutChg>
        <pc:sldLayoutChg chg="delSp">
          <pc:chgData name="" userId="eb2ff92a34c2080f" providerId="LiveId" clId="{E6BAAFAF-74B2-4869-BF5F-4F885D1BB38E}" dt="2020-10-21T09:33:37.232" v="10" actId="478"/>
          <pc:sldLayoutMkLst>
            <pc:docMk/>
            <pc:sldMasterMk cId="0" sldId="2147483649"/>
            <pc:sldLayoutMk cId="3701208826" sldId="2147484014"/>
          </pc:sldLayoutMkLst>
          <pc:spChg chg="del">
            <ac:chgData name="" userId="eb2ff92a34c2080f" providerId="LiveId" clId="{E6BAAFAF-74B2-4869-BF5F-4F885D1BB38E}" dt="2020-10-21T09:33:37.232" v="10" actId="478"/>
            <ac:spMkLst>
              <pc:docMk/>
              <pc:sldMasterMk cId="0" sldId="2147483649"/>
              <pc:sldLayoutMk cId="3701208826" sldId="2147484014"/>
              <ac:spMk id="3" creationId="{75F37228-86D7-44CC-B315-5C9443E220A0}"/>
            </ac:spMkLst>
          </pc:spChg>
          <pc:spChg chg="del">
            <ac:chgData name="" userId="eb2ff92a34c2080f" providerId="LiveId" clId="{E6BAAFAF-74B2-4869-BF5F-4F885D1BB38E}" dt="2020-10-21T09:33:37.232" v="10" actId="478"/>
            <ac:spMkLst>
              <pc:docMk/>
              <pc:sldMasterMk cId="0" sldId="2147483649"/>
              <pc:sldLayoutMk cId="3701208826" sldId="2147484014"/>
              <ac:spMk id="4" creationId="{425883DD-1E3C-4BA5-8AD8-444DF738F697}"/>
            </ac:spMkLst>
          </pc:spChg>
        </pc:sldLayoutChg>
        <pc:sldLayoutChg chg="delSp">
          <pc:chgData name="" userId="eb2ff92a34c2080f" providerId="LiveId" clId="{E6BAAFAF-74B2-4869-BF5F-4F885D1BB38E}" dt="2020-10-21T09:33:42.440" v="11" actId="478"/>
          <pc:sldLayoutMkLst>
            <pc:docMk/>
            <pc:sldMasterMk cId="0" sldId="2147483649"/>
            <pc:sldLayoutMk cId="73521155" sldId="2147484015"/>
          </pc:sldLayoutMkLst>
          <pc:spChg chg="del">
            <ac:chgData name="" userId="eb2ff92a34c2080f" providerId="LiveId" clId="{E6BAAFAF-74B2-4869-BF5F-4F885D1BB38E}" dt="2020-10-21T09:33:42.440" v="11" actId="478"/>
            <ac:spMkLst>
              <pc:docMk/>
              <pc:sldMasterMk cId="0" sldId="2147483649"/>
              <pc:sldLayoutMk cId="73521155" sldId="2147484015"/>
              <ac:spMk id="2" creationId="{1B142C7B-D0FD-4FEC-B00C-3D4D3096C277}"/>
            </ac:spMkLst>
          </pc:spChg>
          <pc:spChg chg="del">
            <ac:chgData name="" userId="eb2ff92a34c2080f" providerId="LiveId" clId="{E6BAAFAF-74B2-4869-BF5F-4F885D1BB38E}" dt="2020-10-21T09:33:42.440" v="11" actId="478"/>
            <ac:spMkLst>
              <pc:docMk/>
              <pc:sldMasterMk cId="0" sldId="2147483649"/>
              <pc:sldLayoutMk cId="73521155" sldId="2147484015"/>
              <ac:spMk id="3" creationId="{008CB9F0-3238-42BE-AE91-7120A8FBF8AD}"/>
            </ac:spMkLst>
          </pc:spChg>
        </pc:sldLayoutChg>
        <pc:sldLayoutChg chg="delSp">
          <pc:chgData name="" userId="eb2ff92a34c2080f" providerId="LiveId" clId="{E6BAAFAF-74B2-4869-BF5F-4F885D1BB38E}" dt="2020-10-21T09:33:46.767" v="12" actId="478"/>
          <pc:sldLayoutMkLst>
            <pc:docMk/>
            <pc:sldMasterMk cId="0" sldId="2147483649"/>
            <pc:sldLayoutMk cId="938927985" sldId="2147484016"/>
          </pc:sldLayoutMkLst>
          <pc:spChg chg="del">
            <ac:chgData name="" userId="eb2ff92a34c2080f" providerId="LiveId" clId="{E6BAAFAF-74B2-4869-BF5F-4F885D1BB38E}" dt="2020-10-21T09:33:46.767" v="12" actId="478"/>
            <ac:spMkLst>
              <pc:docMk/>
              <pc:sldMasterMk cId="0" sldId="2147483649"/>
              <pc:sldLayoutMk cId="938927985" sldId="2147484016"/>
              <ac:spMk id="5" creationId="{E9D458E8-BD9F-4EBD-BA1A-2E5AA5736191}"/>
            </ac:spMkLst>
          </pc:spChg>
          <pc:spChg chg="del">
            <ac:chgData name="" userId="eb2ff92a34c2080f" providerId="LiveId" clId="{E6BAAFAF-74B2-4869-BF5F-4F885D1BB38E}" dt="2020-10-21T09:33:46.767" v="12" actId="478"/>
            <ac:spMkLst>
              <pc:docMk/>
              <pc:sldMasterMk cId="0" sldId="2147483649"/>
              <pc:sldLayoutMk cId="938927985" sldId="2147484016"/>
              <ac:spMk id="6" creationId="{2445CEC6-8C7F-4018-9B78-29EC92F7B1AB}"/>
            </ac:spMkLst>
          </pc:spChg>
        </pc:sldLayoutChg>
        <pc:sldLayoutChg chg="delSp">
          <pc:chgData name="" userId="eb2ff92a34c2080f" providerId="LiveId" clId="{E6BAAFAF-74B2-4869-BF5F-4F885D1BB38E}" dt="2020-10-21T09:33:51.875" v="13" actId="478"/>
          <pc:sldLayoutMkLst>
            <pc:docMk/>
            <pc:sldMasterMk cId="0" sldId="2147483649"/>
            <pc:sldLayoutMk cId="1927322390" sldId="2147484017"/>
          </pc:sldLayoutMkLst>
          <pc:spChg chg="del">
            <ac:chgData name="" userId="eb2ff92a34c2080f" providerId="LiveId" clId="{E6BAAFAF-74B2-4869-BF5F-4F885D1BB38E}" dt="2020-10-21T09:33:51.875" v="13" actId="478"/>
            <ac:spMkLst>
              <pc:docMk/>
              <pc:sldMasterMk cId="0" sldId="2147483649"/>
              <pc:sldLayoutMk cId="1927322390" sldId="2147484017"/>
              <ac:spMk id="5" creationId="{BB964EA4-FA15-4035-B4B3-ECF16666C06C}"/>
            </ac:spMkLst>
          </pc:spChg>
          <pc:spChg chg="del">
            <ac:chgData name="" userId="eb2ff92a34c2080f" providerId="LiveId" clId="{E6BAAFAF-74B2-4869-BF5F-4F885D1BB38E}" dt="2020-10-21T09:33:51.875" v="13" actId="478"/>
            <ac:spMkLst>
              <pc:docMk/>
              <pc:sldMasterMk cId="0" sldId="2147483649"/>
              <pc:sldLayoutMk cId="1927322390" sldId="2147484017"/>
              <ac:spMk id="6" creationId="{53F6386F-31ED-47FC-B4E5-B4DA0921C214}"/>
            </ac:spMkLst>
          </pc:spChg>
        </pc:sldLayoutChg>
        <pc:sldLayoutChg chg="delSp">
          <pc:chgData name="" userId="eb2ff92a34c2080f" providerId="LiveId" clId="{E6BAAFAF-74B2-4869-BF5F-4F885D1BB38E}" dt="2020-10-21T09:33:56.025" v="14" actId="478"/>
          <pc:sldLayoutMkLst>
            <pc:docMk/>
            <pc:sldMasterMk cId="0" sldId="2147483649"/>
            <pc:sldLayoutMk cId="2918193516" sldId="2147484018"/>
          </pc:sldLayoutMkLst>
          <pc:spChg chg="del">
            <ac:chgData name="" userId="eb2ff92a34c2080f" providerId="LiveId" clId="{E6BAAFAF-74B2-4869-BF5F-4F885D1BB38E}" dt="2020-10-21T09:33:56.025" v="14" actId="478"/>
            <ac:spMkLst>
              <pc:docMk/>
              <pc:sldMasterMk cId="0" sldId="2147483649"/>
              <pc:sldLayoutMk cId="2918193516" sldId="2147484018"/>
              <ac:spMk id="4" creationId="{D800F2E6-4F19-4DBA-BE21-5736BAF5A5D0}"/>
            </ac:spMkLst>
          </pc:spChg>
          <pc:spChg chg="del">
            <ac:chgData name="" userId="eb2ff92a34c2080f" providerId="LiveId" clId="{E6BAAFAF-74B2-4869-BF5F-4F885D1BB38E}" dt="2020-10-21T09:33:56.025" v="14" actId="478"/>
            <ac:spMkLst>
              <pc:docMk/>
              <pc:sldMasterMk cId="0" sldId="2147483649"/>
              <pc:sldLayoutMk cId="2918193516" sldId="2147484018"/>
              <ac:spMk id="5" creationId="{D616DFF8-5C57-4090-A9F8-9D3BB8B067E1}"/>
            </ac:spMkLst>
          </pc:spChg>
        </pc:sldLayoutChg>
        <pc:sldLayoutChg chg="delSp">
          <pc:chgData name="" userId="eb2ff92a34c2080f" providerId="LiveId" clId="{E6BAAFAF-74B2-4869-BF5F-4F885D1BB38E}" dt="2020-10-21T09:34:00.274" v="15" actId="478"/>
          <pc:sldLayoutMkLst>
            <pc:docMk/>
            <pc:sldMasterMk cId="0" sldId="2147483649"/>
            <pc:sldLayoutMk cId="863296053" sldId="2147484019"/>
          </pc:sldLayoutMkLst>
          <pc:spChg chg="del">
            <ac:chgData name="" userId="eb2ff92a34c2080f" providerId="LiveId" clId="{E6BAAFAF-74B2-4869-BF5F-4F885D1BB38E}" dt="2020-10-21T09:34:00.274" v="15" actId="478"/>
            <ac:spMkLst>
              <pc:docMk/>
              <pc:sldMasterMk cId="0" sldId="2147483649"/>
              <pc:sldLayoutMk cId="863296053" sldId="2147484019"/>
              <ac:spMk id="4" creationId="{035F5DC6-90DD-4D25-BE73-E0D51DD3D8D6}"/>
            </ac:spMkLst>
          </pc:spChg>
          <pc:spChg chg="del">
            <ac:chgData name="" userId="eb2ff92a34c2080f" providerId="LiveId" clId="{E6BAAFAF-74B2-4869-BF5F-4F885D1BB38E}" dt="2020-10-21T09:34:00.274" v="15" actId="478"/>
            <ac:spMkLst>
              <pc:docMk/>
              <pc:sldMasterMk cId="0" sldId="2147483649"/>
              <pc:sldLayoutMk cId="863296053" sldId="2147484019"/>
              <ac:spMk id="5" creationId="{16F007C4-D5E0-4182-8F9B-46E7F6EF7DE8}"/>
            </ac:spMkLst>
          </pc:spChg>
        </pc:sldLayoutChg>
        <pc:sldLayoutChg chg="delSp">
          <pc:chgData name="" userId="eb2ff92a34c2080f" providerId="LiveId" clId="{E6BAAFAF-74B2-4869-BF5F-4F885D1BB38E}" dt="2020-10-21T09:33:13.130" v="5" actId="478"/>
          <pc:sldLayoutMkLst>
            <pc:docMk/>
            <pc:sldMasterMk cId="0" sldId="2147483649"/>
            <pc:sldLayoutMk cId="1707205453" sldId="2147484022"/>
          </pc:sldLayoutMkLst>
          <pc:spChg chg="del">
            <ac:chgData name="" userId="eb2ff92a34c2080f" providerId="LiveId" clId="{E6BAAFAF-74B2-4869-BF5F-4F885D1BB38E}" dt="2020-10-21T09:33:13.130" v="5" actId="478"/>
            <ac:spMkLst>
              <pc:docMk/>
              <pc:sldMasterMk cId="0" sldId="2147483649"/>
              <pc:sldLayoutMk cId="1707205453" sldId="2147484022"/>
              <ac:spMk id="4" creationId="{AA1921E2-9816-4E50-AB0E-E025CB08E712}"/>
            </ac:spMkLst>
          </pc:spChg>
          <pc:spChg chg="del">
            <ac:chgData name="" userId="eb2ff92a34c2080f" providerId="LiveId" clId="{E6BAAFAF-74B2-4869-BF5F-4F885D1BB38E}" dt="2020-10-21T09:33:13.130" v="5" actId="478"/>
            <ac:spMkLst>
              <pc:docMk/>
              <pc:sldMasterMk cId="0" sldId="2147483649"/>
              <pc:sldLayoutMk cId="1707205453" sldId="2147484022"/>
              <ac:spMk id="5" creationId="{8B5F493A-9779-4BC6-A4B7-B5C5105241C8}"/>
            </ac:spMkLst>
          </pc:spChg>
        </pc:sldLayoutChg>
      </pc:sldMasterChg>
    </pc:docChg>
  </pc:docChgLst>
  <pc:docChgLst>
    <pc:chgData userId="eb2ff92a34c2080f" providerId="LiveId" clId="{6AB19993-F670-4096-B2E0-4493EAE7D9C2}"/>
    <pc:docChg chg="undo custSel addSld delSld modSld">
      <pc:chgData name="" userId="eb2ff92a34c2080f" providerId="LiveId" clId="{6AB19993-F670-4096-B2E0-4493EAE7D9C2}" dt="2020-10-26T11:12:57.946" v="311" actId="1035"/>
      <pc:docMkLst>
        <pc:docMk/>
      </pc:docMkLst>
      <pc:sldChg chg="delSp modSp add modTransition">
        <pc:chgData name="" userId="eb2ff92a34c2080f" providerId="LiveId" clId="{6AB19993-F670-4096-B2E0-4493EAE7D9C2}" dt="2020-10-26T10:36:03.382" v="91" actId="1038"/>
        <pc:sldMkLst>
          <pc:docMk/>
          <pc:sldMk cId="0" sldId="256"/>
        </pc:sldMkLst>
        <pc:spChg chg="ord">
          <ac:chgData name="" userId="eb2ff92a34c2080f" providerId="LiveId" clId="{6AB19993-F670-4096-B2E0-4493EAE7D9C2}" dt="2020-10-26T10:35:39.182" v="85" actId="167"/>
          <ac:spMkLst>
            <pc:docMk/>
            <pc:sldMk cId="0" sldId="256"/>
            <ac:spMk id="26" creationId="{00000000-0000-0000-0000-000000000000}"/>
          </ac:spMkLst>
        </pc:spChg>
        <pc:spChg chg="mod">
          <ac:chgData name="" userId="eb2ff92a34c2080f" providerId="LiveId" clId="{6AB19993-F670-4096-B2E0-4493EAE7D9C2}" dt="2020-10-26T10:34:43.062" v="81" actId="14861"/>
          <ac:spMkLst>
            <pc:docMk/>
            <pc:sldMk cId="0" sldId="256"/>
            <ac:spMk id="44033" creationId="{00000000-0000-0000-0000-000000000000}"/>
          </ac:spMkLst>
        </pc:spChg>
        <pc:spChg chg="mod">
          <ac:chgData name="" userId="eb2ff92a34c2080f" providerId="LiveId" clId="{6AB19993-F670-4096-B2E0-4493EAE7D9C2}" dt="2020-10-26T10:35:54.394" v="87" actId="14861"/>
          <ac:spMkLst>
            <pc:docMk/>
            <pc:sldMk cId="0" sldId="256"/>
            <ac:spMk id="44036" creationId="{00000000-0000-0000-0000-000000000000}"/>
          </ac:spMkLst>
        </pc:spChg>
        <pc:spChg chg="mod">
          <ac:chgData name="" userId="eb2ff92a34c2080f" providerId="LiveId" clId="{6AB19993-F670-4096-B2E0-4493EAE7D9C2}" dt="2020-10-26T10:34:43.062" v="81" actId="14861"/>
          <ac:spMkLst>
            <pc:docMk/>
            <pc:sldMk cId="0" sldId="256"/>
            <ac:spMk id="44044" creationId="{00000000-0000-0000-0000-000000000000}"/>
          </ac:spMkLst>
        </pc:spChg>
        <pc:spChg chg="del">
          <ac:chgData name="" userId="eb2ff92a34c2080f" providerId="LiveId" clId="{6AB19993-F670-4096-B2E0-4493EAE7D9C2}" dt="2020-10-26T10:34:08.192" v="79" actId="478"/>
          <ac:spMkLst>
            <pc:docMk/>
            <pc:sldMk cId="0" sldId="256"/>
            <ac:spMk id="44045" creationId="{00000000-0000-0000-0000-000000000000}"/>
          </ac:spMkLst>
        </pc:spChg>
        <pc:spChg chg="mod ord">
          <ac:chgData name="" userId="eb2ff92a34c2080f" providerId="LiveId" clId="{6AB19993-F670-4096-B2E0-4493EAE7D9C2}" dt="2020-10-26T10:35:10.339" v="83" actId="167"/>
          <ac:spMkLst>
            <pc:docMk/>
            <pc:sldMk cId="0" sldId="256"/>
            <ac:spMk id="44052" creationId="{00000000-0000-0000-0000-000000000000}"/>
          </ac:spMkLst>
        </pc:spChg>
        <pc:spChg chg="mod">
          <ac:chgData name="" userId="eb2ff92a34c2080f" providerId="LiveId" clId="{6AB19993-F670-4096-B2E0-4493EAE7D9C2}" dt="2020-10-26T10:35:25.168" v="84" actId="14861"/>
          <ac:spMkLst>
            <pc:docMk/>
            <pc:sldMk cId="0" sldId="256"/>
            <ac:spMk id="44057" creationId="{00000000-0000-0000-0000-000000000000}"/>
          </ac:spMkLst>
        </pc:spChg>
        <pc:spChg chg="mod">
          <ac:chgData name="" userId="eb2ff92a34c2080f" providerId="LiveId" clId="{6AB19993-F670-4096-B2E0-4493EAE7D9C2}" dt="2020-10-26T10:36:03.382" v="91" actId="1038"/>
          <ac:spMkLst>
            <pc:docMk/>
            <pc:sldMk cId="0" sldId="256"/>
            <ac:spMk id="44059" creationId="{00000000-0000-0000-0000-000000000000}"/>
          </ac:spMkLst>
        </pc:spChg>
        <pc:spChg chg="mod">
          <ac:chgData name="" userId="eb2ff92a34c2080f" providerId="LiveId" clId="{6AB19993-F670-4096-B2E0-4493EAE7D9C2}" dt="2020-10-26T10:34:43.062" v="81" actId="14861"/>
          <ac:spMkLst>
            <pc:docMk/>
            <pc:sldMk cId="0" sldId="256"/>
            <ac:spMk id="44060" creationId="{00000000-0000-0000-0000-000000000000}"/>
          </ac:spMkLst>
        </pc:spChg>
        <pc:grpChg chg="mod">
          <ac:chgData name="" userId="eb2ff92a34c2080f" providerId="LiveId" clId="{6AB19993-F670-4096-B2E0-4493EAE7D9C2}" dt="2020-10-26T10:34:43.062" v="81" actId="14861"/>
          <ac:grpSpMkLst>
            <pc:docMk/>
            <pc:sldMk cId="0" sldId="256"/>
            <ac:grpSpMk id="44054" creationId="{00000000-0000-0000-0000-000000000000}"/>
          </ac:grpSpMkLst>
        </pc:grpChg>
      </pc:sldChg>
      <pc:sldChg chg="delSp modSp add modTransition">
        <pc:chgData name="" userId="eb2ff92a34c2080f" providerId="LiveId" clId="{6AB19993-F670-4096-B2E0-4493EAE7D9C2}" dt="2020-10-26T10:36:17.488" v="99" actId="20577"/>
        <pc:sldMkLst>
          <pc:docMk/>
          <pc:sldMk cId="0" sldId="260"/>
        </pc:sldMkLst>
        <pc:spChg chg="del">
          <ac:chgData name="" userId="eb2ff92a34c2080f" providerId="LiveId" clId="{6AB19993-F670-4096-B2E0-4493EAE7D9C2}" dt="2020-10-26T10:36:09.307" v="92" actId="478"/>
          <ac:spMkLst>
            <pc:docMk/>
            <pc:sldMk cId="0" sldId="260"/>
            <ac:spMk id="12289" creationId="{00000000-0000-0000-0000-000000000000}"/>
          </ac:spMkLst>
        </pc:spChg>
        <pc:spChg chg="mod">
          <ac:chgData name="" userId="eb2ff92a34c2080f" providerId="LiveId" clId="{6AB19993-F670-4096-B2E0-4493EAE7D9C2}" dt="2020-10-26T10:36:17.488" v="99" actId="20577"/>
          <ac:spMkLst>
            <pc:docMk/>
            <pc:sldMk cId="0" sldId="260"/>
            <ac:spMk id="12291" creationId="{00000000-0000-0000-0000-000000000000}"/>
          </ac:spMkLst>
        </pc:spChg>
      </pc:sldChg>
      <pc:sldChg chg="del">
        <pc:chgData name="" userId="eb2ff92a34c2080f" providerId="LiveId" clId="{6AB19993-F670-4096-B2E0-4493EAE7D9C2}" dt="2020-10-26T08:28:20.324" v="1" actId="2696"/>
        <pc:sldMkLst>
          <pc:docMk/>
          <pc:sldMk cId="0" sldId="284"/>
        </pc:sldMkLst>
      </pc:sldChg>
      <pc:sldChg chg="del">
        <pc:chgData name="" userId="eb2ff92a34c2080f" providerId="LiveId" clId="{6AB19993-F670-4096-B2E0-4493EAE7D9C2}" dt="2020-10-26T08:28:20.353" v="2" actId="2696"/>
        <pc:sldMkLst>
          <pc:docMk/>
          <pc:sldMk cId="0" sldId="285"/>
        </pc:sldMkLst>
      </pc:sldChg>
      <pc:sldChg chg="del">
        <pc:chgData name="" userId="eb2ff92a34c2080f" providerId="LiveId" clId="{6AB19993-F670-4096-B2E0-4493EAE7D9C2}" dt="2020-10-26T08:28:20.382" v="3" actId="2696"/>
        <pc:sldMkLst>
          <pc:docMk/>
          <pc:sldMk cId="0" sldId="286"/>
        </pc:sldMkLst>
      </pc:sldChg>
      <pc:sldChg chg="del">
        <pc:chgData name="" userId="eb2ff92a34c2080f" providerId="LiveId" clId="{6AB19993-F670-4096-B2E0-4493EAE7D9C2}" dt="2020-10-26T08:28:20.451" v="4" actId="2696"/>
        <pc:sldMkLst>
          <pc:docMk/>
          <pc:sldMk cId="0" sldId="287"/>
        </pc:sldMkLst>
      </pc:sldChg>
      <pc:sldChg chg="del">
        <pc:chgData name="" userId="eb2ff92a34c2080f" providerId="LiveId" clId="{6AB19993-F670-4096-B2E0-4493EAE7D9C2}" dt="2020-10-26T08:28:20.514" v="5" actId="2696"/>
        <pc:sldMkLst>
          <pc:docMk/>
          <pc:sldMk cId="0" sldId="288"/>
        </pc:sldMkLst>
      </pc:sldChg>
      <pc:sldChg chg="delSp modSp add del modTransition">
        <pc:chgData name="" userId="eb2ff92a34c2080f" providerId="LiveId" clId="{6AB19993-F670-4096-B2E0-4493EAE7D9C2}" dt="2020-10-26T10:34:01.816" v="78" actId="14861"/>
        <pc:sldMkLst>
          <pc:docMk/>
          <pc:sldMk cId="0" sldId="289"/>
        </pc:sldMkLst>
        <pc:spChg chg="del">
          <ac:chgData name="" userId="eb2ff92a34c2080f" providerId="LiveId" clId="{6AB19993-F670-4096-B2E0-4493EAE7D9C2}" dt="2020-10-26T08:31:04.079" v="64" actId="478"/>
          <ac:spMkLst>
            <pc:docMk/>
            <pc:sldMk cId="0" sldId="289"/>
            <ac:spMk id="41985" creationId="{00000000-0000-0000-0000-000000000000}"/>
          </ac:spMkLst>
        </pc:spChg>
        <pc:spChg chg="mod">
          <ac:chgData name="" userId="eb2ff92a34c2080f" providerId="LiveId" clId="{6AB19993-F670-4096-B2E0-4493EAE7D9C2}" dt="2020-10-26T08:31:09.822" v="65" actId="404"/>
          <ac:spMkLst>
            <pc:docMk/>
            <pc:sldMk cId="0" sldId="289"/>
            <ac:spMk id="41988" creationId="{00000000-0000-0000-0000-000000000000}"/>
          </ac:spMkLst>
        </pc:spChg>
        <pc:spChg chg="mod">
          <ac:chgData name="" userId="eb2ff92a34c2080f" providerId="LiveId" clId="{6AB19993-F670-4096-B2E0-4493EAE7D9C2}" dt="2020-10-26T10:34:01.816" v="78" actId="14861"/>
          <ac:spMkLst>
            <pc:docMk/>
            <pc:sldMk cId="0" sldId="289"/>
            <ac:spMk id="41992" creationId="{00000000-0000-0000-0000-000000000000}"/>
          </ac:spMkLst>
        </pc:spChg>
        <pc:spChg chg="mod">
          <ac:chgData name="" userId="eb2ff92a34c2080f" providerId="LiveId" clId="{6AB19993-F670-4096-B2E0-4493EAE7D9C2}" dt="2020-10-26T10:34:01.816" v="78" actId="14861"/>
          <ac:spMkLst>
            <pc:docMk/>
            <pc:sldMk cId="0" sldId="289"/>
            <ac:spMk id="42000" creationId="{00000000-0000-0000-0000-000000000000}"/>
          </ac:spMkLst>
        </pc:spChg>
        <pc:spChg chg="mod">
          <ac:chgData name="" userId="eb2ff92a34c2080f" providerId="LiveId" clId="{6AB19993-F670-4096-B2E0-4493EAE7D9C2}" dt="2020-10-26T10:34:01.816" v="78" actId="14861"/>
          <ac:spMkLst>
            <pc:docMk/>
            <pc:sldMk cId="0" sldId="289"/>
            <ac:spMk id="42001" creationId="{00000000-0000-0000-0000-000000000000}"/>
          </ac:spMkLst>
        </pc:spChg>
      </pc:sldChg>
      <pc:sldChg chg="delSp modSp add modTransition">
        <pc:chgData name="" userId="eb2ff92a34c2080f" providerId="LiveId" clId="{6AB19993-F670-4096-B2E0-4493EAE7D9C2}" dt="2020-10-26T10:33:46.473" v="77" actId="14861"/>
        <pc:sldMkLst>
          <pc:docMk/>
          <pc:sldMk cId="0" sldId="290"/>
        </pc:sldMkLst>
        <pc:spChg chg="del">
          <ac:chgData name="" userId="eb2ff92a34c2080f" providerId="LiveId" clId="{6AB19993-F670-4096-B2E0-4493EAE7D9C2}" dt="2020-10-26T10:31:06.196" v="66" actId="478"/>
          <ac:spMkLst>
            <pc:docMk/>
            <pc:sldMk cId="0" sldId="290"/>
            <ac:spMk id="43009" creationId="{00000000-0000-0000-0000-000000000000}"/>
          </ac:spMkLst>
        </pc:spChg>
        <pc:spChg chg="mod">
          <ac:chgData name="" userId="eb2ff92a34c2080f" providerId="LiveId" clId="{6AB19993-F670-4096-B2E0-4493EAE7D9C2}" dt="2020-10-26T10:31:17.380" v="68" actId="14100"/>
          <ac:spMkLst>
            <pc:docMk/>
            <pc:sldMk cId="0" sldId="290"/>
            <ac:spMk id="43016" creationId="{00000000-0000-0000-0000-000000000000}"/>
          </ac:spMkLst>
        </pc:spChg>
        <pc:spChg chg="mod">
          <ac:chgData name="" userId="eb2ff92a34c2080f" providerId="LiveId" clId="{6AB19993-F670-4096-B2E0-4493EAE7D9C2}" dt="2020-10-26T10:31:35.664" v="70"/>
          <ac:spMkLst>
            <pc:docMk/>
            <pc:sldMk cId="0" sldId="290"/>
            <ac:spMk id="43017" creationId="{00000000-0000-0000-0000-000000000000}"/>
          </ac:spMkLst>
        </pc:spChg>
        <pc:spChg chg="mod">
          <ac:chgData name="" userId="eb2ff92a34c2080f" providerId="LiveId" clId="{6AB19993-F670-4096-B2E0-4493EAE7D9C2}" dt="2020-10-26T10:31:35.664" v="70"/>
          <ac:spMkLst>
            <pc:docMk/>
            <pc:sldMk cId="0" sldId="290"/>
            <ac:spMk id="43018" creationId="{00000000-0000-0000-0000-000000000000}"/>
          </ac:spMkLst>
        </pc:spChg>
        <pc:spChg chg="mod">
          <ac:chgData name="" userId="eb2ff92a34c2080f" providerId="LiveId" clId="{6AB19993-F670-4096-B2E0-4493EAE7D9C2}" dt="2020-10-26T10:33:22.395" v="76" actId="14861"/>
          <ac:spMkLst>
            <pc:docMk/>
            <pc:sldMk cId="0" sldId="290"/>
            <ac:spMk id="43023" creationId="{00000000-0000-0000-0000-000000000000}"/>
          </ac:spMkLst>
        </pc:spChg>
        <pc:spChg chg="mod">
          <ac:chgData name="" userId="eb2ff92a34c2080f" providerId="LiveId" clId="{6AB19993-F670-4096-B2E0-4493EAE7D9C2}" dt="2020-10-26T10:31:35.664" v="70"/>
          <ac:spMkLst>
            <pc:docMk/>
            <pc:sldMk cId="0" sldId="290"/>
            <ac:spMk id="43024" creationId="{00000000-0000-0000-0000-000000000000}"/>
          </ac:spMkLst>
        </pc:spChg>
        <pc:spChg chg="mod">
          <ac:chgData name="" userId="eb2ff92a34c2080f" providerId="LiveId" clId="{6AB19993-F670-4096-B2E0-4493EAE7D9C2}" dt="2020-10-26T10:33:46.473" v="77" actId="14861"/>
          <ac:spMkLst>
            <pc:docMk/>
            <pc:sldMk cId="0" sldId="290"/>
            <ac:spMk id="43025" creationId="{00000000-0000-0000-0000-000000000000}"/>
          </ac:spMkLst>
        </pc:spChg>
        <pc:spChg chg="mod">
          <ac:chgData name="" userId="eb2ff92a34c2080f" providerId="LiveId" clId="{6AB19993-F670-4096-B2E0-4493EAE7D9C2}" dt="2020-10-26T10:31:35.664" v="70"/>
          <ac:spMkLst>
            <pc:docMk/>
            <pc:sldMk cId="0" sldId="290"/>
            <ac:spMk id="43030" creationId="{00000000-0000-0000-0000-000000000000}"/>
          </ac:spMkLst>
        </pc:spChg>
        <pc:spChg chg="mod">
          <ac:chgData name="" userId="eb2ff92a34c2080f" providerId="LiveId" clId="{6AB19993-F670-4096-B2E0-4493EAE7D9C2}" dt="2020-10-26T10:32:48.817" v="74" actId="14861"/>
          <ac:spMkLst>
            <pc:docMk/>
            <pc:sldMk cId="0" sldId="290"/>
            <ac:spMk id="43032" creationId="{00000000-0000-0000-0000-000000000000}"/>
          </ac:spMkLst>
        </pc:spChg>
        <pc:spChg chg="mod">
          <ac:chgData name="" userId="eb2ff92a34c2080f" providerId="LiveId" clId="{6AB19993-F670-4096-B2E0-4493EAE7D9C2}" dt="2020-10-26T10:31:35.021" v="69"/>
          <ac:spMkLst>
            <pc:docMk/>
            <pc:sldMk cId="0" sldId="290"/>
            <ac:spMk id="43034" creationId="{00000000-0000-0000-0000-000000000000}"/>
          </ac:spMkLst>
        </pc:spChg>
        <pc:spChg chg="mod">
          <ac:chgData name="" userId="eb2ff92a34c2080f" providerId="LiveId" clId="{6AB19993-F670-4096-B2E0-4493EAE7D9C2}" dt="2020-10-26T10:31:35.021" v="69"/>
          <ac:spMkLst>
            <pc:docMk/>
            <pc:sldMk cId="0" sldId="290"/>
            <ac:spMk id="43035" creationId="{00000000-0000-0000-0000-000000000000}"/>
          </ac:spMkLst>
        </pc:spChg>
        <pc:spChg chg="mod">
          <ac:chgData name="" userId="eb2ff92a34c2080f" providerId="LiveId" clId="{6AB19993-F670-4096-B2E0-4493EAE7D9C2}" dt="2020-10-26T10:33:14.053" v="75" actId="14861"/>
          <ac:spMkLst>
            <pc:docMk/>
            <pc:sldMk cId="0" sldId="290"/>
            <ac:spMk id="43036" creationId="{00000000-0000-0000-0000-000000000000}"/>
          </ac:spMkLst>
        </pc:spChg>
        <pc:grpChg chg="mod">
          <ac:chgData name="" userId="eb2ff92a34c2080f" providerId="LiveId" clId="{6AB19993-F670-4096-B2E0-4493EAE7D9C2}" dt="2020-10-26T10:31:35.664" v="70"/>
          <ac:grpSpMkLst>
            <pc:docMk/>
            <pc:sldMk cId="0" sldId="290"/>
            <ac:grpSpMk id="43019" creationId="{00000000-0000-0000-0000-000000000000}"/>
          </ac:grpSpMkLst>
        </pc:grpChg>
        <pc:grpChg chg="mod">
          <ac:chgData name="" userId="eb2ff92a34c2080f" providerId="LiveId" clId="{6AB19993-F670-4096-B2E0-4493EAE7D9C2}" dt="2020-10-26T10:31:35.664" v="70"/>
          <ac:grpSpMkLst>
            <pc:docMk/>
            <pc:sldMk cId="0" sldId="290"/>
            <ac:grpSpMk id="43033" creationId="{00000000-0000-0000-0000-000000000000}"/>
          </ac:grpSpMkLst>
        </pc:grpChg>
      </pc:sldChg>
      <pc:sldChg chg="delSp modSp add modTransition">
        <pc:chgData name="" userId="eb2ff92a34c2080f" providerId="LiveId" clId="{6AB19993-F670-4096-B2E0-4493EAE7D9C2}" dt="2020-10-26T10:36:32.058" v="101" actId="478"/>
        <pc:sldMkLst>
          <pc:docMk/>
          <pc:sldMk cId="0" sldId="292"/>
        </pc:sldMkLst>
        <pc:spChg chg="del">
          <ac:chgData name="" userId="eb2ff92a34c2080f" providerId="LiveId" clId="{6AB19993-F670-4096-B2E0-4493EAE7D9C2}" dt="2020-10-26T10:36:32.058" v="101" actId="478"/>
          <ac:spMkLst>
            <pc:docMk/>
            <pc:sldMk cId="0" sldId="292"/>
            <ac:spMk id="45058" creationId="{00000000-0000-0000-0000-000000000000}"/>
          </ac:spMkLst>
        </pc:spChg>
        <pc:spChg chg="mod">
          <ac:chgData name="" userId="eb2ff92a34c2080f" providerId="LiveId" clId="{6AB19993-F670-4096-B2E0-4493EAE7D9C2}" dt="2020-10-26T10:36:29.474" v="100" actId="404"/>
          <ac:spMkLst>
            <pc:docMk/>
            <pc:sldMk cId="0" sldId="292"/>
            <ac:spMk id="45061" creationId="{00000000-0000-0000-0000-000000000000}"/>
          </ac:spMkLst>
        </pc:spChg>
      </pc:sldChg>
      <pc:sldChg chg="del">
        <pc:chgData name="" userId="eb2ff92a34c2080f" providerId="LiveId" clId="{6AB19993-F670-4096-B2E0-4493EAE7D9C2}" dt="2020-10-26T08:28:20.691" v="9" actId="2696"/>
        <pc:sldMkLst>
          <pc:docMk/>
          <pc:sldMk cId="0" sldId="293"/>
        </pc:sldMkLst>
      </pc:sldChg>
      <pc:sldChg chg="delSp modSp add del modTransition">
        <pc:chgData name="" userId="eb2ff92a34c2080f" providerId="LiveId" clId="{6AB19993-F670-4096-B2E0-4493EAE7D9C2}" dt="2020-10-26T10:37:19.719" v="120" actId="404"/>
        <pc:sldMkLst>
          <pc:docMk/>
          <pc:sldMk cId="0" sldId="295"/>
        </pc:sldMkLst>
        <pc:spChg chg="del">
          <ac:chgData name="" userId="eb2ff92a34c2080f" providerId="LiveId" clId="{6AB19993-F670-4096-B2E0-4493EAE7D9C2}" dt="2020-10-26T10:37:15.772" v="119" actId="478"/>
          <ac:spMkLst>
            <pc:docMk/>
            <pc:sldMk cId="0" sldId="295"/>
            <ac:spMk id="48129" creationId="{00000000-0000-0000-0000-000000000000}"/>
          </ac:spMkLst>
        </pc:spChg>
        <pc:spChg chg="mod">
          <ac:chgData name="" userId="eb2ff92a34c2080f" providerId="LiveId" clId="{6AB19993-F670-4096-B2E0-4493EAE7D9C2}" dt="2020-10-26T10:37:19.719" v="120" actId="404"/>
          <ac:spMkLst>
            <pc:docMk/>
            <pc:sldMk cId="0" sldId="295"/>
            <ac:spMk id="48132" creationId="{00000000-0000-0000-0000-000000000000}"/>
          </ac:spMkLst>
        </pc:spChg>
      </pc:sldChg>
      <pc:sldChg chg="delSp modSp add modTransition">
        <pc:chgData name="" userId="eb2ff92a34c2080f" providerId="LiveId" clId="{6AB19993-F670-4096-B2E0-4493EAE7D9C2}" dt="2020-10-26T10:37:27.597" v="122" actId="478"/>
        <pc:sldMkLst>
          <pc:docMk/>
          <pc:sldMk cId="0" sldId="296"/>
        </pc:sldMkLst>
        <pc:spChg chg="del mod">
          <ac:chgData name="" userId="eb2ff92a34c2080f" providerId="LiveId" clId="{6AB19993-F670-4096-B2E0-4493EAE7D9C2}" dt="2020-10-26T10:37:27.597" v="122" actId="478"/>
          <ac:spMkLst>
            <pc:docMk/>
            <pc:sldMk cId="0" sldId="296"/>
            <ac:spMk id="49153" creationId="{00000000-0000-0000-0000-000000000000}"/>
          </ac:spMkLst>
        </pc:spChg>
      </pc:sldChg>
      <pc:sldChg chg="delSp modSp add modTransition">
        <pc:chgData name="" userId="eb2ff92a34c2080f" providerId="LiveId" clId="{6AB19993-F670-4096-B2E0-4493EAE7D9C2}" dt="2020-10-26T10:37:59.268" v="127" actId="14100"/>
        <pc:sldMkLst>
          <pc:docMk/>
          <pc:sldMk cId="0" sldId="297"/>
        </pc:sldMkLst>
        <pc:spChg chg="del">
          <ac:chgData name="" userId="eb2ff92a34c2080f" providerId="LiveId" clId="{6AB19993-F670-4096-B2E0-4493EAE7D9C2}" dt="2020-10-26T10:37:31.353" v="123" actId="478"/>
          <ac:spMkLst>
            <pc:docMk/>
            <pc:sldMk cId="0" sldId="297"/>
            <ac:spMk id="50177" creationId="{00000000-0000-0000-0000-000000000000}"/>
          </ac:spMkLst>
        </pc:spChg>
        <pc:spChg chg="mod">
          <ac:chgData name="" userId="eb2ff92a34c2080f" providerId="LiveId" clId="{6AB19993-F670-4096-B2E0-4493EAE7D9C2}" dt="2020-10-26T10:37:59.268" v="127" actId="14100"/>
          <ac:spMkLst>
            <pc:docMk/>
            <pc:sldMk cId="0" sldId="297"/>
            <ac:spMk id="50181" creationId="{00000000-0000-0000-0000-000000000000}"/>
          </ac:spMkLst>
        </pc:spChg>
        <pc:spChg chg="mod">
          <ac:chgData name="" userId="eb2ff92a34c2080f" providerId="LiveId" clId="{6AB19993-F670-4096-B2E0-4493EAE7D9C2}" dt="2020-10-26T10:37:55.881" v="126" actId="1076"/>
          <ac:spMkLst>
            <pc:docMk/>
            <pc:sldMk cId="0" sldId="297"/>
            <ac:spMk id="50182" creationId="{00000000-0000-0000-0000-000000000000}"/>
          </ac:spMkLst>
        </pc:spChg>
        <pc:spChg chg="mod">
          <ac:chgData name="" userId="eb2ff92a34c2080f" providerId="LiveId" clId="{6AB19993-F670-4096-B2E0-4493EAE7D9C2}" dt="2020-10-26T10:37:45.370" v="125" actId="14861"/>
          <ac:spMkLst>
            <pc:docMk/>
            <pc:sldMk cId="0" sldId="297"/>
            <ac:spMk id="50186" creationId="{00000000-0000-0000-0000-000000000000}"/>
          </ac:spMkLst>
        </pc:spChg>
      </pc:sldChg>
      <pc:sldChg chg="delSp add modTransition">
        <pc:chgData name="" userId="eb2ff92a34c2080f" providerId="LiveId" clId="{6AB19993-F670-4096-B2E0-4493EAE7D9C2}" dt="2020-10-26T10:38:07.112" v="128" actId="478"/>
        <pc:sldMkLst>
          <pc:docMk/>
          <pc:sldMk cId="0" sldId="298"/>
        </pc:sldMkLst>
        <pc:spChg chg="del">
          <ac:chgData name="" userId="eb2ff92a34c2080f" providerId="LiveId" clId="{6AB19993-F670-4096-B2E0-4493EAE7D9C2}" dt="2020-10-26T10:38:07.112" v="128" actId="478"/>
          <ac:spMkLst>
            <pc:docMk/>
            <pc:sldMk cId="0" sldId="298"/>
            <ac:spMk id="51201" creationId="{00000000-0000-0000-0000-000000000000}"/>
          </ac:spMkLst>
        </pc:spChg>
      </pc:sldChg>
      <pc:sldChg chg="del">
        <pc:chgData name="" userId="eb2ff92a34c2080f" providerId="LiveId" clId="{6AB19993-F670-4096-B2E0-4493EAE7D9C2}" dt="2020-10-26T08:28:20.790" v="12" actId="2696"/>
        <pc:sldMkLst>
          <pc:docMk/>
          <pc:sldMk cId="0" sldId="301"/>
        </pc:sldMkLst>
      </pc:sldChg>
      <pc:sldChg chg="del">
        <pc:chgData name="" userId="eb2ff92a34c2080f" providerId="LiveId" clId="{6AB19993-F670-4096-B2E0-4493EAE7D9C2}" dt="2020-10-26T08:28:20.866" v="14" actId="2696"/>
        <pc:sldMkLst>
          <pc:docMk/>
          <pc:sldMk cId="0" sldId="302"/>
        </pc:sldMkLst>
      </pc:sldChg>
      <pc:sldChg chg="del">
        <pc:chgData name="" userId="eb2ff92a34c2080f" providerId="LiveId" clId="{6AB19993-F670-4096-B2E0-4493EAE7D9C2}" dt="2020-10-26T08:28:20.880" v="15" actId="2696"/>
        <pc:sldMkLst>
          <pc:docMk/>
          <pc:sldMk cId="0" sldId="304"/>
        </pc:sldMkLst>
      </pc:sldChg>
      <pc:sldChg chg="del">
        <pc:chgData name="" userId="eb2ff92a34c2080f" providerId="LiveId" clId="{6AB19993-F670-4096-B2E0-4493EAE7D9C2}" dt="2020-10-26T08:28:20.942" v="17" actId="2696"/>
        <pc:sldMkLst>
          <pc:docMk/>
          <pc:sldMk cId="0" sldId="306"/>
        </pc:sldMkLst>
      </pc:sldChg>
      <pc:sldChg chg="del">
        <pc:chgData name="" userId="eb2ff92a34c2080f" providerId="LiveId" clId="{6AB19993-F670-4096-B2E0-4493EAE7D9C2}" dt="2020-10-26T08:28:20.972" v="18" actId="2696"/>
        <pc:sldMkLst>
          <pc:docMk/>
          <pc:sldMk cId="0" sldId="307"/>
        </pc:sldMkLst>
      </pc:sldChg>
      <pc:sldChg chg="delSp modSp add del modTransition">
        <pc:chgData name="" userId="eb2ff92a34c2080f" providerId="LiveId" clId="{6AB19993-F670-4096-B2E0-4493EAE7D9C2}" dt="2020-10-26T10:39:32.700" v="146" actId="122"/>
        <pc:sldMkLst>
          <pc:docMk/>
          <pc:sldMk cId="0" sldId="309"/>
        </pc:sldMkLst>
        <pc:spChg chg="del">
          <ac:chgData name="" userId="eb2ff92a34c2080f" providerId="LiveId" clId="{6AB19993-F670-4096-B2E0-4493EAE7D9C2}" dt="2020-10-26T10:38:49.723" v="142" actId="478"/>
          <ac:spMkLst>
            <pc:docMk/>
            <pc:sldMk cId="0" sldId="309"/>
            <ac:spMk id="62465" creationId="{00000000-0000-0000-0000-000000000000}"/>
          </ac:spMkLst>
        </pc:spChg>
        <pc:spChg chg="mod">
          <ac:chgData name="" userId="eb2ff92a34c2080f" providerId="LiveId" clId="{6AB19993-F670-4096-B2E0-4493EAE7D9C2}" dt="2020-10-26T10:38:56.398" v="143" actId="404"/>
          <ac:spMkLst>
            <pc:docMk/>
            <pc:sldMk cId="0" sldId="309"/>
            <ac:spMk id="62468" creationId="{00000000-0000-0000-0000-000000000000}"/>
          </ac:spMkLst>
        </pc:spChg>
        <pc:spChg chg="mod">
          <ac:chgData name="" userId="eb2ff92a34c2080f" providerId="LiveId" clId="{6AB19993-F670-4096-B2E0-4493EAE7D9C2}" dt="2020-10-26T10:39:32.700" v="146" actId="122"/>
          <ac:spMkLst>
            <pc:docMk/>
            <pc:sldMk cId="0" sldId="309"/>
            <ac:spMk id="62469" creationId="{00000000-0000-0000-0000-000000000000}"/>
          </ac:spMkLst>
        </pc:spChg>
        <pc:spChg chg="mod">
          <ac:chgData name="" userId="eb2ff92a34c2080f" providerId="LiveId" clId="{6AB19993-F670-4096-B2E0-4493EAE7D9C2}" dt="2020-10-26T10:39:32.700" v="146" actId="122"/>
          <ac:spMkLst>
            <pc:docMk/>
            <pc:sldMk cId="0" sldId="309"/>
            <ac:spMk id="62470" creationId="{00000000-0000-0000-0000-000000000000}"/>
          </ac:spMkLst>
        </pc:spChg>
        <pc:spChg chg="mod">
          <ac:chgData name="" userId="eb2ff92a34c2080f" providerId="LiveId" clId="{6AB19993-F670-4096-B2E0-4493EAE7D9C2}" dt="2020-10-26T10:39:32.700" v="146" actId="122"/>
          <ac:spMkLst>
            <pc:docMk/>
            <pc:sldMk cId="0" sldId="309"/>
            <ac:spMk id="62471" creationId="{00000000-0000-0000-0000-000000000000}"/>
          </ac:spMkLst>
        </pc:spChg>
        <pc:spChg chg="mod">
          <ac:chgData name="" userId="eb2ff92a34c2080f" providerId="LiveId" clId="{6AB19993-F670-4096-B2E0-4493EAE7D9C2}" dt="2020-10-26T10:39:32.700" v="146" actId="122"/>
          <ac:spMkLst>
            <pc:docMk/>
            <pc:sldMk cId="0" sldId="309"/>
            <ac:spMk id="62473" creationId="{00000000-0000-0000-0000-000000000000}"/>
          </ac:spMkLst>
        </pc:spChg>
        <pc:spChg chg="mod">
          <ac:chgData name="" userId="eb2ff92a34c2080f" providerId="LiveId" clId="{6AB19993-F670-4096-B2E0-4493EAE7D9C2}" dt="2020-10-26T10:39:32.700" v="146" actId="122"/>
          <ac:spMkLst>
            <pc:docMk/>
            <pc:sldMk cId="0" sldId="309"/>
            <ac:spMk id="62474" creationId="{00000000-0000-0000-0000-000000000000}"/>
          </ac:spMkLst>
        </pc:spChg>
      </pc:sldChg>
      <pc:sldChg chg="delSp add modTransition">
        <pc:chgData name="" userId="eb2ff92a34c2080f" providerId="LiveId" clId="{6AB19993-F670-4096-B2E0-4493EAE7D9C2}" dt="2020-10-26T10:39:41.218" v="147" actId="478"/>
        <pc:sldMkLst>
          <pc:docMk/>
          <pc:sldMk cId="0" sldId="310"/>
        </pc:sldMkLst>
        <pc:spChg chg="del">
          <ac:chgData name="" userId="eb2ff92a34c2080f" providerId="LiveId" clId="{6AB19993-F670-4096-B2E0-4493EAE7D9C2}" dt="2020-10-26T10:39:41.218" v="147" actId="478"/>
          <ac:spMkLst>
            <pc:docMk/>
            <pc:sldMk cId="0" sldId="310"/>
            <ac:spMk id="63489" creationId="{00000000-0000-0000-0000-000000000000}"/>
          </ac:spMkLst>
        </pc:spChg>
      </pc:sldChg>
      <pc:sldChg chg="del">
        <pc:chgData name="" userId="eb2ff92a34c2080f" providerId="LiveId" clId="{6AB19993-F670-4096-B2E0-4493EAE7D9C2}" dt="2020-10-26T08:28:21.038" v="20" actId="2696"/>
        <pc:sldMkLst>
          <pc:docMk/>
          <pc:sldMk cId="0" sldId="312"/>
        </pc:sldMkLst>
      </pc:sldChg>
      <pc:sldChg chg="del">
        <pc:chgData name="" userId="eb2ff92a34c2080f" providerId="LiveId" clId="{6AB19993-F670-4096-B2E0-4493EAE7D9C2}" dt="2020-10-26T08:28:21.685" v="40" actId="2696"/>
        <pc:sldMkLst>
          <pc:docMk/>
          <pc:sldMk cId="0" sldId="324"/>
        </pc:sldMkLst>
      </pc:sldChg>
      <pc:sldChg chg="delSp modSp add modTransition">
        <pc:chgData name="" userId="eb2ff92a34c2080f" providerId="LiveId" clId="{6AB19993-F670-4096-B2E0-4493EAE7D9C2}" dt="2020-10-26T10:40:18.198" v="157" actId="1035"/>
        <pc:sldMkLst>
          <pc:docMk/>
          <pc:sldMk cId="0" sldId="325"/>
        </pc:sldMkLst>
        <pc:spChg chg="del">
          <ac:chgData name="" userId="eb2ff92a34c2080f" providerId="LiveId" clId="{6AB19993-F670-4096-B2E0-4493EAE7D9C2}" dt="2020-10-26T10:40:01.514" v="153" actId="478"/>
          <ac:spMkLst>
            <pc:docMk/>
            <pc:sldMk cId="0" sldId="325"/>
            <ac:spMk id="74753" creationId="{00000000-0000-0000-0000-000000000000}"/>
          </ac:spMkLst>
        </pc:spChg>
        <pc:spChg chg="mod">
          <ac:chgData name="" userId="eb2ff92a34c2080f" providerId="LiveId" clId="{6AB19993-F670-4096-B2E0-4493EAE7D9C2}" dt="2020-10-26T10:40:18.198" v="157" actId="1035"/>
          <ac:spMkLst>
            <pc:docMk/>
            <pc:sldMk cId="0" sldId="325"/>
            <ac:spMk id="74756" creationId="{00000000-0000-0000-0000-000000000000}"/>
          </ac:spMkLst>
        </pc:spChg>
      </pc:sldChg>
      <pc:sldChg chg="delSp add modTransition">
        <pc:chgData name="" userId="eb2ff92a34c2080f" providerId="LiveId" clId="{6AB19993-F670-4096-B2E0-4493EAE7D9C2}" dt="2020-10-26T10:40:04.152" v="154" actId="478"/>
        <pc:sldMkLst>
          <pc:docMk/>
          <pc:sldMk cId="0" sldId="326"/>
        </pc:sldMkLst>
        <pc:spChg chg="del">
          <ac:chgData name="" userId="eb2ff92a34c2080f" providerId="LiveId" clId="{6AB19993-F670-4096-B2E0-4493EAE7D9C2}" dt="2020-10-26T10:40:04.152" v="154" actId="478"/>
          <ac:spMkLst>
            <pc:docMk/>
            <pc:sldMk cId="0" sldId="326"/>
            <ac:spMk id="75777" creationId="{00000000-0000-0000-0000-000000000000}"/>
          </ac:spMkLst>
        </pc:spChg>
      </pc:sldChg>
      <pc:sldChg chg="delSp modSp add modTransition">
        <pc:chgData name="" userId="eb2ff92a34c2080f" providerId="LiveId" clId="{6AB19993-F670-4096-B2E0-4493EAE7D9C2}" dt="2020-10-26T10:40:41.008" v="160" actId="122"/>
        <pc:sldMkLst>
          <pc:docMk/>
          <pc:sldMk cId="0" sldId="327"/>
        </pc:sldMkLst>
        <pc:spChg chg="mod">
          <ac:chgData name="" userId="eb2ff92a34c2080f" providerId="LiveId" clId="{6AB19993-F670-4096-B2E0-4493EAE7D9C2}" dt="2020-10-26T10:40:41.008" v="160" actId="122"/>
          <ac:spMkLst>
            <pc:docMk/>
            <pc:sldMk cId="0" sldId="327"/>
            <ac:spMk id="20" creationId="{00000000-0000-0000-0000-000000000000}"/>
          </ac:spMkLst>
        </pc:spChg>
        <pc:spChg chg="mod">
          <ac:chgData name="" userId="eb2ff92a34c2080f" providerId="LiveId" clId="{6AB19993-F670-4096-B2E0-4493EAE7D9C2}" dt="2020-10-26T10:40:41.008" v="160" actId="122"/>
          <ac:spMkLst>
            <pc:docMk/>
            <pc:sldMk cId="0" sldId="327"/>
            <ac:spMk id="21" creationId="{00000000-0000-0000-0000-000000000000}"/>
          </ac:spMkLst>
        </pc:spChg>
        <pc:spChg chg="mod">
          <ac:chgData name="" userId="eb2ff92a34c2080f" providerId="LiveId" clId="{6AB19993-F670-4096-B2E0-4493EAE7D9C2}" dt="2020-10-26T10:40:41.008" v="160" actId="122"/>
          <ac:spMkLst>
            <pc:docMk/>
            <pc:sldMk cId="0" sldId="327"/>
            <ac:spMk id="22" creationId="{00000000-0000-0000-0000-000000000000}"/>
          </ac:spMkLst>
        </pc:spChg>
        <pc:spChg chg="mod">
          <ac:chgData name="" userId="eb2ff92a34c2080f" providerId="LiveId" clId="{6AB19993-F670-4096-B2E0-4493EAE7D9C2}" dt="2020-10-26T10:40:41.008" v="160" actId="122"/>
          <ac:spMkLst>
            <pc:docMk/>
            <pc:sldMk cId="0" sldId="327"/>
            <ac:spMk id="23" creationId="{00000000-0000-0000-0000-000000000000}"/>
          </ac:spMkLst>
        </pc:spChg>
        <pc:spChg chg="mod">
          <ac:chgData name="" userId="eb2ff92a34c2080f" providerId="LiveId" clId="{6AB19993-F670-4096-B2E0-4493EAE7D9C2}" dt="2020-10-26T10:40:41.008" v="160" actId="122"/>
          <ac:spMkLst>
            <pc:docMk/>
            <pc:sldMk cId="0" sldId="327"/>
            <ac:spMk id="24" creationId="{00000000-0000-0000-0000-000000000000}"/>
          </ac:spMkLst>
        </pc:spChg>
        <pc:spChg chg="mod">
          <ac:chgData name="" userId="eb2ff92a34c2080f" providerId="LiveId" clId="{6AB19993-F670-4096-B2E0-4493EAE7D9C2}" dt="2020-10-26T10:40:41.008" v="160" actId="122"/>
          <ac:spMkLst>
            <pc:docMk/>
            <pc:sldMk cId="0" sldId="327"/>
            <ac:spMk id="25" creationId="{00000000-0000-0000-0000-000000000000}"/>
          </ac:spMkLst>
        </pc:spChg>
        <pc:spChg chg="del">
          <ac:chgData name="" userId="eb2ff92a34c2080f" providerId="LiveId" clId="{6AB19993-F670-4096-B2E0-4493EAE7D9C2}" dt="2020-10-26T10:40:28.881" v="158" actId="478"/>
          <ac:spMkLst>
            <pc:docMk/>
            <pc:sldMk cId="0" sldId="327"/>
            <ac:spMk id="76801" creationId="{00000000-0000-0000-0000-000000000000}"/>
          </ac:spMkLst>
        </pc:spChg>
        <pc:spChg chg="mod">
          <ac:chgData name="" userId="eb2ff92a34c2080f" providerId="LiveId" clId="{6AB19993-F670-4096-B2E0-4493EAE7D9C2}" dt="2020-10-26T10:40:32.723" v="159" actId="404"/>
          <ac:spMkLst>
            <pc:docMk/>
            <pc:sldMk cId="0" sldId="327"/>
            <ac:spMk id="76804" creationId="{00000000-0000-0000-0000-000000000000}"/>
          </ac:spMkLst>
        </pc:spChg>
        <pc:spChg chg="mod">
          <ac:chgData name="" userId="eb2ff92a34c2080f" providerId="LiveId" clId="{6AB19993-F670-4096-B2E0-4493EAE7D9C2}" dt="2020-10-26T10:40:41.008" v="160" actId="122"/>
          <ac:spMkLst>
            <pc:docMk/>
            <pc:sldMk cId="0" sldId="327"/>
            <ac:spMk id="76805" creationId="{00000000-0000-0000-0000-000000000000}"/>
          </ac:spMkLst>
        </pc:spChg>
        <pc:spChg chg="mod">
          <ac:chgData name="" userId="eb2ff92a34c2080f" providerId="LiveId" clId="{6AB19993-F670-4096-B2E0-4493EAE7D9C2}" dt="2020-10-26T10:40:41.008" v="160" actId="122"/>
          <ac:spMkLst>
            <pc:docMk/>
            <pc:sldMk cId="0" sldId="327"/>
            <ac:spMk id="76806" creationId="{00000000-0000-0000-0000-000000000000}"/>
          </ac:spMkLst>
        </pc:spChg>
        <pc:spChg chg="mod">
          <ac:chgData name="" userId="eb2ff92a34c2080f" providerId="LiveId" clId="{6AB19993-F670-4096-B2E0-4493EAE7D9C2}" dt="2020-10-26T10:40:41.008" v="160" actId="122"/>
          <ac:spMkLst>
            <pc:docMk/>
            <pc:sldMk cId="0" sldId="327"/>
            <ac:spMk id="76807" creationId="{00000000-0000-0000-0000-000000000000}"/>
          </ac:spMkLst>
        </pc:spChg>
      </pc:sldChg>
      <pc:sldChg chg="delSp add modTransition">
        <pc:chgData name="" userId="eb2ff92a34c2080f" providerId="LiveId" clId="{6AB19993-F670-4096-B2E0-4493EAE7D9C2}" dt="2020-10-26T10:42:17.897" v="179" actId="478"/>
        <pc:sldMkLst>
          <pc:docMk/>
          <pc:sldMk cId="0" sldId="328"/>
        </pc:sldMkLst>
        <pc:spChg chg="del">
          <ac:chgData name="" userId="eb2ff92a34c2080f" providerId="LiveId" clId="{6AB19993-F670-4096-B2E0-4493EAE7D9C2}" dt="2020-10-26T10:42:17.897" v="179" actId="478"/>
          <ac:spMkLst>
            <pc:docMk/>
            <pc:sldMk cId="0" sldId="328"/>
            <ac:spMk id="77833" creationId="{00000000-0000-0000-0000-000000000000}"/>
          </ac:spMkLst>
        </pc:spChg>
      </pc:sldChg>
      <pc:sldChg chg="del">
        <pc:chgData name="" userId="eb2ff92a34c2080f" providerId="LiveId" clId="{6AB19993-F670-4096-B2E0-4493EAE7D9C2}" dt="2020-10-26T08:28:20.836" v="13" actId="2696"/>
        <pc:sldMkLst>
          <pc:docMk/>
          <pc:sldMk cId="0" sldId="332"/>
        </pc:sldMkLst>
      </pc:sldChg>
      <pc:sldChg chg="delSp modSp add modTransition">
        <pc:chgData name="" userId="eb2ff92a34c2080f" providerId="LiveId" clId="{6AB19993-F670-4096-B2E0-4493EAE7D9C2}" dt="2020-10-26T10:43:25.400" v="194" actId="122"/>
        <pc:sldMkLst>
          <pc:docMk/>
          <pc:sldMk cId="0" sldId="334"/>
        </pc:sldMkLst>
        <pc:spChg chg="mod">
          <ac:chgData name="" userId="eb2ff92a34c2080f" providerId="LiveId" clId="{6AB19993-F670-4096-B2E0-4493EAE7D9C2}" dt="2020-10-26T10:43:17.191" v="193" actId="404"/>
          <ac:spMkLst>
            <pc:docMk/>
            <pc:sldMk cId="0" sldId="334"/>
            <ac:spMk id="17" creationId="{00000000-0000-0000-0000-000000000000}"/>
          </ac:spMkLst>
        </pc:spChg>
        <pc:spChg chg="del">
          <ac:chgData name="" userId="eb2ff92a34c2080f" providerId="LiveId" clId="{6AB19993-F670-4096-B2E0-4493EAE7D9C2}" dt="2020-10-26T10:43:07.755" v="190" actId="478"/>
          <ac:spMkLst>
            <pc:docMk/>
            <pc:sldMk cId="0" sldId="334"/>
            <ac:spMk id="81921" creationId="{00000000-0000-0000-0000-000000000000}"/>
          </ac:spMkLst>
        </pc:spChg>
        <pc:spChg chg="mod">
          <ac:chgData name="" userId="eb2ff92a34c2080f" providerId="LiveId" clId="{6AB19993-F670-4096-B2E0-4493EAE7D9C2}" dt="2020-10-26T10:43:25.400" v="194" actId="122"/>
          <ac:spMkLst>
            <pc:docMk/>
            <pc:sldMk cId="0" sldId="334"/>
            <ac:spMk id="81924" creationId="{00000000-0000-0000-0000-000000000000}"/>
          </ac:spMkLst>
        </pc:spChg>
        <pc:spChg chg="mod">
          <ac:chgData name="" userId="eb2ff92a34c2080f" providerId="LiveId" clId="{6AB19993-F670-4096-B2E0-4493EAE7D9C2}" dt="2020-10-26T10:43:25.400" v="194" actId="122"/>
          <ac:spMkLst>
            <pc:docMk/>
            <pc:sldMk cId="0" sldId="334"/>
            <ac:spMk id="81925" creationId="{00000000-0000-0000-0000-000000000000}"/>
          </ac:spMkLst>
        </pc:spChg>
        <pc:spChg chg="mod">
          <ac:chgData name="" userId="eb2ff92a34c2080f" providerId="LiveId" clId="{6AB19993-F670-4096-B2E0-4493EAE7D9C2}" dt="2020-10-26T10:43:25.400" v="194" actId="122"/>
          <ac:spMkLst>
            <pc:docMk/>
            <pc:sldMk cId="0" sldId="334"/>
            <ac:spMk id="81926" creationId="{00000000-0000-0000-0000-000000000000}"/>
          </ac:spMkLst>
        </pc:spChg>
        <pc:spChg chg="mod">
          <ac:chgData name="" userId="eb2ff92a34c2080f" providerId="LiveId" clId="{6AB19993-F670-4096-B2E0-4493EAE7D9C2}" dt="2020-10-26T10:43:25.400" v="194" actId="122"/>
          <ac:spMkLst>
            <pc:docMk/>
            <pc:sldMk cId="0" sldId="334"/>
            <ac:spMk id="81927" creationId="{00000000-0000-0000-0000-000000000000}"/>
          </ac:spMkLst>
        </pc:spChg>
        <pc:spChg chg="mod">
          <ac:chgData name="" userId="eb2ff92a34c2080f" providerId="LiveId" clId="{6AB19993-F670-4096-B2E0-4493EAE7D9C2}" dt="2020-10-26T10:43:25.400" v="194" actId="122"/>
          <ac:spMkLst>
            <pc:docMk/>
            <pc:sldMk cId="0" sldId="334"/>
            <ac:spMk id="81928" creationId="{00000000-0000-0000-0000-000000000000}"/>
          </ac:spMkLst>
        </pc:spChg>
        <pc:spChg chg="mod">
          <ac:chgData name="" userId="eb2ff92a34c2080f" providerId="LiveId" clId="{6AB19993-F670-4096-B2E0-4493EAE7D9C2}" dt="2020-10-26T10:43:25.400" v="194" actId="122"/>
          <ac:spMkLst>
            <pc:docMk/>
            <pc:sldMk cId="0" sldId="334"/>
            <ac:spMk id="81929" creationId="{00000000-0000-0000-0000-000000000000}"/>
          </ac:spMkLst>
        </pc:spChg>
      </pc:sldChg>
      <pc:sldChg chg="addSp delSp add del modTransition">
        <pc:chgData name="" userId="eb2ff92a34c2080f" providerId="LiveId" clId="{6AB19993-F670-4096-B2E0-4493EAE7D9C2}" dt="2020-10-26T10:38:21.436" v="131" actId="478"/>
        <pc:sldMkLst>
          <pc:docMk/>
          <pc:sldMk cId="0" sldId="336"/>
        </pc:sldMkLst>
        <pc:spChg chg="add del">
          <ac:chgData name="" userId="eb2ff92a34c2080f" providerId="LiveId" clId="{6AB19993-F670-4096-B2E0-4493EAE7D9C2}" dt="2020-10-26T10:38:21.436" v="131" actId="478"/>
          <ac:spMkLst>
            <pc:docMk/>
            <pc:sldMk cId="0" sldId="336"/>
            <ac:spMk id="52225" creationId="{00000000-0000-0000-0000-000000000000}"/>
          </ac:spMkLst>
        </pc:spChg>
      </pc:sldChg>
      <pc:sldChg chg="delSp modSp add modTransition">
        <pc:chgData name="" userId="eb2ff92a34c2080f" providerId="LiveId" clId="{6AB19993-F670-4096-B2E0-4493EAE7D9C2}" dt="2020-10-26T10:38:25.541" v="133" actId="478"/>
        <pc:sldMkLst>
          <pc:docMk/>
          <pc:sldMk cId="0" sldId="337"/>
        </pc:sldMkLst>
        <pc:spChg chg="del mod">
          <ac:chgData name="" userId="eb2ff92a34c2080f" providerId="LiveId" clId="{6AB19993-F670-4096-B2E0-4493EAE7D9C2}" dt="2020-10-26T10:38:25.541" v="133" actId="478"/>
          <ac:spMkLst>
            <pc:docMk/>
            <pc:sldMk cId="0" sldId="337"/>
            <ac:spMk id="53249" creationId="{00000000-0000-0000-0000-000000000000}"/>
          </ac:spMkLst>
        </pc:spChg>
      </pc:sldChg>
      <pc:sldChg chg="delSp add del modTransition">
        <pc:chgData name="" userId="eb2ff92a34c2080f" providerId="LiveId" clId="{6AB19993-F670-4096-B2E0-4493EAE7D9C2}" dt="2020-10-26T10:38:28.448" v="134" actId="478"/>
        <pc:sldMkLst>
          <pc:docMk/>
          <pc:sldMk cId="0" sldId="338"/>
        </pc:sldMkLst>
        <pc:spChg chg="del">
          <ac:chgData name="" userId="eb2ff92a34c2080f" providerId="LiveId" clId="{6AB19993-F670-4096-B2E0-4493EAE7D9C2}" dt="2020-10-26T10:38:28.448" v="134" actId="478"/>
          <ac:spMkLst>
            <pc:docMk/>
            <pc:sldMk cId="0" sldId="338"/>
            <ac:spMk id="54273" creationId="{00000000-0000-0000-0000-000000000000}"/>
          </ac:spMkLst>
        </pc:spChg>
      </pc:sldChg>
      <pc:sldChg chg="delSp add del modTransition">
        <pc:chgData name="" userId="eb2ff92a34c2080f" providerId="LiveId" clId="{6AB19993-F670-4096-B2E0-4493EAE7D9C2}" dt="2020-10-26T10:38:31.187" v="135" actId="478"/>
        <pc:sldMkLst>
          <pc:docMk/>
          <pc:sldMk cId="0" sldId="339"/>
        </pc:sldMkLst>
        <pc:spChg chg="del">
          <ac:chgData name="" userId="eb2ff92a34c2080f" providerId="LiveId" clId="{6AB19993-F670-4096-B2E0-4493EAE7D9C2}" dt="2020-10-26T10:38:31.187" v="135" actId="478"/>
          <ac:spMkLst>
            <pc:docMk/>
            <pc:sldMk cId="0" sldId="339"/>
            <ac:spMk id="55298" creationId="{00000000-0000-0000-0000-000000000000}"/>
          </ac:spMkLst>
        </pc:spChg>
      </pc:sldChg>
      <pc:sldChg chg="delSp add modTransition">
        <pc:chgData name="" userId="eb2ff92a34c2080f" providerId="LiveId" clId="{6AB19993-F670-4096-B2E0-4493EAE7D9C2}" dt="2020-10-26T10:38:34.161" v="136" actId="478"/>
        <pc:sldMkLst>
          <pc:docMk/>
          <pc:sldMk cId="0" sldId="340"/>
        </pc:sldMkLst>
        <pc:spChg chg="del">
          <ac:chgData name="" userId="eb2ff92a34c2080f" providerId="LiveId" clId="{6AB19993-F670-4096-B2E0-4493EAE7D9C2}" dt="2020-10-26T10:38:34.161" v="136" actId="478"/>
          <ac:spMkLst>
            <pc:docMk/>
            <pc:sldMk cId="0" sldId="340"/>
            <ac:spMk id="56321" creationId="{00000000-0000-0000-0000-000000000000}"/>
          </ac:spMkLst>
        </pc:spChg>
      </pc:sldChg>
      <pc:sldChg chg="delSp add modTransition">
        <pc:chgData name="" userId="eb2ff92a34c2080f" providerId="LiveId" clId="{6AB19993-F670-4096-B2E0-4493EAE7D9C2}" dt="2020-10-26T10:38:36.852" v="137" actId="478"/>
        <pc:sldMkLst>
          <pc:docMk/>
          <pc:sldMk cId="0" sldId="341"/>
        </pc:sldMkLst>
        <pc:spChg chg="del">
          <ac:chgData name="" userId="eb2ff92a34c2080f" providerId="LiveId" clId="{6AB19993-F670-4096-B2E0-4493EAE7D9C2}" dt="2020-10-26T10:38:36.852" v="137" actId="478"/>
          <ac:spMkLst>
            <pc:docMk/>
            <pc:sldMk cId="0" sldId="341"/>
            <ac:spMk id="57345" creationId="{00000000-0000-0000-0000-000000000000}"/>
          </ac:spMkLst>
        </pc:spChg>
      </pc:sldChg>
      <pc:sldChg chg="delSp add modTransition">
        <pc:chgData name="" userId="eb2ff92a34c2080f" providerId="LiveId" clId="{6AB19993-F670-4096-B2E0-4493EAE7D9C2}" dt="2020-10-26T10:38:39.493" v="138" actId="478"/>
        <pc:sldMkLst>
          <pc:docMk/>
          <pc:sldMk cId="0" sldId="342"/>
        </pc:sldMkLst>
        <pc:spChg chg="del">
          <ac:chgData name="" userId="eb2ff92a34c2080f" providerId="LiveId" clId="{6AB19993-F670-4096-B2E0-4493EAE7D9C2}" dt="2020-10-26T10:38:39.493" v="138" actId="478"/>
          <ac:spMkLst>
            <pc:docMk/>
            <pc:sldMk cId="0" sldId="342"/>
            <ac:spMk id="58369" creationId="{00000000-0000-0000-0000-000000000000}"/>
          </ac:spMkLst>
        </pc:spChg>
      </pc:sldChg>
      <pc:sldChg chg="delSp add modTransition">
        <pc:chgData name="" userId="eb2ff92a34c2080f" providerId="LiveId" clId="{6AB19993-F670-4096-B2E0-4493EAE7D9C2}" dt="2020-10-26T10:38:42.124" v="139" actId="478"/>
        <pc:sldMkLst>
          <pc:docMk/>
          <pc:sldMk cId="0" sldId="343"/>
        </pc:sldMkLst>
        <pc:spChg chg="del">
          <ac:chgData name="" userId="eb2ff92a34c2080f" providerId="LiveId" clId="{6AB19993-F670-4096-B2E0-4493EAE7D9C2}" dt="2020-10-26T10:38:42.124" v="139" actId="478"/>
          <ac:spMkLst>
            <pc:docMk/>
            <pc:sldMk cId="0" sldId="343"/>
            <ac:spMk id="59393" creationId="{00000000-0000-0000-0000-000000000000}"/>
          </ac:spMkLst>
        </pc:spChg>
      </pc:sldChg>
      <pc:sldChg chg="delSp add modTransition">
        <pc:chgData name="" userId="eb2ff92a34c2080f" providerId="LiveId" clId="{6AB19993-F670-4096-B2E0-4493EAE7D9C2}" dt="2020-10-26T10:38:44.547" v="140" actId="478"/>
        <pc:sldMkLst>
          <pc:docMk/>
          <pc:sldMk cId="0" sldId="344"/>
        </pc:sldMkLst>
        <pc:spChg chg="del">
          <ac:chgData name="" userId="eb2ff92a34c2080f" providerId="LiveId" clId="{6AB19993-F670-4096-B2E0-4493EAE7D9C2}" dt="2020-10-26T10:38:44.547" v="140" actId="478"/>
          <ac:spMkLst>
            <pc:docMk/>
            <pc:sldMk cId="0" sldId="344"/>
            <ac:spMk id="60417" creationId="{00000000-0000-0000-0000-000000000000}"/>
          </ac:spMkLst>
        </pc:spChg>
      </pc:sldChg>
      <pc:sldChg chg="delSp add modTransition">
        <pc:chgData name="" userId="eb2ff92a34c2080f" providerId="LiveId" clId="{6AB19993-F670-4096-B2E0-4493EAE7D9C2}" dt="2020-10-26T10:38:46.980" v="141" actId="478"/>
        <pc:sldMkLst>
          <pc:docMk/>
          <pc:sldMk cId="0" sldId="345"/>
        </pc:sldMkLst>
        <pc:spChg chg="del">
          <ac:chgData name="" userId="eb2ff92a34c2080f" providerId="LiveId" clId="{6AB19993-F670-4096-B2E0-4493EAE7D9C2}" dt="2020-10-26T10:38:46.980" v="141" actId="478"/>
          <ac:spMkLst>
            <pc:docMk/>
            <pc:sldMk cId="0" sldId="345"/>
            <ac:spMk id="61442" creationId="{00000000-0000-0000-0000-000000000000}"/>
          </ac:spMkLst>
        </pc:spChg>
      </pc:sldChg>
      <pc:sldChg chg="del">
        <pc:chgData name="" userId="eb2ff92a34c2080f" providerId="LiveId" clId="{6AB19993-F670-4096-B2E0-4493EAE7D9C2}" dt="2020-10-26T08:28:21.365" v="29" actId="2696"/>
        <pc:sldMkLst>
          <pc:docMk/>
          <pc:sldMk cId="713034918" sldId="352"/>
        </pc:sldMkLst>
      </pc:sldChg>
      <pc:sldChg chg="del">
        <pc:chgData name="" userId="eb2ff92a34c2080f" providerId="LiveId" clId="{6AB19993-F670-4096-B2E0-4493EAE7D9C2}" dt="2020-10-26T08:28:21.407" v="30" actId="2696"/>
        <pc:sldMkLst>
          <pc:docMk/>
          <pc:sldMk cId="538493611" sldId="353"/>
        </pc:sldMkLst>
      </pc:sldChg>
      <pc:sldChg chg="del">
        <pc:chgData name="" userId="eb2ff92a34c2080f" providerId="LiveId" clId="{6AB19993-F670-4096-B2E0-4493EAE7D9C2}" dt="2020-10-26T08:28:21.454" v="31" actId="2696"/>
        <pc:sldMkLst>
          <pc:docMk/>
          <pc:sldMk cId="490463907" sldId="354"/>
        </pc:sldMkLst>
      </pc:sldChg>
      <pc:sldChg chg="del">
        <pc:chgData name="" userId="eb2ff92a34c2080f" providerId="LiveId" clId="{6AB19993-F670-4096-B2E0-4493EAE7D9C2}" dt="2020-10-26T08:28:21.487" v="32" actId="2696"/>
        <pc:sldMkLst>
          <pc:docMk/>
          <pc:sldMk cId="2481483643" sldId="355"/>
        </pc:sldMkLst>
      </pc:sldChg>
      <pc:sldChg chg="del">
        <pc:chgData name="" userId="eb2ff92a34c2080f" providerId="LiveId" clId="{6AB19993-F670-4096-B2E0-4493EAE7D9C2}" dt="2020-10-26T08:28:21.513" v="33" actId="2696"/>
        <pc:sldMkLst>
          <pc:docMk/>
          <pc:sldMk cId="4213697329" sldId="356"/>
        </pc:sldMkLst>
      </pc:sldChg>
      <pc:sldChg chg="del">
        <pc:chgData name="" userId="eb2ff92a34c2080f" providerId="LiveId" clId="{6AB19993-F670-4096-B2E0-4493EAE7D9C2}" dt="2020-10-26T08:28:21.541" v="34" actId="2696"/>
        <pc:sldMkLst>
          <pc:docMk/>
          <pc:sldMk cId="1212541759" sldId="357"/>
        </pc:sldMkLst>
      </pc:sldChg>
      <pc:sldChg chg="del">
        <pc:chgData name="" userId="eb2ff92a34c2080f" providerId="LiveId" clId="{6AB19993-F670-4096-B2E0-4493EAE7D9C2}" dt="2020-10-26T08:28:21.568" v="35" actId="2696"/>
        <pc:sldMkLst>
          <pc:docMk/>
          <pc:sldMk cId="2748505191" sldId="358"/>
        </pc:sldMkLst>
      </pc:sldChg>
      <pc:sldChg chg="del">
        <pc:chgData name="" userId="eb2ff92a34c2080f" providerId="LiveId" clId="{6AB19993-F670-4096-B2E0-4493EAE7D9C2}" dt="2020-10-26T08:28:21.601" v="36" actId="2696"/>
        <pc:sldMkLst>
          <pc:docMk/>
          <pc:sldMk cId="1115016476" sldId="359"/>
        </pc:sldMkLst>
      </pc:sldChg>
      <pc:sldChg chg="del">
        <pc:chgData name="" userId="eb2ff92a34c2080f" providerId="LiveId" clId="{6AB19993-F670-4096-B2E0-4493EAE7D9C2}" dt="2020-10-26T08:28:21.637" v="37" actId="2696"/>
        <pc:sldMkLst>
          <pc:docMk/>
          <pc:sldMk cId="1609433227" sldId="360"/>
        </pc:sldMkLst>
      </pc:sldChg>
      <pc:sldChg chg="del">
        <pc:chgData name="" userId="eb2ff92a34c2080f" providerId="LiveId" clId="{6AB19993-F670-4096-B2E0-4493EAE7D9C2}" dt="2020-10-26T08:28:21.657" v="38" actId="2696"/>
        <pc:sldMkLst>
          <pc:docMk/>
          <pc:sldMk cId="3200266014" sldId="361"/>
        </pc:sldMkLst>
      </pc:sldChg>
      <pc:sldChg chg="del">
        <pc:chgData name="" userId="eb2ff92a34c2080f" providerId="LiveId" clId="{6AB19993-F670-4096-B2E0-4493EAE7D9C2}" dt="2020-10-26T08:28:20.553" v="6" actId="2696"/>
        <pc:sldMkLst>
          <pc:docMk/>
          <pc:sldMk cId="3343952555" sldId="364"/>
        </pc:sldMkLst>
      </pc:sldChg>
      <pc:sldChg chg="delSp modSp add modTransition">
        <pc:chgData name="" userId="eb2ff92a34c2080f" providerId="LiveId" clId="{6AB19993-F670-4096-B2E0-4493EAE7D9C2}" dt="2020-10-26T10:43:01.580" v="189" actId="404"/>
        <pc:sldMkLst>
          <pc:docMk/>
          <pc:sldMk cId="0" sldId="366"/>
        </pc:sldMkLst>
        <pc:spChg chg="del">
          <ac:chgData name="" userId="eb2ff92a34c2080f" providerId="LiveId" clId="{6AB19993-F670-4096-B2E0-4493EAE7D9C2}" dt="2020-10-26T10:42:57.035" v="188" actId="478"/>
          <ac:spMkLst>
            <pc:docMk/>
            <pc:sldMk cId="0" sldId="366"/>
            <ac:spMk id="48129" creationId="{00000000-0000-0000-0000-000000000000}"/>
          </ac:spMkLst>
        </pc:spChg>
        <pc:spChg chg="mod">
          <ac:chgData name="" userId="eb2ff92a34c2080f" providerId="LiveId" clId="{6AB19993-F670-4096-B2E0-4493EAE7D9C2}" dt="2020-10-26T10:43:01.580" v="189" actId="404"/>
          <ac:spMkLst>
            <pc:docMk/>
            <pc:sldMk cId="0" sldId="366"/>
            <ac:spMk id="48132" creationId="{00000000-0000-0000-0000-000000000000}"/>
          </ac:spMkLst>
        </pc:spChg>
      </pc:sldChg>
      <pc:sldChg chg="del">
        <pc:chgData name="" userId="eb2ff92a34c2080f" providerId="LiveId" clId="{6AB19993-F670-4096-B2E0-4493EAE7D9C2}" dt="2020-10-26T08:28:20.756" v="11" actId="2696"/>
        <pc:sldMkLst>
          <pc:docMk/>
          <pc:sldMk cId="3262145235" sldId="366"/>
        </pc:sldMkLst>
      </pc:sldChg>
      <pc:sldChg chg="del">
        <pc:chgData name="" userId="eb2ff92a34c2080f" providerId="LiveId" clId="{6AB19993-F670-4096-B2E0-4493EAE7D9C2}" dt="2020-10-26T08:28:21.104" v="22" actId="2696"/>
        <pc:sldMkLst>
          <pc:docMk/>
          <pc:sldMk cId="1650020306" sldId="367"/>
        </pc:sldMkLst>
      </pc:sldChg>
      <pc:sldChg chg="del">
        <pc:chgData name="" userId="eb2ff92a34c2080f" providerId="LiveId" clId="{6AB19993-F670-4096-B2E0-4493EAE7D9C2}" dt="2020-10-26T08:28:21.075" v="21" actId="2696"/>
        <pc:sldMkLst>
          <pc:docMk/>
          <pc:sldMk cId="2094010615" sldId="368"/>
        </pc:sldMkLst>
      </pc:sldChg>
      <pc:sldChg chg="del">
        <pc:chgData name="" userId="eb2ff92a34c2080f" providerId="LiveId" clId="{6AB19993-F670-4096-B2E0-4493EAE7D9C2}" dt="2020-10-26T08:28:21.138" v="23" actId="2696"/>
        <pc:sldMkLst>
          <pc:docMk/>
          <pc:sldMk cId="116919585" sldId="369"/>
        </pc:sldMkLst>
      </pc:sldChg>
      <pc:sldChg chg="modSp add modTransition">
        <pc:chgData name="" userId="eb2ff92a34c2080f" providerId="LiveId" clId="{6AB19993-F670-4096-B2E0-4493EAE7D9C2}" dt="2020-10-26T08:30:42.397" v="63" actId="404"/>
        <pc:sldMkLst>
          <pc:docMk/>
          <pc:sldMk cId="2806933157" sldId="370"/>
        </pc:sldMkLst>
        <pc:spChg chg="mod">
          <ac:chgData name="" userId="eb2ff92a34c2080f" providerId="LiveId" clId="{6AB19993-F670-4096-B2E0-4493EAE7D9C2}" dt="2020-10-26T08:30:42.397" v="63" actId="404"/>
          <ac:spMkLst>
            <pc:docMk/>
            <pc:sldMk cId="2806933157" sldId="370"/>
            <ac:spMk id="7" creationId="{00000000-0000-0000-0000-000000000000}"/>
          </ac:spMkLst>
        </pc:spChg>
      </pc:sldChg>
      <pc:sldChg chg="add modTransition">
        <pc:chgData name="" userId="eb2ff92a34c2080f" providerId="LiveId" clId="{6AB19993-F670-4096-B2E0-4493EAE7D9C2}" dt="2020-10-26T08:28:32.351" v="41"/>
        <pc:sldMkLst>
          <pc:docMk/>
          <pc:sldMk cId="3733884737" sldId="371"/>
        </pc:sldMkLst>
      </pc:sldChg>
      <pc:sldChg chg="modSp add modTransition">
        <pc:chgData name="" userId="eb2ff92a34c2080f" providerId="LiveId" clId="{6AB19993-F670-4096-B2E0-4493EAE7D9C2}" dt="2020-10-26T10:52:56.528" v="209" actId="122"/>
        <pc:sldMkLst>
          <pc:docMk/>
          <pc:sldMk cId="3475169628" sldId="372"/>
        </pc:sldMkLst>
        <pc:spChg chg="mod">
          <ac:chgData name="" userId="eb2ff92a34c2080f" providerId="LiveId" clId="{6AB19993-F670-4096-B2E0-4493EAE7D9C2}" dt="2020-10-26T10:52:56.528" v="209" actId="122"/>
          <ac:spMkLst>
            <pc:docMk/>
            <pc:sldMk cId="3475169628" sldId="372"/>
            <ac:spMk id="18" creationId="{00000000-0000-0000-0000-000000000000}"/>
          </ac:spMkLst>
        </pc:spChg>
      </pc:sldChg>
      <pc:sldChg chg="modSp add modTransition">
        <pc:chgData name="" userId="eb2ff92a34c2080f" providerId="LiveId" clId="{6AB19993-F670-4096-B2E0-4493EAE7D9C2}" dt="2020-10-26T10:51:45.169" v="202" actId="122"/>
        <pc:sldMkLst>
          <pc:docMk/>
          <pc:sldMk cId="2844304172" sldId="373"/>
        </pc:sldMkLst>
        <pc:spChg chg="mod">
          <ac:chgData name="" userId="eb2ff92a34c2080f" providerId="LiveId" clId="{6AB19993-F670-4096-B2E0-4493EAE7D9C2}" dt="2020-10-26T10:51:45.169" v="202" actId="122"/>
          <ac:spMkLst>
            <pc:docMk/>
            <pc:sldMk cId="2844304172" sldId="373"/>
            <ac:spMk id="18" creationId="{00000000-0000-0000-0000-000000000000}"/>
          </ac:spMkLst>
        </pc:spChg>
      </pc:sldChg>
      <pc:sldChg chg="modSp add modTransition">
        <pc:chgData name="" userId="eb2ff92a34c2080f" providerId="LiveId" clId="{6AB19993-F670-4096-B2E0-4493EAE7D9C2}" dt="2020-10-26T10:51:49.928" v="203" actId="122"/>
        <pc:sldMkLst>
          <pc:docMk/>
          <pc:sldMk cId="3683137691" sldId="374"/>
        </pc:sldMkLst>
        <pc:spChg chg="mod">
          <ac:chgData name="" userId="eb2ff92a34c2080f" providerId="LiveId" clId="{6AB19993-F670-4096-B2E0-4493EAE7D9C2}" dt="2020-10-26T10:51:49.928" v="203" actId="122"/>
          <ac:spMkLst>
            <pc:docMk/>
            <pc:sldMk cId="3683137691" sldId="374"/>
            <ac:spMk id="18" creationId="{00000000-0000-0000-0000-000000000000}"/>
          </ac:spMkLst>
        </pc:spChg>
      </pc:sldChg>
      <pc:sldChg chg="modSp add modTransition">
        <pc:chgData name="" userId="eb2ff92a34c2080f" providerId="LiveId" clId="{6AB19993-F670-4096-B2E0-4493EAE7D9C2}" dt="2020-10-26T10:51:55.363" v="204" actId="122"/>
        <pc:sldMkLst>
          <pc:docMk/>
          <pc:sldMk cId="3662565818" sldId="375"/>
        </pc:sldMkLst>
        <pc:spChg chg="mod">
          <ac:chgData name="" userId="eb2ff92a34c2080f" providerId="LiveId" clId="{6AB19993-F670-4096-B2E0-4493EAE7D9C2}" dt="2020-10-26T10:51:55.363" v="204" actId="122"/>
          <ac:spMkLst>
            <pc:docMk/>
            <pc:sldMk cId="3662565818" sldId="375"/>
            <ac:spMk id="18" creationId="{00000000-0000-0000-0000-000000000000}"/>
          </ac:spMkLst>
        </pc:spChg>
      </pc:sldChg>
      <pc:sldChg chg="delSp modSp add modTransition">
        <pc:chgData name="" userId="eb2ff92a34c2080f" providerId="LiveId" clId="{6AB19993-F670-4096-B2E0-4493EAE7D9C2}" dt="2020-10-26T10:52:32.714" v="208" actId="1076"/>
        <pc:sldMkLst>
          <pc:docMk/>
          <pc:sldMk cId="3298550454" sldId="376"/>
        </pc:sldMkLst>
        <pc:spChg chg="mod">
          <ac:chgData name="" userId="eb2ff92a34c2080f" providerId="LiveId" clId="{6AB19993-F670-4096-B2E0-4493EAE7D9C2}" dt="2020-10-26T10:52:32.714" v="208" actId="1076"/>
          <ac:spMkLst>
            <pc:docMk/>
            <pc:sldMk cId="3298550454" sldId="376"/>
            <ac:spMk id="4" creationId="{00000000-0000-0000-0000-000000000000}"/>
          </ac:spMkLst>
        </pc:spChg>
        <pc:spChg chg="mod">
          <ac:chgData name="" userId="eb2ff92a34c2080f" providerId="LiveId" clId="{6AB19993-F670-4096-B2E0-4493EAE7D9C2}" dt="2020-10-26T10:52:17.442" v="206" actId="122"/>
          <ac:spMkLst>
            <pc:docMk/>
            <pc:sldMk cId="3298550454" sldId="376"/>
            <ac:spMk id="9" creationId="{00000000-0000-0000-0000-000000000000}"/>
          </ac:spMkLst>
        </pc:spChg>
        <pc:spChg chg="mod">
          <ac:chgData name="" userId="eb2ff92a34c2080f" providerId="LiveId" clId="{6AB19993-F670-4096-B2E0-4493EAE7D9C2}" dt="2020-10-26T10:52:17.442" v="206" actId="122"/>
          <ac:spMkLst>
            <pc:docMk/>
            <pc:sldMk cId="3298550454" sldId="376"/>
            <ac:spMk id="10" creationId="{00000000-0000-0000-0000-000000000000}"/>
          </ac:spMkLst>
        </pc:spChg>
        <pc:spChg chg="mod">
          <ac:chgData name="" userId="eb2ff92a34c2080f" providerId="LiveId" clId="{6AB19993-F670-4096-B2E0-4493EAE7D9C2}" dt="2020-10-26T10:52:17.442" v="206" actId="122"/>
          <ac:spMkLst>
            <pc:docMk/>
            <pc:sldMk cId="3298550454" sldId="376"/>
            <ac:spMk id="11" creationId="{00000000-0000-0000-0000-000000000000}"/>
          </ac:spMkLst>
        </pc:spChg>
        <pc:spChg chg="mod">
          <ac:chgData name="" userId="eb2ff92a34c2080f" providerId="LiveId" clId="{6AB19993-F670-4096-B2E0-4493EAE7D9C2}" dt="2020-10-26T10:52:17.442" v="206" actId="122"/>
          <ac:spMkLst>
            <pc:docMk/>
            <pc:sldMk cId="3298550454" sldId="376"/>
            <ac:spMk id="12" creationId="{00000000-0000-0000-0000-000000000000}"/>
          </ac:spMkLst>
        </pc:spChg>
        <pc:spChg chg="mod">
          <ac:chgData name="" userId="eb2ff92a34c2080f" providerId="LiveId" clId="{6AB19993-F670-4096-B2E0-4493EAE7D9C2}" dt="2020-10-26T10:52:17.442" v="206" actId="122"/>
          <ac:spMkLst>
            <pc:docMk/>
            <pc:sldMk cId="3298550454" sldId="376"/>
            <ac:spMk id="13" creationId="{00000000-0000-0000-0000-000000000000}"/>
          </ac:spMkLst>
        </pc:spChg>
        <pc:spChg chg="mod">
          <ac:chgData name="" userId="eb2ff92a34c2080f" providerId="LiveId" clId="{6AB19993-F670-4096-B2E0-4493EAE7D9C2}" dt="2020-10-26T10:52:17.442" v="206" actId="122"/>
          <ac:spMkLst>
            <pc:docMk/>
            <pc:sldMk cId="3298550454" sldId="376"/>
            <ac:spMk id="14" creationId="{00000000-0000-0000-0000-000000000000}"/>
          </ac:spMkLst>
        </pc:spChg>
        <pc:spChg chg="mod">
          <ac:chgData name="" userId="eb2ff92a34c2080f" providerId="LiveId" clId="{6AB19993-F670-4096-B2E0-4493EAE7D9C2}" dt="2020-10-26T10:52:22.716" v="207" actId="122"/>
          <ac:spMkLst>
            <pc:docMk/>
            <pc:sldMk cId="3298550454" sldId="376"/>
            <ac:spMk id="15" creationId="{00000000-0000-0000-0000-000000000000}"/>
          </ac:spMkLst>
        </pc:spChg>
        <pc:spChg chg="mod">
          <ac:chgData name="" userId="eb2ff92a34c2080f" providerId="LiveId" clId="{6AB19993-F670-4096-B2E0-4493EAE7D9C2}" dt="2020-10-26T10:52:04.883" v="205" actId="122"/>
          <ac:spMkLst>
            <pc:docMk/>
            <pc:sldMk cId="3298550454" sldId="376"/>
            <ac:spMk id="16" creationId="{00000000-0000-0000-0000-000000000000}"/>
          </ac:spMkLst>
        </pc:spChg>
        <pc:spChg chg="mod">
          <ac:chgData name="" userId="eb2ff92a34c2080f" providerId="LiveId" clId="{6AB19993-F670-4096-B2E0-4493EAE7D9C2}" dt="2020-10-26T10:52:04.883" v="205" actId="122"/>
          <ac:spMkLst>
            <pc:docMk/>
            <pc:sldMk cId="3298550454" sldId="376"/>
            <ac:spMk id="17" creationId="{00000000-0000-0000-0000-000000000000}"/>
          </ac:spMkLst>
        </pc:spChg>
        <pc:spChg chg="mod">
          <ac:chgData name="" userId="eb2ff92a34c2080f" providerId="LiveId" clId="{6AB19993-F670-4096-B2E0-4493EAE7D9C2}" dt="2020-10-26T10:52:04.883" v="205" actId="122"/>
          <ac:spMkLst>
            <pc:docMk/>
            <pc:sldMk cId="3298550454" sldId="376"/>
            <ac:spMk id="18" creationId="{00000000-0000-0000-0000-000000000000}"/>
          </ac:spMkLst>
        </pc:spChg>
        <pc:spChg chg="mod">
          <ac:chgData name="" userId="eb2ff92a34c2080f" providerId="LiveId" clId="{6AB19993-F670-4096-B2E0-4493EAE7D9C2}" dt="2020-10-26T10:52:04.883" v="205" actId="122"/>
          <ac:spMkLst>
            <pc:docMk/>
            <pc:sldMk cId="3298550454" sldId="376"/>
            <ac:spMk id="19" creationId="{00000000-0000-0000-0000-000000000000}"/>
          </ac:spMkLst>
        </pc:spChg>
        <pc:spChg chg="mod">
          <ac:chgData name="" userId="eb2ff92a34c2080f" providerId="LiveId" clId="{6AB19993-F670-4096-B2E0-4493EAE7D9C2}" dt="2020-10-26T10:52:04.883" v="205" actId="122"/>
          <ac:spMkLst>
            <pc:docMk/>
            <pc:sldMk cId="3298550454" sldId="376"/>
            <ac:spMk id="20" creationId="{00000000-0000-0000-0000-000000000000}"/>
          </ac:spMkLst>
        </pc:spChg>
        <pc:spChg chg="del">
          <ac:chgData name="" userId="eb2ff92a34c2080f" providerId="LiveId" clId="{6AB19993-F670-4096-B2E0-4493EAE7D9C2}" dt="2020-10-26T10:36:54.201" v="110" actId="478"/>
          <ac:spMkLst>
            <pc:docMk/>
            <pc:sldMk cId="3298550454" sldId="376"/>
            <ac:spMk id="45058" creationId="{00000000-0000-0000-0000-000000000000}"/>
          </ac:spMkLst>
        </pc:spChg>
      </pc:sldChg>
      <pc:sldChg chg="add modTransition">
        <pc:chgData name="" userId="eb2ff92a34c2080f" providerId="LiveId" clId="{6AB19993-F670-4096-B2E0-4493EAE7D9C2}" dt="2020-10-26T08:28:32.351" v="41"/>
        <pc:sldMkLst>
          <pc:docMk/>
          <pc:sldMk cId="3627896578" sldId="377"/>
        </pc:sldMkLst>
      </pc:sldChg>
      <pc:sldChg chg="delSp modSp add modTransition">
        <pc:chgData name="" userId="eb2ff92a34c2080f" providerId="LiveId" clId="{6AB19993-F670-4096-B2E0-4493EAE7D9C2}" dt="2020-10-26T10:51:05.001" v="201" actId="122"/>
        <pc:sldMkLst>
          <pc:docMk/>
          <pc:sldMk cId="2643422931" sldId="378"/>
        </pc:sldMkLst>
        <pc:spChg chg="mod">
          <ac:chgData name="" userId="eb2ff92a34c2080f" providerId="LiveId" clId="{6AB19993-F670-4096-B2E0-4493EAE7D9C2}" dt="2020-10-26T10:51:05.001" v="201" actId="122"/>
          <ac:spMkLst>
            <pc:docMk/>
            <pc:sldMk cId="2643422931" sldId="378"/>
            <ac:spMk id="16" creationId="{00000000-0000-0000-0000-000000000000}"/>
          </ac:spMkLst>
        </pc:spChg>
        <pc:spChg chg="mod">
          <ac:chgData name="" userId="eb2ff92a34c2080f" providerId="LiveId" clId="{6AB19993-F670-4096-B2E0-4493EAE7D9C2}" dt="2020-10-26T10:50:59.536" v="200" actId="122"/>
          <ac:spMkLst>
            <pc:docMk/>
            <pc:sldMk cId="2643422931" sldId="378"/>
            <ac:spMk id="17" creationId="{00000000-0000-0000-0000-000000000000}"/>
          </ac:spMkLst>
        </pc:spChg>
        <pc:spChg chg="mod">
          <ac:chgData name="" userId="eb2ff92a34c2080f" providerId="LiveId" clId="{6AB19993-F670-4096-B2E0-4493EAE7D9C2}" dt="2020-10-26T10:50:59.536" v="200" actId="122"/>
          <ac:spMkLst>
            <pc:docMk/>
            <pc:sldMk cId="2643422931" sldId="378"/>
            <ac:spMk id="18" creationId="{00000000-0000-0000-0000-000000000000}"/>
          </ac:spMkLst>
        </pc:spChg>
        <pc:spChg chg="mod">
          <ac:chgData name="" userId="eb2ff92a34c2080f" providerId="LiveId" clId="{6AB19993-F670-4096-B2E0-4493EAE7D9C2}" dt="2020-10-26T10:50:59.536" v="200" actId="122"/>
          <ac:spMkLst>
            <pc:docMk/>
            <pc:sldMk cId="2643422931" sldId="378"/>
            <ac:spMk id="22" creationId="{00000000-0000-0000-0000-000000000000}"/>
          </ac:spMkLst>
        </pc:spChg>
        <pc:spChg chg="mod">
          <ac:chgData name="" userId="eb2ff92a34c2080f" providerId="LiveId" clId="{6AB19993-F670-4096-B2E0-4493EAE7D9C2}" dt="2020-10-26T10:50:59.536" v="200" actId="122"/>
          <ac:spMkLst>
            <pc:docMk/>
            <pc:sldMk cId="2643422931" sldId="378"/>
            <ac:spMk id="23" creationId="{00000000-0000-0000-0000-000000000000}"/>
          </ac:spMkLst>
        </pc:spChg>
        <pc:spChg chg="del">
          <ac:chgData name="" userId="eb2ff92a34c2080f" providerId="LiveId" clId="{6AB19993-F670-4096-B2E0-4493EAE7D9C2}" dt="2020-10-26T10:39:44.947" v="148" actId="478"/>
          <ac:spMkLst>
            <pc:docMk/>
            <pc:sldMk cId="2643422931" sldId="378"/>
            <ac:spMk id="63489" creationId="{00000000-0000-0000-0000-000000000000}"/>
          </ac:spMkLst>
        </pc:spChg>
        <pc:spChg chg="mod">
          <ac:chgData name="" userId="eb2ff92a34c2080f" providerId="LiveId" clId="{6AB19993-F670-4096-B2E0-4493EAE7D9C2}" dt="2020-10-26T10:51:05.001" v="201" actId="122"/>
          <ac:spMkLst>
            <pc:docMk/>
            <pc:sldMk cId="2643422931" sldId="378"/>
            <ac:spMk id="63501" creationId="{00000000-0000-0000-0000-000000000000}"/>
          </ac:spMkLst>
        </pc:spChg>
      </pc:sldChg>
      <pc:sldChg chg="delSp modSp add modTransition">
        <pc:chgData name="" userId="eb2ff92a34c2080f" providerId="LiveId" clId="{6AB19993-F670-4096-B2E0-4493EAE7D9C2}" dt="2020-10-26T10:50:50.724" v="199" actId="122"/>
        <pc:sldMkLst>
          <pc:docMk/>
          <pc:sldMk cId="1481713233" sldId="379"/>
        </pc:sldMkLst>
        <pc:spChg chg="mod">
          <ac:chgData name="" userId="eb2ff92a34c2080f" providerId="LiveId" clId="{6AB19993-F670-4096-B2E0-4493EAE7D9C2}" dt="2020-10-26T10:50:50.724" v="199" actId="122"/>
          <ac:spMkLst>
            <pc:docMk/>
            <pc:sldMk cId="1481713233" sldId="379"/>
            <ac:spMk id="17" creationId="{00000000-0000-0000-0000-000000000000}"/>
          </ac:spMkLst>
        </pc:spChg>
        <pc:spChg chg="mod">
          <ac:chgData name="" userId="eb2ff92a34c2080f" providerId="LiveId" clId="{6AB19993-F670-4096-B2E0-4493EAE7D9C2}" dt="2020-10-26T10:50:50.724" v="199" actId="122"/>
          <ac:spMkLst>
            <pc:docMk/>
            <pc:sldMk cId="1481713233" sldId="379"/>
            <ac:spMk id="18" creationId="{00000000-0000-0000-0000-000000000000}"/>
          </ac:spMkLst>
        </pc:spChg>
        <pc:spChg chg="mod">
          <ac:chgData name="" userId="eb2ff92a34c2080f" providerId="LiveId" clId="{6AB19993-F670-4096-B2E0-4493EAE7D9C2}" dt="2020-10-26T10:50:50.724" v="199" actId="122"/>
          <ac:spMkLst>
            <pc:docMk/>
            <pc:sldMk cId="1481713233" sldId="379"/>
            <ac:spMk id="22" creationId="{00000000-0000-0000-0000-000000000000}"/>
          </ac:spMkLst>
        </pc:spChg>
        <pc:spChg chg="mod">
          <ac:chgData name="" userId="eb2ff92a34c2080f" providerId="LiveId" clId="{6AB19993-F670-4096-B2E0-4493EAE7D9C2}" dt="2020-10-26T10:50:50.724" v="199" actId="122"/>
          <ac:spMkLst>
            <pc:docMk/>
            <pc:sldMk cId="1481713233" sldId="379"/>
            <ac:spMk id="23" creationId="{00000000-0000-0000-0000-000000000000}"/>
          </ac:spMkLst>
        </pc:spChg>
        <pc:spChg chg="del">
          <ac:chgData name="" userId="eb2ff92a34c2080f" providerId="LiveId" clId="{6AB19993-F670-4096-B2E0-4493EAE7D9C2}" dt="2020-10-26T10:39:50.302" v="149" actId="478"/>
          <ac:spMkLst>
            <pc:docMk/>
            <pc:sldMk cId="1481713233" sldId="379"/>
            <ac:spMk id="63489" creationId="{00000000-0000-0000-0000-000000000000}"/>
          </ac:spMkLst>
        </pc:spChg>
      </pc:sldChg>
      <pc:sldChg chg="delSp modSp add modTransition">
        <pc:chgData name="" userId="eb2ff92a34c2080f" providerId="LiveId" clId="{6AB19993-F670-4096-B2E0-4493EAE7D9C2}" dt="2020-10-26T10:50:29.100" v="197" actId="122"/>
        <pc:sldMkLst>
          <pc:docMk/>
          <pc:sldMk cId="2647858759" sldId="381"/>
        </pc:sldMkLst>
        <pc:spChg chg="mod">
          <ac:chgData name="" userId="eb2ff92a34c2080f" providerId="LiveId" clId="{6AB19993-F670-4096-B2E0-4493EAE7D9C2}" dt="2020-10-26T10:50:29.100" v="197" actId="122"/>
          <ac:spMkLst>
            <pc:docMk/>
            <pc:sldMk cId="2647858759" sldId="381"/>
            <ac:spMk id="17" creationId="{00000000-0000-0000-0000-000000000000}"/>
          </ac:spMkLst>
        </pc:spChg>
        <pc:spChg chg="mod">
          <ac:chgData name="" userId="eb2ff92a34c2080f" providerId="LiveId" clId="{6AB19993-F670-4096-B2E0-4493EAE7D9C2}" dt="2020-10-26T10:50:29.100" v="197" actId="122"/>
          <ac:spMkLst>
            <pc:docMk/>
            <pc:sldMk cId="2647858759" sldId="381"/>
            <ac:spMk id="18" creationId="{00000000-0000-0000-0000-000000000000}"/>
          </ac:spMkLst>
        </pc:spChg>
        <pc:spChg chg="mod">
          <ac:chgData name="" userId="eb2ff92a34c2080f" providerId="LiveId" clId="{6AB19993-F670-4096-B2E0-4493EAE7D9C2}" dt="2020-10-26T10:50:29.100" v="197" actId="122"/>
          <ac:spMkLst>
            <pc:docMk/>
            <pc:sldMk cId="2647858759" sldId="381"/>
            <ac:spMk id="22" creationId="{00000000-0000-0000-0000-000000000000}"/>
          </ac:spMkLst>
        </pc:spChg>
        <pc:spChg chg="mod">
          <ac:chgData name="" userId="eb2ff92a34c2080f" providerId="LiveId" clId="{6AB19993-F670-4096-B2E0-4493EAE7D9C2}" dt="2020-10-26T10:50:29.100" v="197" actId="122"/>
          <ac:spMkLst>
            <pc:docMk/>
            <pc:sldMk cId="2647858759" sldId="381"/>
            <ac:spMk id="23" creationId="{00000000-0000-0000-0000-000000000000}"/>
          </ac:spMkLst>
        </pc:spChg>
        <pc:spChg chg="mod">
          <ac:chgData name="" userId="eb2ff92a34c2080f" providerId="LiveId" clId="{6AB19993-F670-4096-B2E0-4493EAE7D9C2}" dt="2020-10-26T10:50:20.985" v="196" actId="122"/>
          <ac:spMkLst>
            <pc:docMk/>
            <pc:sldMk cId="2647858759" sldId="381"/>
            <ac:spMk id="32" creationId="{00000000-0000-0000-0000-000000000000}"/>
          </ac:spMkLst>
        </pc:spChg>
        <pc:spChg chg="mod">
          <ac:chgData name="" userId="eb2ff92a34c2080f" providerId="LiveId" clId="{6AB19993-F670-4096-B2E0-4493EAE7D9C2}" dt="2020-10-26T10:50:20.985" v="196" actId="122"/>
          <ac:spMkLst>
            <pc:docMk/>
            <pc:sldMk cId="2647858759" sldId="381"/>
            <ac:spMk id="36" creationId="{00000000-0000-0000-0000-000000000000}"/>
          </ac:spMkLst>
        </pc:spChg>
        <pc:spChg chg="del">
          <ac:chgData name="" userId="eb2ff92a34c2080f" providerId="LiveId" clId="{6AB19993-F670-4096-B2E0-4493EAE7D9C2}" dt="2020-10-26T10:39:55.901" v="151" actId="478"/>
          <ac:spMkLst>
            <pc:docMk/>
            <pc:sldMk cId="2647858759" sldId="381"/>
            <ac:spMk id="63489" creationId="{00000000-0000-0000-0000-000000000000}"/>
          </ac:spMkLst>
        </pc:spChg>
      </pc:sldChg>
      <pc:sldChg chg="delSp modSp add modTransition">
        <pc:chgData name="" userId="eb2ff92a34c2080f" providerId="LiveId" clId="{6AB19993-F670-4096-B2E0-4493EAE7D9C2}" dt="2020-10-26T10:58:06.940" v="235" actId="122"/>
        <pc:sldMkLst>
          <pc:docMk/>
          <pc:sldMk cId="241787487" sldId="382"/>
        </pc:sldMkLst>
        <pc:spChg chg="mod">
          <ac:chgData name="" userId="eb2ff92a34c2080f" providerId="LiveId" clId="{6AB19993-F670-4096-B2E0-4493EAE7D9C2}" dt="2020-10-26T10:58:00.806" v="234" actId="122"/>
          <ac:spMkLst>
            <pc:docMk/>
            <pc:sldMk cId="241787487" sldId="382"/>
            <ac:spMk id="32" creationId="{00000000-0000-0000-0000-000000000000}"/>
          </ac:spMkLst>
        </pc:spChg>
        <pc:spChg chg="mod">
          <ac:chgData name="" userId="eb2ff92a34c2080f" providerId="LiveId" clId="{6AB19993-F670-4096-B2E0-4493EAE7D9C2}" dt="2020-10-26T10:58:06.940" v="235" actId="122"/>
          <ac:spMkLst>
            <pc:docMk/>
            <pc:sldMk cId="241787487" sldId="382"/>
            <ac:spMk id="34" creationId="{00000000-0000-0000-0000-000000000000}"/>
          </ac:spMkLst>
        </pc:spChg>
        <pc:spChg chg="mod">
          <ac:chgData name="" userId="eb2ff92a34c2080f" providerId="LiveId" clId="{6AB19993-F670-4096-B2E0-4493EAE7D9C2}" dt="2020-10-26T10:58:00.806" v="234" actId="122"/>
          <ac:spMkLst>
            <pc:docMk/>
            <pc:sldMk cId="241787487" sldId="382"/>
            <ac:spMk id="36" creationId="{00000000-0000-0000-0000-000000000000}"/>
          </ac:spMkLst>
        </pc:spChg>
        <pc:spChg chg="del">
          <ac:chgData name="" userId="eb2ff92a34c2080f" providerId="LiveId" clId="{6AB19993-F670-4096-B2E0-4493EAE7D9C2}" dt="2020-10-26T10:39:58.763" v="152" actId="478"/>
          <ac:spMkLst>
            <pc:docMk/>
            <pc:sldMk cId="241787487" sldId="382"/>
            <ac:spMk id="63489" creationId="{00000000-0000-0000-0000-000000000000}"/>
          </ac:spMkLst>
        </pc:spChg>
      </pc:sldChg>
      <pc:sldChg chg="delSp modSp add modTransition">
        <pc:chgData name="" userId="eb2ff92a34c2080f" providerId="LiveId" clId="{6AB19993-F670-4096-B2E0-4493EAE7D9C2}" dt="2020-10-26T10:49:53.854" v="195" actId="478"/>
        <pc:sldMkLst>
          <pc:docMk/>
          <pc:sldMk cId="185356515" sldId="383"/>
        </pc:sldMkLst>
        <pc:spChg chg="mod">
          <ac:chgData name="" userId="eb2ff92a34c2080f" providerId="LiveId" clId="{6AB19993-F670-4096-B2E0-4493EAE7D9C2}" dt="2020-10-26T10:40:50.325" v="161" actId="122"/>
          <ac:spMkLst>
            <pc:docMk/>
            <pc:sldMk cId="185356515" sldId="383"/>
            <ac:spMk id="24" creationId="{00000000-0000-0000-0000-000000000000}"/>
          </ac:spMkLst>
        </pc:spChg>
        <pc:spChg chg="mod">
          <ac:chgData name="" userId="eb2ff92a34c2080f" providerId="LiveId" clId="{6AB19993-F670-4096-B2E0-4493EAE7D9C2}" dt="2020-10-26T10:40:50.325" v="161" actId="122"/>
          <ac:spMkLst>
            <pc:docMk/>
            <pc:sldMk cId="185356515" sldId="383"/>
            <ac:spMk id="25" creationId="{00000000-0000-0000-0000-000000000000}"/>
          </ac:spMkLst>
        </pc:spChg>
        <pc:spChg chg="mod">
          <ac:chgData name="" userId="eb2ff92a34c2080f" providerId="LiveId" clId="{6AB19993-F670-4096-B2E0-4493EAE7D9C2}" dt="2020-10-26T10:40:50.325" v="161" actId="122"/>
          <ac:spMkLst>
            <pc:docMk/>
            <pc:sldMk cId="185356515" sldId="383"/>
            <ac:spMk id="26" creationId="{00000000-0000-0000-0000-000000000000}"/>
          </ac:spMkLst>
        </pc:spChg>
        <pc:spChg chg="mod">
          <ac:chgData name="" userId="eb2ff92a34c2080f" providerId="LiveId" clId="{6AB19993-F670-4096-B2E0-4493EAE7D9C2}" dt="2020-10-26T10:40:50.325" v="161" actId="122"/>
          <ac:spMkLst>
            <pc:docMk/>
            <pc:sldMk cId="185356515" sldId="383"/>
            <ac:spMk id="27" creationId="{00000000-0000-0000-0000-000000000000}"/>
          </ac:spMkLst>
        </pc:spChg>
        <pc:spChg chg="del">
          <ac:chgData name="" userId="eb2ff92a34c2080f" providerId="LiveId" clId="{6AB19993-F670-4096-B2E0-4493EAE7D9C2}" dt="2020-10-26T10:49:53.854" v="195" actId="478"/>
          <ac:spMkLst>
            <pc:docMk/>
            <pc:sldMk cId="185356515" sldId="383"/>
            <ac:spMk id="76801" creationId="{00000000-0000-0000-0000-000000000000}"/>
          </ac:spMkLst>
        </pc:spChg>
        <pc:spChg chg="mod">
          <ac:chgData name="" userId="eb2ff92a34c2080f" providerId="LiveId" clId="{6AB19993-F670-4096-B2E0-4493EAE7D9C2}" dt="2020-10-26T10:40:53.927" v="162" actId="404"/>
          <ac:spMkLst>
            <pc:docMk/>
            <pc:sldMk cId="185356515" sldId="383"/>
            <ac:spMk id="76804" creationId="{00000000-0000-0000-0000-000000000000}"/>
          </ac:spMkLst>
        </pc:spChg>
        <pc:spChg chg="mod">
          <ac:chgData name="" userId="eb2ff92a34c2080f" providerId="LiveId" clId="{6AB19993-F670-4096-B2E0-4493EAE7D9C2}" dt="2020-10-26T10:40:50.325" v="161" actId="122"/>
          <ac:spMkLst>
            <pc:docMk/>
            <pc:sldMk cId="185356515" sldId="383"/>
            <ac:spMk id="76808" creationId="{00000000-0000-0000-0000-000000000000}"/>
          </ac:spMkLst>
        </pc:spChg>
        <pc:spChg chg="mod">
          <ac:chgData name="" userId="eb2ff92a34c2080f" providerId="LiveId" clId="{6AB19993-F670-4096-B2E0-4493EAE7D9C2}" dt="2020-10-26T10:40:50.325" v="161" actId="122"/>
          <ac:spMkLst>
            <pc:docMk/>
            <pc:sldMk cId="185356515" sldId="383"/>
            <ac:spMk id="76811" creationId="{00000000-0000-0000-0000-000000000000}"/>
          </ac:spMkLst>
        </pc:spChg>
      </pc:sldChg>
      <pc:sldChg chg="delSp modSp add modTransition">
        <pc:chgData name="" userId="eb2ff92a34c2080f" providerId="LiveId" clId="{6AB19993-F670-4096-B2E0-4493EAE7D9C2}" dt="2020-10-26T10:41:31.505" v="167" actId="122"/>
        <pc:sldMkLst>
          <pc:docMk/>
          <pc:sldMk cId="3385791463" sldId="384"/>
        </pc:sldMkLst>
        <pc:spChg chg="mod">
          <ac:chgData name="" userId="eb2ff92a34c2080f" providerId="LiveId" clId="{6AB19993-F670-4096-B2E0-4493EAE7D9C2}" dt="2020-10-26T10:41:25.979" v="166" actId="122"/>
          <ac:spMkLst>
            <pc:docMk/>
            <pc:sldMk cId="3385791463" sldId="384"/>
            <ac:spMk id="16" creationId="{00000000-0000-0000-0000-000000000000}"/>
          </ac:spMkLst>
        </pc:spChg>
        <pc:spChg chg="mod">
          <ac:chgData name="" userId="eb2ff92a34c2080f" providerId="LiveId" clId="{6AB19993-F670-4096-B2E0-4493EAE7D9C2}" dt="2020-10-26T10:41:31.505" v="167" actId="122"/>
          <ac:spMkLst>
            <pc:docMk/>
            <pc:sldMk cId="3385791463" sldId="384"/>
            <ac:spMk id="17" creationId="{00000000-0000-0000-0000-000000000000}"/>
          </ac:spMkLst>
        </pc:spChg>
        <pc:spChg chg="mod">
          <ac:chgData name="" userId="eb2ff92a34c2080f" providerId="LiveId" clId="{6AB19993-F670-4096-B2E0-4493EAE7D9C2}" dt="2020-10-26T10:41:31.505" v="167" actId="122"/>
          <ac:spMkLst>
            <pc:docMk/>
            <pc:sldMk cId="3385791463" sldId="384"/>
            <ac:spMk id="18" creationId="{00000000-0000-0000-0000-000000000000}"/>
          </ac:spMkLst>
        </pc:spChg>
        <pc:spChg chg="mod">
          <ac:chgData name="" userId="eb2ff92a34c2080f" providerId="LiveId" clId="{6AB19993-F670-4096-B2E0-4493EAE7D9C2}" dt="2020-10-26T10:41:31.505" v="167" actId="122"/>
          <ac:spMkLst>
            <pc:docMk/>
            <pc:sldMk cId="3385791463" sldId="384"/>
            <ac:spMk id="22" creationId="{00000000-0000-0000-0000-000000000000}"/>
          </ac:spMkLst>
        </pc:spChg>
        <pc:spChg chg="mod">
          <ac:chgData name="" userId="eb2ff92a34c2080f" providerId="LiveId" clId="{6AB19993-F670-4096-B2E0-4493EAE7D9C2}" dt="2020-10-26T10:41:31.505" v="167" actId="122"/>
          <ac:spMkLst>
            <pc:docMk/>
            <pc:sldMk cId="3385791463" sldId="384"/>
            <ac:spMk id="23" creationId="{00000000-0000-0000-0000-000000000000}"/>
          </ac:spMkLst>
        </pc:spChg>
        <pc:spChg chg="mod">
          <ac:chgData name="" userId="eb2ff92a34c2080f" providerId="LiveId" clId="{6AB19993-F670-4096-B2E0-4493EAE7D9C2}" dt="2020-10-26T10:41:31.505" v="167" actId="122"/>
          <ac:spMkLst>
            <pc:docMk/>
            <pc:sldMk cId="3385791463" sldId="384"/>
            <ac:spMk id="24" creationId="{00000000-0000-0000-0000-000000000000}"/>
          </ac:spMkLst>
        </pc:spChg>
        <pc:spChg chg="del">
          <ac:chgData name="" userId="eb2ff92a34c2080f" providerId="LiveId" clId="{6AB19993-F670-4096-B2E0-4493EAE7D9C2}" dt="2020-10-26T10:41:02.054" v="163" actId="478"/>
          <ac:spMkLst>
            <pc:docMk/>
            <pc:sldMk cId="3385791463" sldId="384"/>
            <ac:spMk id="63489" creationId="{00000000-0000-0000-0000-000000000000}"/>
          </ac:spMkLst>
        </pc:spChg>
        <pc:spChg chg="mod">
          <ac:chgData name="" userId="eb2ff92a34c2080f" providerId="LiveId" clId="{6AB19993-F670-4096-B2E0-4493EAE7D9C2}" dt="2020-10-26T10:41:18.929" v="165" actId="1076"/>
          <ac:spMkLst>
            <pc:docMk/>
            <pc:sldMk cId="3385791463" sldId="384"/>
            <ac:spMk id="63491" creationId="{00000000-0000-0000-0000-000000000000}"/>
          </ac:spMkLst>
        </pc:spChg>
        <pc:spChg chg="mod">
          <ac:chgData name="" userId="eb2ff92a34c2080f" providerId="LiveId" clId="{6AB19993-F670-4096-B2E0-4493EAE7D9C2}" dt="2020-10-26T10:41:25.979" v="166" actId="122"/>
          <ac:spMkLst>
            <pc:docMk/>
            <pc:sldMk cId="3385791463" sldId="384"/>
            <ac:spMk id="63501" creationId="{00000000-0000-0000-0000-000000000000}"/>
          </ac:spMkLst>
        </pc:spChg>
      </pc:sldChg>
      <pc:sldChg chg="delSp modSp add modTransition">
        <pc:chgData name="" userId="eb2ff92a34c2080f" providerId="LiveId" clId="{6AB19993-F670-4096-B2E0-4493EAE7D9C2}" dt="2020-10-26T10:50:40.934" v="198" actId="122"/>
        <pc:sldMkLst>
          <pc:docMk/>
          <pc:sldMk cId="3576464016" sldId="385"/>
        </pc:sldMkLst>
        <pc:spChg chg="mod">
          <ac:chgData name="" userId="eb2ff92a34c2080f" providerId="LiveId" clId="{6AB19993-F670-4096-B2E0-4493EAE7D9C2}" dt="2020-10-26T10:50:40.934" v="198" actId="122"/>
          <ac:spMkLst>
            <pc:docMk/>
            <pc:sldMk cId="3576464016" sldId="385"/>
            <ac:spMk id="17" creationId="{00000000-0000-0000-0000-000000000000}"/>
          </ac:spMkLst>
        </pc:spChg>
        <pc:spChg chg="mod">
          <ac:chgData name="" userId="eb2ff92a34c2080f" providerId="LiveId" clId="{6AB19993-F670-4096-B2E0-4493EAE7D9C2}" dt="2020-10-26T10:50:40.934" v="198" actId="122"/>
          <ac:spMkLst>
            <pc:docMk/>
            <pc:sldMk cId="3576464016" sldId="385"/>
            <ac:spMk id="18" creationId="{00000000-0000-0000-0000-000000000000}"/>
          </ac:spMkLst>
        </pc:spChg>
        <pc:spChg chg="mod">
          <ac:chgData name="" userId="eb2ff92a34c2080f" providerId="LiveId" clId="{6AB19993-F670-4096-B2E0-4493EAE7D9C2}" dt="2020-10-26T10:50:40.934" v="198" actId="122"/>
          <ac:spMkLst>
            <pc:docMk/>
            <pc:sldMk cId="3576464016" sldId="385"/>
            <ac:spMk id="22" creationId="{00000000-0000-0000-0000-000000000000}"/>
          </ac:spMkLst>
        </pc:spChg>
        <pc:spChg chg="mod">
          <ac:chgData name="" userId="eb2ff92a34c2080f" providerId="LiveId" clId="{6AB19993-F670-4096-B2E0-4493EAE7D9C2}" dt="2020-10-26T10:50:40.934" v="198" actId="122"/>
          <ac:spMkLst>
            <pc:docMk/>
            <pc:sldMk cId="3576464016" sldId="385"/>
            <ac:spMk id="23" creationId="{00000000-0000-0000-0000-000000000000}"/>
          </ac:spMkLst>
        </pc:spChg>
        <pc:spChg chg="del">
          <ac:chgData name="" userId="eb2ff92a34c2080f" providerId="LiveId" clId="{6AB19993-F670-4096-B2E0-4493EAE7D9C2}" dt="2020-10-26T10:39:53.461" v="150" actId="478"/>
          <ac:spMkLst>
            <pc:docMk/>
            <pc:sldMk cId="3576464016" sldId="385"/>
            <ac:spMk id="63489" creationId="{00000000-0000-0000-0000-000000000000}"/>
          </ac:spMkLst>
        </pc:spChg>
      </pc:sldChg>
      <pc:sldChg chg="delSp modSp add modTransition">
        <pc:chgData name="" userId="eb2ff92a34c2080f" providerId="LiveId" clId="{6AB19993-F670-4096-B2E0-4493EAE7D9C2}" dt="2020-10-26T10:41:58.856" v="170" actId="122"/>
        <pc:sldMkLst>
          <pc:docMk/>
          <pc:sldMk cId="1718492132" sldId="386"/>
        </pc:sldMkLst>
        <pc:spChg chg="mod">
          <ac:chgData name="" userId="eb2ff92a34c2080f" providerId="LiveId" clId="{6AB19993-F670-4096-B2E0-4493EAE7D9C2}" dt="2020-10-26T10:41:58.856" v="170" actId="122"/>
          <ac:spMkLst>
            <pc:docMk/>
            <pc:sldMk cId="1718492132" sldId="386"/>
            <ac:spMk id="16" creationId="{00000000-0000-0000-0000-000000000000}"/>
          </ac:spMkLst>
        </pc:spChg>
        <pc:spChg chg="mod">
          <ac:chgData name="" userId="eb2ff92a34c2080f" providerId="LiveId" clId="{6AB19993-F670-4096-B2E0-4493EAE7D9C2}" dt="2020-10-26T10:41:53.264" v="169" actId="122"/>
          <ac:spMkLst>
            <pc:docMk/>
            <pc:sldMk cId="1718492132" sldId="386"/>
            <ac:spMk id="17" creationId="{00000000-0000-0000-0000-000000000000}"/>
          </ac:spMkLst>
        </pc:spChg>
        <pc:spChg chg="mod">
          <ac:chgData name="" userId="eb2ff92a34c2080f" providerId="LiveId" clId="{6AB19993-F670-4096-B2E0-4493EAE7D9C2}" dt="2020-10-26T10:41:53.264" v="169" actId="122"/>
          <ac:spMkLst>
            <pc:docMk/>
            <pc:sldMk cId="1718492132" sldId="386"/>
            <ac:spMk id="18" creationId="{00000000-0000-0000-0000-000000000000}"/>
          </ac:spMkLst>
        </pc:spChg>
        <pc:spChg chg="mod">
          <ac:chgData name="" userId="eb2ff92a34c2080f" providerId="LiveId" clId="{6AB19993-F670-4096-B2E0-4493EAE7D9C2}" dt="2020-10-26T10:41:53.264" v="169" actId="122"/>
          <ac:spMkLst>
            <pc:docMk/>
            <pc:sldMk cId="1718492132" sldId="386"/>
            <ac:spMk id="22" creationId="{00000000-0000-0000-0000-000000000000}"/>
          </ac:spMkLst>
        </pc:spChg>
        <pc:spChg chg="mod">
          <ac:chgData name="" userId="eb2ff92a34c2080f" providerId="LiveId" clId="{6AB19993-F670-4096-B2E0-4493EAE7D9C2}" dt="2020-10-26T10:41:53.264" v="169" actId="122"/>
          <ac:spMkLst>
            <pc:docMk/>
            <pc:sldMk cId="1718492132" sldId="386"/>
            <ac:spMk id="23" creationId="{00000000-0000-0000-0000-000000000000}"/>
          </ac:spMkLst>
        </pc:spChg>
        <pc:spChg chg="mod">
          <ac:chgData name="" userId="eb2ff92a34c2080f" providerId="LiveId" clId="{6AB19993-F670-4096-B2E0-4493EAE7D9C2}" dt="2020-10-26T10:41:53.264" v="169" actId="122"/>
          <ac:spMkLst>
            <pc:docMk/>
            <pc:sldMk cId="1718492132" sldId="386"/>
            <ac:spMk id="24" creationId="{00000000-0000-0000-0000-000000000000}"/>
          </ac:spMkLst>
        </pc:spChg>
        <pc:spChg chg="del">
          <ac:chgData name="" userId="eb2ff92a34c2080f" providerId="LiveId" clId="{6AB19993-F670-4096-B2E0-4493EAE7D9C2}" dt="2020-10-26T10:41:47.781" v="168" actId="478"/>
          <ac:spMkLst>
            <pc:docMk/>
            <pc:sldMk cId="1718492132" sldId="386"/>
            <ac:spMk id="63489" creationId="{00000000-0000-0000-0000-000000000000}"/>
          </ac:spMkLst>
        </pc:spChg>
        <pc:spChg chg="mod">
          <ac:chgData name="" userId="eb2ff92a34c2080f" providerId="LiveId" clId="{6AB19993-F670-4096-B2E0-4493EAE7D9C2}" dt="2020-10-26T10:41:58.856" v="170" actId="122"/>
          <ac:spMkLst>
            <pc:docMk/>
            <pc:sldMk cId="1718492132" sldId="386"/>
            <ac:spMk id="63501" creationId="{00000000-0000-0000-0000-000000000000}"/>
          </ac:spMkLst>
        </pc:spChg>
      </pc:sldChg>
      <pc:sldChg chg="delSp modSp add modTransition">
        <pc:chgData name="" userId="eb2ff92a34c2080f" providerId="LiveId" clId="{6AB19993-F670-4096-B2E0-4493EAE7D9C2}" dt="2020-10-26T10:36:47.155" v="109" actId="20577"/>
        <pc:sldMkLst>
          <pc:docMk/>
          <pc:sldMk cId="1103154497" sldId="387"/>
        </pc:sldMkLst>
        <pc:spChg chg="del">
          <ac:chgData name="" userId="eb2ff92a34c2080f" providerId="LiveId" clId="{6AB19993-F670-4096-B2E0-4493EAE7D9C2}" dt="2020-10-26T10:36:41.913" v="102" actId="478"/>
          <ac:spMkLst>
            <pc:docMk/>
            <pc:sldMk cId="1103154497" sldId="387"/>
            <ac:spMk id="12289" creationId="{00000000-0000-0000-0000-000000000000}"/>
          </ac:spMkLst>
        </pc:spChg>
        <pc:spChg chg="mod">
          <ac:chgData name="" userId="eb2ff92a34c2080f" providerId="LiveId" clId="{6AB19993-F670-4096-B2E0-4493EAE7D9C2}" dt="2020-10-26T10:36:47.155" v="109" actId="20577"/>
          <ac:spMkLst>
            <pc:docMk/>
            <pc:sldMk cId="1103154497" sldId="387"/>
            <ac:spMk id="12291" creationId="{00000000-0000-0000-0000-000000000000}"/>
          </ac:spMkLst>
        </pc:spChg>
      </pc:sldChg>
      <pc:sldChg chg="delSp modSp add modTransition">
        <pc:chgData name="" userId="eb2ff92a34c2080f" providerId="LiveId" clId="{6AB19993-F670-4096-B2E0-4493EAE7D9C2}" dt="2020-10-26T10:37:12.406" v="118" actId="478"/>
        <pc:sldMkLst>
          <pc:docMk/>
          <pc:sldMk cId="2383130095" sldId="388"/>
        </pc:sldMkLst>
        <pc:spChg chg="del">
          <ac:chgData name="" userId="eb2ff92a34c2080f" providerId="LiveId" clId="{6AB19993-F670-4096-B2E0-4493EAE7D9C2}" dt="2020-10-26T10:37:12.406" v="118" actId="478"/>
          <ac:spMkLst>
            <pc:docMk/>
            <pc:sldMk cId="2383130095" sldId="388"/>
            <ac:spMk id="12289" creationId="{00000000-0000-0000-0000-000000000000}"/>
          </ac:spMkLst>
        </pc:spChg>
        <pc:spChg chg="mod">
          <ac:chgData name="" userId="eb2ff92a34c2080f" providerId="LiveId" clId="{6AB19993-F670-4096-B2E0-4493EAE7D9C2}" dt="2020-10-26T10:37:09.518" v="117" actId="20577"/>
          <ac:spMkLst>
            <pc:docMk/>
            <pc:sldMk cId="2383130095" sldId="388"/>
            <ac:spMk id="12291" creationId="{00000000-0000-0000-0000-000000000000}"/>
          </ac:spMkLst>
        </pc:spChg>
      </pc:sldChg>
      <pc:sldChg chg="delSp modSp add modTransition">
        <pc:chgData name="" userId="eb2ff92a34c2080f" providerId="LiveId" clId="{6AB19993-F670-4096-B2E0-4493EAE7D9C2}" dt="2020-10-26T10:42:10.723" v="178" actId="20577"/>
        <pc:sldMkLst>
          <pc:docMk/>
          <pc:sldMk cId="1777357063" sldId="389"/>
        </pc:sldMkLst>
        <pc:spChg chg="del">
          <ac:chgData name="" userId="eb2ff92a34c2080f" providerId="LiveId" clId="{6AB19993-F670-4096-B2E0-4493EAE7D9C2}" dt="2020-10-26T10:42:04.579" v="171" actId="478"/>
          <ac:spMkLst>
            <pc:docMk/>
            <pc:sldMk cId="1777357063" sldId="389"/>
            <ac:spMk id="12289" creationId="{00000000-0000-0000-0000-000000000000}"/>
          </ac:spMkLst>
        </pc:spChg>
        <pc:spChg chg="mod">
          <ac:chgData name="" userId="eb2ff92a34c2080f" providerId="LiveId" clId="{6AB19993-F670-4096-B2E0-4493EAE7D9C2}" dt="2020-10-26T10:42:10.723" v="178" actId="20577"/>
          <ac:spMkLst>
            <pc:docMk/>
            <pc:sldMk cId="1777357063" sldId="389"/>
            <ac:spMk id="12291" creationId="{00000000-0000-0000-0000-000000000000}"/>
          </ac:spMkLst>
        </pc:spChg>
      </pc:sldChg>
      <pc:sldChg chg="delSp add modTransition">
        <pc:chgData name="" userId="eb2ff92a34c2080f" providerId="LiveId" clId="{6AB19993-F670-4096-B2E0-4493EAE7D9C2}" dt="2020-10-26T10:42:21.194" v="180" actId="478"/>
        <pc:sldMkLst>
          <pc:docMk/>
          <pc:sldMk cId="221787680" sldId="390"/>
        </pc:sldMkLst>
        <pc:spChg chg="del">
          <ac:chgData name="" userId="eb2ff92a34c2080f" providerId="LiveId" clId="{6AB19993-F670-4096-B2E0-4493EAE7D9C2}" dt="2020-10-26T10:42:21.194" v="180" actId="478"/>
          <ac:spMkLst>
            <pc:docMk/>
            <pc:sldMk cId="221787680" sldId="390"/>
            <ac:spMk id="77833" creationId="{00000000-0000-0000-0000-000000000000}"/>
          </ac:spMkLst>
        </pc:spChg>
      </pc:sldChg>
      <pc:sldChg chg="delSp modSp add modTransition">
        <pc:chgData name="" userId="eb2ff92a34c2080f" providerId="LiveId" clId="{6AB19993-F670-4096-B2E0-4493EAE7D9C2}" dt="2020-10-26T10:42:31.452" v="182" actId="122"/>
        <pc:sldMkLst>
          <pc:docMk/>
          <pc:sldMk cId="3999987032" sldId="391"/>
        </pc:sldMkLst>
        <pc:spChg chg="mod">
          <ac:chgData name="" userId="eb2ff92a34c2080f" providerId="LiveId" clId="{6AB19993-F670-4096-B2E0-4493EAE7D9C2}" dt="2020-10-26T10:42:31.452" v="182" actId="122"/>
          <ac:spMkLst>
            <pc:docMk/>
            <pc:sldMk cId="3999987032" sldId="391"/>
            <ac:spMk id="12" creationId="{00000000-0000-0000-0000-000000000000}"/>
          </ac:spMkLst>
        </pc:spChg>
        <pc:spChg chg="mod">
          <ac:chgData name="" userId="eb2ff92a34c2080f" providerId="LiveId" clId="{6AB19993-F670-4096-B2E0-4493EAE7D9C2}" dt="2020-10-26T10:42:31.452" v="182" actId="122"/>
          <ac:spMkLst>
            <pc:docMk/>
            <pc:sldMk cId="3999987032" sldId="391"/>
            <ac:spMk id="13" creationId="{00000000-0000-0000-0000-000000000000}"/>
          </ac:spMkLst>
        </pc:spChg>
        <pc:spChg chg="mod">
          <ac:chgData name="" userId="eb2ff92a34c2080f" providerId="LiveId" clId="{6AB19993-F670-4096-B2E0-4493EAE7D9C2}" dt="2020-10-26T10:42:31.452" v="182" actId="122"/>
          <ac:spMkLst>
            <pc:docMk/>
            <pc:sldMk cId="3999987032" sldId="391"/>
            <ac:spMk id="16" creationId="{00000000-0000-0000-0000-000000000000}"/>
          </ac:spMkLst>
        </pc:spChg>
        <pc:spChg chg="del">
          <ac:chgData name="" userId="eb2ff92a34c2080f" providerId="LiveId" clId="{6AB19993-F670-4096-B2E0-4493EAE7D9C2}" dt="2020-10-26T10:42:25.483" v="181" actId="478"/>
          <ac:spMkLst>
            <pc:docMk/>
            <pc:sldMk cId="3999987032" sldId="391"/>
            <ac:spMk id="77833" creationId="{00000000-0000-0000-0000-000000000000}"/>
          </ac:spMkLst>
        </pc:spChg>
      </pc:sldChg>
      <pc:sldChg chg="delSp add modTransition">
        <pc:chgData name="" userId="eb2ff92a34c2080f" providerId="LiveId" clId="{6AB19993-F670-4096-B2E0-4493EAE7D9C2}" dt="2020-10-26T10:42:36.100" v="183" actId="478"/>
        <pc:sldMkLst>
          <pc:docMk/>
          <pc:sldMk cId="3747545878" sldId="393"/>
        </pc:sldMkLst>
        <pc:spChg chg="del">
          <ac:chgData name="" userId="eb2ff92a34c2080f" providerId="LiveId" clId="{6AB19993-F670-4096-B2E0-4493EAE7D9C2}" dt="2020-10-26T10:42:36.100" v="183" actId="478"/>
          <ac:spMkLst>
            <pc:docMk/>
            <pc:sldMk cId="3747545878" sldId="393"/>
            <ac:spMk id="77833" creationId="{00000000-0000-0000-0000-000000000000}"/>
          </ac:spMkLst>
        </pc:spChg>
      </pc:sldChg>
      <pc:sldChg chg="delSp add modTransition">
        <pc:chgData name="" userId="eb2ff92a34c2080f" providerId="LiveId" clId="{6AB19993-F670-4096-B2E0-4493EAE7D9C2}" dt="2020-10-26T10:42:38.807" v="184" actId="478"/>
        <pc:sldMkLst>
          <pc:docMk/>
          <pc:sldMk cId="110512263" sldId="394"/>
        </pc:sldMkLst>
        <pc:spChg chg="del">
          <ac:chgData name="" userId="eb2ff92a34c2080f" providerId="LiveId" clId="{6AB19993-F670-4096-B2E0-4493EAE7D9C2}" dt="2020-10-26T10:42:38.807" v="184" actId="478"/>
          <ac:spMkLst>
            <pc:docMk/>
            <pc:sldMk cId="110512263" sldId="394"/>
            <ac:spMk id="77833" creationId="{00000000-0000-0000-0000-000000000000}"/>
          </ac:spMkLst>
        </pc:spChg>
      </pc:sldChg>
      <pc:sldChg chg="delSp add modTransition">
        <pc:chgData name="" userId="eb2ff92a34c2080f" providerId="LiveId" clId="{6AB19993-F670-4096-B2E0-4493EAE7D9C2}" dt="2020-10-26T10:42:41.451" v="185" actId="478"/>
        <pc:sldMkLst>
          <pc:docMk/>
          <pc:sldMk cId="3488906176" sldId="395"/>
        </pc:sldMkLst>
        <pc:spChg chg="del">
          <ac:chgData name="" userId="eb2ff92a34c2080f" providerId="LiveId" clId="{6AB19993-F670-4096-B2E0-4493EAE7D9C2}" dt="2020-10-26T10:42:41.451" v="185" actId="478"/>
          <ac:spMkLst>
            <pc:docMk/>
            <pc:sldMk cId="3488906176" sldId="395"/>
            <ac:spMk id="77833" creationId="{00000000-0000-0000-0000-000000000000}"/>
          </ac:spMkLst>
        </pc:spChg>
      </pc:sldChg>
      <pc:sldChg chg="delSp modSp add modTransition">
        <pc:chgData name="" userId="eb2ff92a34c2080f" providerId="LiveId" clId="{6AB19993-F670-4096-B2E0-4493EAE7D9C2}" dt="2020-10-26T10:42:50.442" v="187" actId="122"/>
        <pc:sldMkLst>
          <pc:docMk/>
          <pc:sldMk cId="817057790" sldId="396"/>
        </pc:sldMkLst>
        <pc:spChg chg="mod">
          <ac:chgData name="" userId="eb2ff92a34c2080f" providerId="LiveId" clId="{6AB19993-F670-4096-B2E0-4493EAE7D9C2}" dt="2020-10-26T10:42:50.442" v="187" actId="122"/>
          <ac:spMkLst>
            <pc:docMk/>
            <pc:sldMk cId="817057790" sldId="396"/>
            <ac:spMk id="12" creationId="{00000000-0000-0000-0000-000000000000}"/>
          </ac:spMkLst>
        </pc:spChg>
        <pc:spChg chg="del">
          <ac:chgData name="" userId="eb2ff92a34c2080f" providerId="LiveId" clId="{6AB19993-F670-4096-B2E0-4493EAE7D9C2}" dt="2020-10-26T10:42:44.358" v="186" actId="478"/>
          <ac:spMkLst>
            <pc:docMk/>
            <pc:sldMk cId="817057790" sldId="396"/>
            <ac:spMk id="77833" creationId="{00000000-0000-0000-0000-000000000000}"/>
          </ac:spMkLst>
        </pc:spChg>
      </pc:sldChg>
      <pc:sldChg chg="delSp modSp add modTransition">
        <pc:chgData name="" userId="eb2ff92a34c2080f" providerId="LiveId" clId="{6AB19993-F670-4096-B2E0-4493EAE7D9C2}" dt="2020-10-26T08:30:14.991" v="62" actId="20577"/>
        <pc:sldMkLst>
          <pc:docMk/>
          <pc:sldMk cId="288890821" sldId="397"/>
        </pc:sldMkLst>
        <pc:spChg chg="del">
          <ac:chgData name="" userId="eb2ff92a34c2080f" providerId="LiveId" clId="{6AB19993-F670-4096-B2E0-4493EAE7D9C2}" dt="2020-10-26T08:29:10.250" v="55" actId="478"/>
          <ac:spMkLst>
            <pc:docMk/>
            <pc:sldMk cId="288890821" sldId="397"/>
            <ac:spMk id="12289" creationId="{00000000-0000-0000-0000-000000000000}"/>
          </ac:spMkLst>
        </pc:spChg>
        <pc:spChg chg="mod">
          <ac:chgData name="" userId="eb2ff92a34c2080f" providerId="LiveId" clId="{6AB19993-F670-4096-B2E0-4493EAE7D9C2}" dt="2020-10-26T08:28:50.897" v="54" actId="20577"/>
          <ac:spMkLst>
            <pc:docMk/>
            <pc:sldMk cId="288890821" sldId="397"/>
            <ac:spMk id="12291" creationId="{00000000-0000-0000-0000-000000000000}"/>
          </ac:spMkLst>
        </pc:spChg>
        <pc:spChg chg="mod">
          <ac:chgData name="" userId="eb2ff92a34c2080f" providerId="LiveId" clId="{6AB19993-F670-4096-B2E0-4493EAE7D9C2}" dt="2020-10-26T08:30:14.991" v="62" actId="20577"/>
          <ac:spMkLst>
            <pc:docMk/>
            <pc:sldMk cId="288890821" sldId="397"/>
            <ac:spMk id="12292" creationId="{00000000-0000-0000-0000-000000000000}"/>
          </ac:spMkLst>
        </pc:spChg>
      </pc:sldChg>
      <pc:sldChg chg="modSp add">
        <pc:chgData name="" userId="eb2ff92a34c2080f" providerId="LiveId" clId="{6AB19993-F670-4096-B2E0-4493EAE7D9C2}" dt="2020-10-26T11:01:49.586" v="248" actId="20577"/>
        <pc:sldMkLst>
          <pc:docMk/>
          <pc:sldMk cId="0" sldId="819"/>
        </pc:sldMkLst>
        <pc:spChg chg="mod">
          <ac:chgData name="" userId="eb2ff92a34c2080f" providerId="LiveId" clId="{6AB19993-F670-4096-B2E0-4493EAE7D9C2}" dt="2020-10-26T11:01:49.586" v="248" actId="20577"/>
          <ac:spMkLst>
            <pc:docMk/>
            <pc:sldMk cId="0" sldId="819"/>
            <ac:spMk id="144394" creationId="{3C96FD34-C2D5-44FE-9C87-C8C99A93647A}"/>
          </ac:spMkLst>
        </pc:spChg>
        <pc:spChg chg="mod">
          <ac:chgData name="" userId="eb2ff92a34c2080f" providerId="LiveId" clId="{6AB19993-F670-4096-B2E0-4493EAE7D9C2}" dt="2020-10-26T10:59:17.949" v="240" actId="20577"/>
          <ac:spMkLst>
            <pc:docMk/>
            <pc:sldMk cId="0" sldId="819"/>
            <ac:spMk id="144403" creationId="{30B7DC69-544E-4A28-8E91-3029E04E5DCE}"/>
          </ac:spMkLst>
        </pc:spChg>
        <pc:spChg chg="mod">
          <ac:chgData name="" userId="eb2ff92a34c2080f" providerId="LiveId" clId="{6AB19993-F670-4096-B2E0-4493EAE7D9C2}" dt="2020-10-26T10:59:19.902" v="241" actId="20577"/>
          <ac:spMkLst>
            <pc:docMk/>
            <pc:sldMk cId="0" sldId="819"/>
            <ac:spMk id="144404" creationId="{153F12B4-61F6-497C-8DAF-CCA49320C961}"/>
          </ac:spMkLst>
        </pc:spChg>
      </pc:sldChg>
      <pc:sldChg chg="modSp">
        <pc:chgData name="" userId="eb2ff92a34c2080f" providerId="LiveId" clId="{6AB19993-F670-4096-B2E0-4493EAE7D9C2}" dt="2020-10-26T08:27:26.524" v="0" actId="20577"/>
        <pc:sldMkLst>
          <pc:docMk/>
          <pc:sldMk cId="0" sldId="863"/>
        </pc:sldMkLst>
        <pc:spChg chg="mod">
          <ac:chgData name="" userId="eb2ff92a34c2080f" providerId="LiveId" clId="{6AB19993-F670-4096-B2E0-4493EAE7D9C2}" dt="2020-10-26T08:27:26.524" v="0" actId="20577"/>
          <ac:spMkLst>
            <pc:docMk/>
            <pc:sldMk cId="0" sldId="863"/>
            <ac:spMk id="5123" creationId="{FF501EA9-092C-445A-912F-3D44CEDFA757}"/>
          </ac:spMkLst>
        </pc:spChg>
      </pc:sldChg>
      <pc:sldChg chg="modSp add">
        <pc:chgData name="" userId="eb2ff92a34c2080f" providerId="LiveId" clId="{6AB19993-F670-4096-B2E0-4493EAE7D9C2}" dt="2020-10-26T10:57:15.226" v="233" actId="20577"/>
        <pc:sldMkLst>
          <pc:docMk/>
          <pc:sldMk cId="0" sldId="915"/>
        </pc:sldMkLst>
        <pc:spChg chg="mod">
          <ac:chgData name="" userId="eb2ff92a34c2080f" providerId="LiveId" clId="{6AB19993-F670-4096-B2E0-4493EAE7D9C2}" dt="2020-10-26T10:56:25.834" v="228" actId="20577"/>
          <ac:spMkLst>
            <pc:docMk/>
            <pc:sldMk cId="0" sldId="915"/>
            <ac:spMk id="140309" creationId="{9F023C7B-789D-4C08-9DBE-5AD4082D008F}"/>
          </ac:spMkLst>
        </pc:spChg>
        <pc:spChg chg="ord">
          <ac:chgData name="" userId="eb2ff92a34c2080f" providerId="LiveId" clId="{6AB19993-F670-4096-B2E0-4493EAE7D9C2}" dt="2020-10-26T10:56:55.302" v="231" actId="167"/>
          <ac:spMkLst>
            <pc:docMk/>
            <pc:sldMk cId="0" sldId="915"/>
            <ac:spMk id="140323" creationId="{9C83C2C7-54A6-48E0-921B-57F903481398}"/>
          </ac:spMkLst>
        </pc:spChg>
        <pc:spChg chg="mod">
          <ac:chgData name="" userId="eb2ff92a34c2080f" providerId="LiveId" clId="{6AB19993-F670-4096-B2E0-4493EAE7D9C2}" dt="2020-10-26T10:56:33.019" v="230" actId="20577"/>
          <ac:spMkLst>
            <pc:docMk/>
            <pc:sldMk cId="0" sldId="915"/>
            <ac:spMk id="140324" creationId="{D0BA924B-107A-4400-992C-5BD18CAB0E87}"/>
          </ac:spMkLst>
        </pc:spChg>
        <pc:spChg chg="mod">
          <ac:chgData name="" userId="eb2ff92a34c2080f" providerId="LiveId" clId="{6AB19993-F670-4096-B2E0-4493EAE7D9C2}" dt="2020-10-26T10:56:30.519" v="229" actId="20577"/>
          <ac:spMkLst>
            <pc:docMk/>
            <pc:sldMk cId="0" sldId="915"/>
            <ac:spMk id="140325" creationId="{D89FD2E6-825E-41D4-8B5C-4003A0C27DF1}"/>
          </ac:spMkLst>
        </pc:spChg>
        <pc:graphicFrameChg chg="ord">
          <ac:chgData name="" userId="eb2ff92a34c2080f" providerId="LiveId" clId="{6AB19993-F670-4096-B2E0-4493EAE7D9C2}" dt="2020-10-26T10:57:10.323" v="232" actId="167"/>
          <ac:graphicFrameMkLst>
            <pc:docMk/>
            <pc:sldMk cId="0" sldId="915"/>
            <ac:graphicFrameMk id="19" creationId="{148C961C-7821-644D-9D85-F742982DF833}"/>
          </ac:graphicFrameMkLst>
        </pc:graphicFrameChg>
        <pc:graphicFrameChg chg="modGraphic">
          <ac:chgData name="" userId="eb2ff92a34c2080f" providerId="LiveId" clId="{6AB19993-F670-4096-B2E0-4493EAE7D9C2}" dt="2020-10-26T10:57:15.226" v="233" actId="20577"/>
          <ac:graphicFrameMkLst>
            <pc:docMk/>
            <pc:sldMk cId="0" sldId="915"/>
            <ac:graphicFrameMk id="29" creationId="{52B77310-53F5-FF49-8E52-89C0ABF2EB69}"/>
          </ac:graphicFrameMkLst>
        </pc:graphicFrameChg>
      </pc:sldChg>
      <pc:sldChg chg="modSp add">
        <pc:chgData name="" userId="eb2ff92a34c2080f" providerId="LiveId" clId="{6AB19993-F670-4096-B2E0-4493EAE7D9C2}" dt="2020-10-26T11:05:08.680" v="274" actId="20577"/>
        <pc:sldMkLst>
          <pc:docMk/>
          <pc:sldMk cId="0" sldId="918"/>
        </pc:sldMkLst>
        <pc:spChg chg="mod">
          <ac:chgData name="" userId="eb2ff92a34c2080f" providerId="LiveId" clId="{6AB19993-F670-4096-B2E0-4493EAE7D9C2}" dt="2020-10-26T11:03:44.169" v="260" actId="20577"/>
          <ac:spMkLst>
            <pc:docMk/>
            <pc:sldMk cId="0" sldId="918"/>
            <ac:spMk id="150538" creationId="{943C289E-7E64-46FF-A910-994FFAC06C42}"/>
          </ac:spMkLst>
        </pc:spChg>
        <pc:spChg chg="ord">
          <ac:chgData name="" userId="eb2ff92a34c2080f" providerId="LiveId" clId="{6AB19993-F670-4096-B2E0-4493EAE7D9C2}" dt="2020-10-26T11:05:05.497" v="273" actId="167"/>
          <ac:spMkLst>
            <pc:docMk/>
            <pc:sldMk cId="0" sldId="918"/>
            <ac:spMk id="150564" creationId="{6CAFB65A-398B-4E1F-96F0-0EE08F53FE5D}"/>
          </ac:spMkLst>
        </pc:spChg>
        <pc:spChg chg="mod">
          <ac:chgData name="" userId="eb2ff92a34c2080f" providerId="LiveId" clId="{6AB19993-F670-4096-B2E0-4493EAE7D9C2}" dt="2020-10-26T11:03:39.025" v="258" actId="20577"/>
          <ac:spMkLst>
            <pc:docMk/>
            <pc:sldMk cId="0" sldId="918"/>
            <ac:spMk id="150567" creationId="{55826DE5-12C7-4B20-8AC6-D1C8C5BBE60F}"/>
          </ac:spMkLst>
        </pc:spChg>
        <pc:spChg chg="mod">
          <ac:chgData name="" userId="eb2ff92a34c2080f" providerId="LiveId" clId="{6AB19993-F670-4096-B2E0-4493EAE7D9C2}" dt="2020-10-26T11:03:41.080" v="259" actId="20577"/>
          <ac:spMkLst>
            <pc:docMk/>
            <pc:sldMk cId="0" sldId="918"/>
            <ac:spMk id="150568" creationId="{DF983B56-7A61-4163-9E48-0D8A9FF12D42}"/>
          </ac:spMkLst>
        </pc:spChg>
        <pc:graphicFrameChg chg="modGraphic">
          <ac:chgData name="" userId="eb2ff92a34c2080f" providerId="LiveId" clId="{6AB19993-F670-4096-B2E0-4493EAE7D9C2}" dt="2020-10-26T11:05:08.680" v="274" actId="20577"/>
          <ac:graphicFrameMkLst>
            <pc:docMk/>
            <pc:sldMk cId="0" sldId="918"/>
            <ac:graphicFrameMk id="6" creationId="{AAE831AD-6084-D643-9BDD-4A75783319AD}"/>
          </ac:graphicFrameMkLst>
        </pc:graphicFrameChg>
      </pc:sldChg>
      <pc:sldChg chg="modSp add">
        <pc:chgData name="" userId="eb2ff92a34c2080f" providerId="LiveId" clId="{6AB19993-F670-4096-B2E0-4493EAE7D9C2}" dt="2020-10-26T11:08:32.806" v="291" actId="20577"/>
        <pc:sldMkLst>
          <pc:docMk/>
          <pc:sldMk cId="0" sldId="919"/>
        </pc:sldMkLst>
        <pc:spChg chg="mod">
          <ac:chgData name="" userId="eb2ff92a34c2080f" providerId="LiveId" clId="{6AB19993-F670-4096-B2E0-4493EAE7D9C2}" dt="2020-10-26T11:08:14.928" v="287" actId="20577"/>
          <ac:spMkLst>
            <pc:docMk/>
            <pc:sldMk cId="0" sldId="919"/>
            <ac:spMk id="160772" creationId="{C9276A3C-7786-4611-89FD-33149C43229A}"/>
          </ac:spMkLst>
        </pc:spChg>
        <pc:spChg chg="ord">
          <ac:chgData name="" userId="eb2ff92a34c2080f" providerId="LiveId" clId="{6AB19993-F670-4096-B2E0-4493EAE7D9C2}" dt="2020-10-26T11:08:30.071" v="290" actId="167"/>
          <ac:spMkLst>
            <pc:docMk/>
            <pc:sldMk cId="0" sldId="919"/>
            <ac:spMk id="160819" creationId="{0DBF5E5F-8C0F-4E0C-B329-E513C112B261}"/>
          </ac:spMkLst>
        </pc:spChg>
        <pc:spChg chg="mod">
          <ac:chgData name="" userId="eb2ff92a34c2080f" providerId="LiveId" clId="{6AB19993-F670-4096-B2E0-4493EAE7D9C2}" dt="2020-10-26T11:08:17.659" v="288" actId="20577"/>
          <ac:spMkLst>
            <pc:docMk/>
            <pc:sldMk cId="0" sldId="919"/>
            <ac:spMk id="160820" creationId="{9934A912-EB19-484A-A7D5-1E75F880DD13}"/>
          </ac:spMkLst>
        </pc:spChg>
        <pc:spChg chg="mod">
          <ac:chgData name="" userId="eb2ff92a34c2080f" providerId="LiveId" clId="{6AB19993-F670-4096-B2E0-4493EAE7D9C2}" dt="2020-10-26T11:08:19.264" v="289" actId="20577"/>
          <ac:spMkLst>
            <pc:docMk/>
            <pc:sldMk cId="0" sldId="919"/>
            <ac:spMk id="160821" creationId="{818FF54C-BEEA-48E6-92C4-C55A47925EB9}"/>
          </ac:spMkLst>
        </pc:spChg>
        <pc:graphicFrameChg chg="modGraphic">
          <ac:chgData name="" userId="eb2ff92a34c2080f" providerId="LiveId" clId="{6AB19993-F670-4096-B2E0-4493EAE7D9C2}" dt="2020-10-26T11:08:32.806" v="291" actId="20577"/>
          <ac:graphicFrameMkLst>
            <pc:docMk/>
            <pc:sldMk cId="0" sldId="919"/>
            <ac:graphicFrameMk id="23" creationId="{824BDF02-E26A-1441-A142-5C9550CAF2C5}"/>
          </ac:graphicFrameMkLst>
        </pc:graphicFrameChg>
      </pc:sldChg>
      <pc:sldChg chg="modSp add">
        <pc:chgData name="" userId="eb2ff92a34c2080f" providerId="LiveId" clId="{6AB19993-F670-4096-B2E0-4493EAE7D9C2}" dt="2020-10-26T11:02:41.203" v="252"/>
        <pc:sldMkLst>
          <pc:docMk/>
          <pc:sldMk cId="0" sldId="939"/>
        </pc:sldMkLst>
        <pc:spChg chg="mod">
          <ac:chgData name="" userId="eb2ff92a34c2080f" providerId="LiveId" clId="{6AB19993-F670-4096-B2E0-4493EAE7D9C2}" dt="2020-10-26T11:02:41.203" v="252"/>
          <ac:spMkLst>
            <pc:docMk/>
            <pc:sldMk cId="0" sldId="939"/>
            <ac:spMk id="146448" creationId="{B13DAB91-3AE0-45ED-A943-BAA9585F4736}"/>
          </ac:spMkLst>
        </pc:spChg>
        <pc:spChg chg="mod">
          <ac:chgData name="" userId="eb2ff92a34c2080f" providerId="LiveId" clId="{6AB19993-F670-4096-B2E0-4493EAE7D9C2}" dt="2020-10-26T11:02:11.672" v="249" actId="20577"/>
          <ac:spMkLst>
            <pc:docMk/>
            <pc:sldMk cId="0" sldId="939"/>
            <ac:spMk id="146457" creationId="{38B1CECD-AEC6-40E3-AD7D-E03F35CA3BEF}"/>
          </ac:spMkLst>
        </pc:spChg>
        <pc:spChg chg="mod">
          <ac:chgData name="" userId="eb2ff92a34c2080f" providerId="LiveId" clId="{6AB19993-F670-4096-B2E0-4493EAE7D9C2}" dt="2020-10-26T11:02:13.455" v="250" actId="20577"/>
          <ac:spMkLst>
            <pc:docMk/>
            <pc:sldMk cId="0" sldId="939"/>
            <ac:spMk id="146458" creationId="{02F0569E-91DF-4EE9-BCE3-C0DB6149CE52}"/>
          </ac:spMkLst>
        </pc:spChg>
      </pc:sldChg>
      <pc:sldChg chg="modSp add">
        <pc:chgData name="" userId="eb2ff92a34c2080f" providerId="LiveId" clId="{6AB19993-F670-4096-B2E0-4493EAE7D9C2}" dt="2020-10-26T11:03:23.861" v="257" actId="20577"/>
        <pc:sldMkLst>
          <pc:docMk/>
          <pc:sldMk cId="0" sldId="940"/>
        </pc:sldMkLst>
        <pc:spChg chg="mod">
          <ac:chgData name="" userId="eb2ff92a34c2080f" providerId="LiveId" clId="{6AB19993-F670-4096-B2E0-4493EAE7D9C2}" dt="2020-10-26T11:03:13.936" v="254" actId="20577"/>
          <ac:spMkLst>
            <pc:docMk/>
            <pc:sldMk cId="0" sldId="940"/>
            <ac:spMk id="25604" creationId="{6D769B0B-5270-144D-8719-D89BE57E2A04}"/>
          </ac:spMkLst>
        </pc:spChg>
        <pc:spChg chg="mod">
          <ac:chgData name="" userId="eb2ff92a34c2080f" providerId="LiveId" clId="{6AB19993-F670-4096-B2E0-4493EAE7D9C2}" dt="2020-10-26T11:03:23.861" v="257" actId="20577"/>
          <ac:spMkLst>
            <pc:docMk/>
            <pc:sldMk cId="0" sldId="940"/>
            <ac:spMk id="148512" creationId="{359E6AE8-4031-4FCB-9A51-902E00420F9B}"/>
          </ac:spMkLst>
        </pc:spChg>
        <pc:spChg chg="mod">
          <ac:chgData name="" userId="eb2ff92a34c2080f" providerId="LiveId" clId="{6AB19993-F670-4096-B2E0-4493EAE7D9C2}" dt="2020-10-26T11:03:21.113" v="256" actId="20577"/>
          <ac:spMkLst>
            <pc:docMk/>
            <pc:sldMk cId="0" sldId="940"/>
            <ac:spMk id="148513" creationId="{870A9173-6720-4174-B771-300E3828B322}"/>
          </ac:spMkLst>
        </pc:spChg>
      </pc:sldChg>
      <pc:sldChg chg="modSp add">
        <pc:chgData name="" userId="eb2ff92a34c2080f" providerId="LiveId" clId="{6AB19993-F670-4096-B2E0-4493EAE7D9C2}" dt="2020-10-26T11:07:11.297" v="280"/>
        <pc:sldMkLst>
          <pc:docMk/>
          <pc:sldMk cId="0" sldId="941"/>
        </pc:sldMkLst>
        <pc:spChg chg="mod">
          <ac:chgData name="" userId="eb2ff92a34c2080f" providerId="LiveId" clId="{6AB19993-F670-4096-B2E0-4493EAE7D9C2}" dt="2020-10-26T11:07:11.297" v="280"/>
          <ac:spMkLst>
            <pc:docMk/>
            <pc:sldMk cId="0" sldId="941"/>
            <ac:spMk id="25604" creationId="{18B3CCC8-216B-134F-B408-9532D2A2A150}"/>
          </ac:spMkLst>
        </pc:spChg>
        <pc:spChg chg="ord">
          <ac:chgData name="" userId="eb2ff92a34c2080f" providerId="LiveId" clId="{6AB19993-F670-4096-B2E0-4493EAE7D9C2}" dt="2020-10-26T11:04:38.013" v="269" actId="167"/>
          <ac:spMkLst>
            <pc:docMk/>
            <pc:sldMk cId="0" sldId="941"/>
            <ac:spMk id="154666" creationId="{41670954-836D-46DD-9AC8-B32B69606A52}"/>
          </ac:spMkLst>
        </pc:spChg>
        <pc:spChg chg="mod">
          <ac:chgData name="" userId="eb2ff92a34c2080f" providerId="LiveId" clId="{6AB19993-F670-4096-B2E0-4493EAE7D9C2}" dt="2020-10-26T11:04:20.460" v="266" actId="20577"/>
          <ac:spMkLst>
            <pc:docMk/>
            <pc:sldMk cId="0" sldId="941"/>
            <ac:spMk id="154669" creationId="{E8C0C7BB-8D7F-44B2-94CA-ACFBEBED6CF3}"/>
          </ac:spMkLst>
        </pc:spChg>
        <pc:spChg chg="mod">
          <ac:chgData name="" userId="eb2ff92a34c2080f" providerId="LiveId" clId="{6AB19993-F670-4096-B2E0-4493EAE7D9C2}" dt="2020-10-26T11:04:24.895" v="268" actId="20577"/>
          <ac:spMkLst>
            <pc:docMk/>
            <pc:sldMk cId="0" sldId="941"/>
            <ac:spMk id="154670" creationId="{CA365C9D-614D-4C89-BB59-3D930EA04D3B}"/>
          </ac:spMkLst>
        </pc:spChg>
        <pc:graphicFrameChg chg="modGraphic">
          <ac:chgData name="" userId="eb2ff92a34c2080f" providerId="LiveId" clId="{6AB19993-F670-4096-B2E0-4493EAE7D9C2}" dt="2020-10-26T11:04:43.068" v="270" actId="20577"/>
          <ac:graphicFrameMkLst>
            <pc:docMk/>
            <pc:sldMk cId="0" sldId="941"/>
            <ac:graphicFrameMk id="6" creationId="{A3717317-5AAB-C445-8A44-E6AB551768F8}"/>
          </ac:graphicFrameMkLst>
        </pc:graphicFrameChg>
      </pc:sldChg>
      <pc:sldChg chg="modSp add">
        <pc:chgData name="" userId="eb2ff92a34c2080f" providerId="LiveId" clId="{6AB19993-F670-4096-B2E0-4493EAE7D9C2}" dt="2020-10-26T11:07:38.352" v="281"/>
        <pc:sldMkLst>
          <pc:docMk/>
          <pc:sldMk cId="0" sldId="942"/>
        </pc:sldMkLst>
        <pc:spChg chg="mod">
          <ac:chgData name="" userId="eb2ff92a34c2080f" providerId="LiveId" clId="{6AB19993-F670-4096-B2E0-4493EAE7D9C2}" dt="2020-10-26T11:07:38.352" v="281"/>
          <ac:spMkLst>
            <pc:docMk/>
            <pc:sldMk cId="0" sldId="942"/>
            <ac:spMk id="25604" creationId="{B3225BB3-0218-4444-920D-90109A263EB5}"/>
          </ac:spMkLst>
        </pc:spChg>
        <pc:spChg chg="ord">
          <ac:chgData name="" userId="eb2ff92a34c2080f" providerId="LiveId" clId="{6AB19993-F670-4096-B2E0-4493EAE7D9C2}" dt="2020-10-26T11:05:31.146" v="277" actId="167"/>
          <ac:spMkLst>
            <pc:docMk/>
            <pc:sldMk cId="0" sldId="942"/>
            <ac:spMk id="156720" creationId="{3727CB1D-B8D4-4179-99FE-FE518D529361}"/>
          </ac:spMkLst>
        </pc:spChg>
        <pc:spChg chg="mod">
          <ac:chgData name="" userId="eb2ff92a34c2080f" providerId="LiveId" clId="{6AB19993-F670-4096-B2E0-4493EAE7D9C2}" dt="2020-10-26T11:05:19.380" v="275" actId="20577"/>
          <ac:spMkLst>
            <pc:docMk/>
            <pc:sldMk cId="0" sldId="942"/>
            <ac:spMk id="156723" creationId="{8F669ABD-51AB-409D-B857-5207F6FD7671}"/>
          </ac:spMkLst>
        </pc:spChg>
        <pc:spChg chg="mod">
          <ac:chgData name="" userId="eb2ff92a34c2080f" providerId="LiveId" clId="{6AB19993-F670-4096-B2E0-4493EAE7D9C2}" dt="2020-10-26T11:05:22.466" v="276" actId="20577"/>
          <ac:spMkLst>
            <pc:docMk/>
            <pc:sldMk cId="0" sldId="942"/>
            <ac:spMk id="156724" creationId="{B659C33D-3B54-4C0C-9807-5D7494B53EED}"/>
          </ac:spMkLst>
        </pc:spChg>
        <pc:graphicFrameChg chg="modGraphic">
          <ac:chgData name="" userId="eb2ff92a34c2080f" providerId="LiveId" clId="{6AB19993-F670-4096-B2E0-4493EAE7D9C2}" dt="2020-10-26T11:05:34.638" v="278" actId="20577"/>
          <ac:graphicFrameMkLst>
            <pc:docMk/>
            <pc:sldMk cId="0" sldId="942"/>
            <ac:graphicFrameMk id="6" creationId="{E88D9327-9450-DD44-BCF2-2652998EBC8C}"/>
          </ac:graphicFrameMkLst>
        </pc:graphicFrameChg>
      </pc:sldChg>
      <pc:sldChg chg="modSp add">
        <pc:chgData name="" userId="eb2ff92a34c2080f" providerId="LiveId" clId="{6AB19993-F670-4096-B2E0-4493EAE7D9C2}" dt="2020-10-26T11:04:56.728" v="272" actId="20577"/>
        <pc:sldMkLst>
          <pc:docMk/>
          <pc:sldMk cId="0" sldId="944"/>
        </pc:sldMkLst>
        <pc:spChg chg="mod">
          <ac:chgData name="" userId="eb2ff92a34c2080f" providerId="LiveId" clId="{6AB19993-F670-4096-B2E0-4493EAE7D9C2}" dt="2020-10-26T11:03:59.108" v="264" actId="20577"/>
          <ac:spMkLst>
            <pc:docMk/>
            <pc:sldMk cId="0" sldId="944"/>
            <ac:spMk id="152586" creationId="{D20F1E5F-89AB-4CA1-A3A2-A092DFA273F8}"/>
          </ac:spMkLst>
        </pc:spChg>
        <pc:spChg chg="ord">
          <ac:chgData name="" userId="eb2ff92a34c2080f" providerId="LiveId" clId="{6AB19993-F670-4096-B2E0-4493EAE7D9C2}" dt="2020-10-26T11:04:53.009" v="271" actId="167"/>
          <ac:spMkLst>
            <pc:docMk/>
            <pc:sldMk cId="0" sldId="944"/>
            <ac:spMk id="152612" creationId="{CA054548-CB32-4CB9-8845-591C904C2B9C}"/>
          </ac:spMkLst>
        </pc:spChg>
        <pc:spChg chg="mod">
          <ac:chgData name="" userId="eb2ff92a34c2080f" providerId="LiveId" clId="{6AB19993-F670-4096-B2E0-4493EAE7D9C2}" dt="2020-10-26T11:03:51.984" v="261" actId="20577"/>
          <ac:spMkLst>
            <pc:docMk/>
            <pc:sldMk cId="0" sldId="944"/>
            <ac:spMk id="152615" creationId="{B0D394C0-6883-4491-B504-8DDC1E917E2E}"/>
          </ac:spMkLst>
        </pc:spChg>
        <pc:spChg chg="mod">
          <ac:chgData name="" userId="eb2ff92a34c2080f" providerId="LiveId" clId="{6AB19993-F670-4096-B2E0-4493EAE7D9C2}" dt="2020-10-26T11:03:54.428" v="262" actId="20577"/>
          <ac:spMkLst>
            <pc:docMk/>
            <pc:sldMk cId="0" sldId="944"/>
            <ac:spMk id="152616" creationId="{1C72FCF2-BDDA-4EB4-AFF6-3EFA16AE9BB2}"/>
          </ac:spMkLst>
        </pc:spChg>
        <pc:graphicFrameChg chg="modGraphic">
          <ac:chgData name="" userId="eb2ff92a34c2080f" providerId="LiveId" clId="{6AB19993-F670-4096-B2E0-4493EAE7D9C2}" dt="2020-10-26T11:04:56.728" v="272" actId="20577"/>
          <ac:graphicFrameMkLst>
            <pc:docMk/>
            <pc:sldMk cId="0" sldId="944"/>
            <ac:graphicFrameMk id="6" creationId="{F793DEF1-5B9A-DE4E-95B9-60169C3383C0}"/>
          </ac:graphicFrameMkLst>
        </pc:graphicFrameChg>
      </pc:sldChg>
      <pc:sldChg chg="modSp add">
        <pc:chgData name="" userId="eb2ff92a34c2080f" providerId="LiveId" clId="{6AB19993-F670-4096-B2E0-4493EAE7D9C2}" dt="2020-10-26T11:08:07.836" v="286" actId="20577"/>
        <pc:sldMkLst>
          <pc:docMk/>
          <pc:sldMk cId="0" sldId="947"/>
        </pc:sldMkLst>
        <pc:spChg chg="mod">
          <ac:chgData name="" userId="eb2ff92a34c2080f" providerId="LiveId" clId="{6AB19993-F670-4096-B2E0-4493EAE7D9C2}" dt="2020-10-26T11:07:49.887" v="282" actId="20577"/>
          <ac:spMkLst>
            <pc:docMk/>
            <pc:sldMk cId="0" sldId="947"/>
            <ac:spMk id="158724" creationId="{1B7E8ECF-AFD1-4019-B8B9-D6EF699CCBE7}"/>
          </ac:spMkLst>
        </pc:spChg>
        <pc:spChg chg="ord">
          <ac:chgData name="" userId="eb2ff92a34c2080f" providerId="LiveId" clId="{6AB19993-F670-4096-B2E0-4493EAE7D9C2}" dt="2020-10-26T11:08:03.080" v="285" actId="167"/>
          <ac:spMkLst>
            <pc:docMk/>
            <pc:sldMk cId="0" sldId="947"/>
            <ac:spMk id="158768" creationId="{25FDAD4C-9FCA-4DB7-A897-045320A4E3EF}"/>
          </ac:spMkLst>
        </pc:spChg>
        <pc:spChg chg="mod">
          <ac:chgData name="" userId="eb2ff92a34c2080f" providerId="LiveId" clId="{6AB19993-F670-4096-B2E0-4493EAE7D9C2}" dt="2020-10-26T11:07:54.849" v="283" actId="20577"/>
          <ac:spMkLst>
            <pc:docMk/>
            <pc:sldMk cId="0" sldId="947"/>
            <ac:spMk id="158771" creationId="{3B56A978-9ED3-4EBD-B1DA-393064A2FBE4}"/>
          </ac:spMkLst>
        </pc:spChg>
        <pc:spChg chg="mod">
          <ac:chgData name="" userId="eb2ff92a34c2080f" providerId="LiveId" clId="{6AB19993-F670-4096-B2E0-4493EAE7D9C2}" dt="2020-10-26T11:07:56.492" v="284" actId="20577"/>
          <ac:spMkLst>
            <pc:docMk/>
            <pc:sldMk cId="0" sldId="947"/>
            <ac:spMk id="158772" creationId="{62E0512C-5032-4038-9E47-61571476A96A}"/>
          </ac:spMkLst>
        </pc:spChg>
        <pc:graphicFrameChg chg="modGraphic">
          <ac:chgData name="" userId="eb2ff92a34c2080f" providerId="LiveId" clId="{6AB19993-F670-4096-B2E0-4493EAE7D9C2}" dt="2020-10-26T11:08:07.836" v="286" actId="20577"/>
          <ac:graphicFrameMkLst>
            <pc:docMk/>
            <pc:sldMk cId="0" sldId="947"/>
            <ac:graphicFrameMk id="23" creationId="{6577E080-4ED3-2741-A505-3B82F4DBCC9D}"/>
          </ac:graphicFrameMkLst>
        </pc:graphicFrameChg>
      </pc:sldChg>
      <pc:sldChg chg="modSp add">
        <pc:chgData name="" userId="eb2ff92a34c2080f" providerId="LiveId" clId="{6AB19993-F670-4096-B2E0-4493EAE7D9C2}" dt="2020-10-26T11:09:35.358" v="301" actId="20577"/>
        <pc:sldMkLst>
          <pc:docMk/>
          <pc:sldMk cId="0" sldId="950"/>
        </pc:sldMkLst>
        <pc:spChg chg="mod">
          <ac:chgData name="" userId="eb2ff92a34c2080f" providerId="LiveId" clId="{6AB19993-F670-4096-B2E0-4493EAE7D9C2}" dt="2020-10-26T11:09:25.912" v="299" actId="20577"/>
          <ac:spMkLst>
            <pc:docMk/>
            <pc:sldMk cId="0" sldId="950"/>
            <ac:spMk id="164868" creationId="{F27C0F59-48A6-4A7F-8361-48C8AB56CA89}"/>
          </ac:spMkLst>
        </pc:spChg>
        <pc:spChg chg="mod">
          <ac:chgData name="" userId="eb2ff92a34c2080f" providerId="LiveId" clId="{6AB19993-F670-4096-B2E0-4493EAE7D9C2}" dt="2020-10-26T11:09:28.406" v="300" actId="20577"/>
          <ac:spMkLst>
            <pc:docMk/>
            <pc:sldMk cId="0" sldId="950"/>
            <ac:spMk id="164916" creationId="{0B13AC3D-412F-45D7-8769-5CAD10D2BD9B}"/>
          </ac:spMkLst>
        </pc:spChg>
        <pc:spChg chg="mod">
          <ac:chgData name="" userId="eb2ff92a34c2080f" providerId="LiveId" clId="{6AB19993-F670-4096-B2E0-4493EAE7D9C2}" dt="2020-10-26T11:09:23.848" v="298" actId="20577"/>
          <ac:spMkLst>
            <pc:docMk/>
            <pc:sldMk cId="0" sldId="950"/>
            <ac:spMk id="164917" creationId="{A59E81F6-49DB-49DD-8D20-4C95BBBCE024}"/>
          </ac:spMkLst>
        </pc:spChg>
        <pc:graphicFrameChg chg="modGraphic">
          <ac:chgData name="" userId="eb2ff92a34c2080f" providerId="LiveId" clId="{6AB19993-F670-4096-B2E0-4493EAE7D9C2}" dt="2020-10-26T11:09:35.358" v="301" actId="20577"/>
          <ac:graphicFrameMkLst>
            <pc:docMk/>
            <pc:sldMk cId="0" sldId="950"/>
            <ac:graphicFrameMk id="23" creationId="{54A6E077-B891-184E-8E44-E58D38EBB174}"/>
          </ac:graphicFrameMkLst>
        </pc:graphicFrameChg>
      </pc:sldChg>
      <pc:sldChg chg="modSp add">
        <pc:chgData name="" userId="eb2ff92a34c2080f" providerId="LiveId" clId="{6AB19993-F670-4096-B2E0-4493EAE7D9C2}" dt="2020-10-26T11:12:57.946" v="311" actId="1035"/>
        <pc:sldMkLst>
          <pc:docMk/>
          <pc:sldMk cId="0" sldId="951"/>
        </pc:sldMkLst>
        <pc:spChg chg="mod">
          <ac:chgData name="" userId="eb2ff92a34c2080f" providerId="LiveId" clId="{6AB19993-F670-4096-B2E0-4493EAE7D9C2}" dt="2020-10-26T11:12:57.946" v="311" actId="1035"/>
          <ac:spMkLst>
            <pc:docMk/>
            <pc:sldMk cId="0" sldId="951"/>
            <ac:spMk id="162819" creationId="{C030167F-2F19-4310-9F17-70224185814D}"/>
          </ac:spMkLst>
        </pc:spChg>
        <pc:spChg chg="mod">
          <ac:chgData name="" userId="eb2ff92a34c2080f" providerId="LiveId" clId="{6AB19993-F670-4096-B2E0-4493EAE7D9C2}" dt="2020-10-26T11:12:53.784" v="309" actId="1035"/>
          <ac:spMkLst>
            <pc:docMk/>
            <pc:sldMk cId="0" sldId="951"/>
            <ac:spMk id="162820" creationId="{98FBCD29-42A3-4395-9CB0-35207143E027}"/>
          </ac:spMkLst>
        </pc:spChg>
        <pc:spChg chg="ord">
          <ac:chgData name="" userId="eb2ff92a34c2080f" providerId="LiveId" clId="{6AB19993-F670-4096-B2E0-4493EAE7D9C2}" dt="2020-10-26T11:09:12.124" v="295" actId="167"/>
          <ac:spMkLst>
            <pc:docMk/>
            <pc:sldMk cId="0" sldId="951"/>
            <ac:spMk id="162868" creationId="{531A1783-367F-40FE-ADC9-355AB67C150B}"/>
          </ac:spMkLst>
        </pc:spChg>
        <pc:spChg chg="mod">
          <ac:chgData name="" userId="eb2ff92a34c2080f" providerId="LiveId" clId="{6AB19993-F670-4096-B2E0-4493EAE7D9C2}" dt="2020-10-26T11:08:57.557" v="293" actId="20577"/>
          <ac:spMkLst>
            <pc:docMk/>
            <pc:sldMk cId="0" sldId="951"/>
            <ac:spMk id="162869" creationId="{DBD9FB4A-E677-490F-9371-6660B5B1475B}"/>
          </ac:spMkLst>
        </pc:spChg>
        <pc:spChg chg="mod">
          <ac:chgData name="" userId="eb2ff92a34c2080f" providerId="LiveId" clId="{6AB19993-F670-4096-B2E0-4493EAE7D9C2}" dt="2020-10-26T11:08:54.168" v="292" actId="20577"/>
          <ac:spMkLst>
            <pc:docMk/>
            <pc:sldMk cId="0" sldId="951"/>
            <ac:spMk id="162870" creationId="{DB7E04C9-7533-48C7-BED0-763B1981900E}"/>
          </ac:spMkLst>
        </pc:spChg>
        <pc:graphicFrameChg chg="modGraphic">
          <ac:chgData name="" userId="eb2ff92a34c2080f" providerId="LiveId" clId="{6AB19993-F670-4096-B2E0-4493EAE7D9C2}" dt="2020-10-26T11:09:14.495" v="296" actId="20577"/>
          <ac:graphicFrameMkLst>
            <pc:docMk/>
            <pc:sldMk cId="0" sldId="951"/>
            <ac:graphicFrameMk id="23" creationId="{54210B61-E033-4C49-9AC8-C2C6050A46ED}"/>
          </ac:graphicFrameMkLst>
        </pc:graphicFrameChg>
      </pc:sldChg>
      <pc:sldChg chg="modSp add">
        <pc:chgData name="" userId="eb2ff92a34c2080f" providerId="LiveId" clId="{6AB19993-F670-4096-B2E0-4493EAE7D9C2}" dt="2020-10-26T11:09:59.858" v="307" actId="6549"/>
        <pc:sldMkLst>
          <pc:docMk/>
          <pc:sldMk cId="0" sldId="952"/>
        </pc:sldMkLst>
        <pc:spChg chg="mod">
          <ac:chgData name="" userId="eb2ff92a34c2080f" providerId="LiveId" clId="{6AB19993-F670-4096-B2E0-4493EAE7D9C2}" dt="2020-10-26T11:09:50.162" v="305" actId="20577"/>
          <ac:spMkLst>
            <pc:docMk/>
            <pc:sldMk cId="0" sldId="952"/>
            <ac:spMk id="166916" creationId="{7DB1885D-D4D4-4688-B77F-E0EB65B5DE19}"/>
          </ac:spMkLst>
        </pc:spChg>
        <pc:spChg chg="mod">
          <ac:chgData name="" userId="eb2ff92a34c2080f" providerId="LiveId" clId="{6AB19993-F670-4096-B2E0-4493EAE7D9C2}" dt="2020-10-26T11:09:42.286" v="302" actId="20577"/>
          <ac:spMkLst>
            <pc:docMk/>
            <pc:sldMk cId="0" sldId="952"/>
            <ac:spMk id="166965" creationId="{8E6EA5B6-0C45-4055-BA7E-22676E68C877}"/>
          </ac:spMkLst>
        </pc:spChg>
        <pc:spChg chg="mod">
          <ac:chgData name="" userId="eb2ff92a34c2080f" providerId="LiveId" clId="{6AB19993-F670-4096-B2E0-4493EAE7D9C2}" dt="2020-10-26T11:09:44.356" v="303" actId="20577"/>
          <ac:spMkLst>
            <pc:docMk/>
            <pc:sldMk cId="0" sldId="952"/>
            <ac:spMk id="166966" creationId="{7570EC3A-6F77-4884-8472-6D967AB2610D}"/>
          </ac:spMkLst>
        </pc:spChg>
        <pc:graphicFrameChg chg="modGraphic">
          <ac:chgData name="" userId="eb2ff92a34c2080f" providerId="LiveId" clId="{6AB19993-F670-4096-B2E0-4493EAE7D9C2}" dt="2020-10-26T11:09:59.858" v="307" actId="6549"/>
          <ac:graphicFrameMkLst>
            <pc:docMk/>
            <pc:sldMk cId="0" sldId="952"/>
            <ac:graphicFrameMk id="23" creationId="{F40EF6B6-A851-5849-94C2-DD9C3962E1F9}"/>
          </ac:graphicFrameMkLst>
        </pc:graphicFrameChg>
      </pc:sldChg>
      <pc:sldChg chg="modSp add">
        <pc:chgData name="" userId="eb2ff92a34c2080f" providerId="LiveId" clId="{6AB19993-F670-4096-B2E0-4493EAE7D9C2}" dt="2020-10-26T10:59:11.780" v="239" actId="20577"/>
        <pc:sldMkLst>
          <pc:docMk/>
          <pc:sldMk cId="0" sldId="953"/>
        </pc:sldMkLst>
        <pc:spChg chg="mod">
          <ac:chgData name="" userId="eb2ff92a34c2080f" providerId="LiveId" clId="{6AB19993-F670-4096-B2E0-4493EAE7D9C2}" dt="2020-10-26T10:59:09.107" v="238" actId="20577"/>
          <ac:spMkLst>
            <pc:docMk/>
            <pc:sldMk cId="0" sldId="953"/>
            <ac:spMk id="142348" creationId="{B69F71C5-81BD-4CEC-9F97-3332088CE974}"/>
          </ac:spMkLst>
        </pc:spChg>
        <pc:spChg chg="mod">
          <ac:chgData name="" userId="eb2ff92a34c2080f" providerId="LiveId" clId="{6AB19993-F670-4096-B2E0-4493EAE7D9C2}" dt="2020-10-26T10:59:11.780" v="239" actId="20577"/>
          <ac:spMkLst>
            <pc:docMk/>
            <pc:sldMk cId="0" sldId="953"/>
            <ac:spMk id="142349" creationId="{9FF053F7-EFFA-45EF-819F-B5322C06DFAE}"/>
          </ac:spMkLst>
        </pc:spChg>
      </pc:sldChg>
      <pc:sldChg chg="add del">
        <pc:chgData name="" userId="eb2ff92a34c2080f" providerId="LiveId" clId="{6AB19993-F670-4096-B2E0-4493EAE7D9C2}" dt="2020-10-26T10:53:27.969" v="210" actId="2696"/>
        <pc:sldMkLst>
          <pc:docMk/>
          <pc:sldMk cId="0" sldId="967"/>
        </pc:sldMkLst>
      </pc:sldChg>
      <pc:sldChg chg="del">
        <pc:chgData name="" userId="eb2ff92a34c2080f" providerId="LiveId" clId="{6AB19993-F670-4096-B2E0-4493EAE7D9C2}" dt="2020-10-26T08:28:20.639" v="8" actId="2696"/>
        <pc:sldMkLst>
          <pc:docMk/>
          <pc:sldMk cId="2378595725" sldId="1034"/>
        </pc:sldMkLst>
      </pc:sldChg>
      <pc:sldChg chg="del">
        <pc:chgData name="" userId="eb2ff92a34c2080f" providerId="LiveId" clId="{6AB19993-F670-4096-B2E0-4493EAE7D9C2}" dt="2020-10-26T08:28:20.905" v="16" actId="2696"/>
        <pc:sldMkLst>
          <pc:docMk/>
          <pc:sldMk cId="952060159" sldId="1035"/>
        </pc:sldMkLst>
      </pc:sldChg>
      <pc:sldChg chg="del">
        <pc:chgData name="" userId="eb2ff92a34c2080f" providerId="LiveId" clId="{6AB19993-F670-4096-B2E0-4493EAE7D9C2}" dt="2020-10-26T08:28:21.230" v="26" actId="2696"/>
        <pc:sldMkLst>
          <pc:docMk/>
          <pc:sldMk cId="2926100210" sldId="1036"/>
        </pc:sldMkLst>
      </pc:sldChg>
      <pc:sldChg chg="del">
        <pc:chgData name="" userId="eb2ff92a34c2080f" providerId="LiveId" clId="{6AB19993-F670-4096-B2E0-4493EAE7D9C2}" dt="2020-10-26T08:28:21.284" v="28" actId="2696"/>
        <pc:sldMkLst>
          <pc:docMk/>
          <pc:sldMk cId="3135923750" sldId="1037"/>
        </pc:sldMkLst>
      </pc:sldChg>
      <pc:sldChg chg="del">
        <pc:chgData name="" userId="eb2ff92a34c2080f" providerId="LiveId" clId="{6AB19993-F670-4096-B2E0-4493EAE7D9C2}" dt="2020-10-26T08:28:21.673" v="39" actId="2696"/>
        <pc:sldMkLst>
          <pc:docMk/>
          <pc:sldMk cId="1134517555" sldId="1038"/>
        </pc:sldMkLst>
      </pc:sldChg>
    </pc:docChg>
  </pc:docChgLst>
  <pc:docChgLst>
    <pc:chgData name="Li Yi" userId="eb2ff92a34c2080f" providerId="LiveId" clId="{3F198B35-A8C9-4366-8B2C-67EF4EEFEC39}"/>
    <pc:docChg chg="modSld">
      <pc:chgData name="Li Yi" userId="eb2ff92a34c2080f" providerId="LiveId" clId="{3F198B35-A8C9-4366-8B2C-67EF4EEFEC39}" dt="2023-03-31T04:08:17.613" v="28" actId="1076"/>
      <pc:docMkLst>
        <pc:docMk/>
      </pc:docMkLst>
      <pc:sldChg chg="modSp">
        <pc:chgData name="Li Yi" userId="eb2ff92a34c2080f" providerId="LiveId" clId="{3F198B35-A8C9-4366-8B2C-67EF4EEFEC39}" dt="2023-03-31T04:07:19.090" v="20" actId="1076"/>
        <pc:sldMkLst>
          <pc:docMk/>
          <pc:sldMk cId="0" sldId="325"/>
        </pc:sldMkLst>
        <pc:spChg chg="mod">
          <ac:chgData name="Li Yi" userId="eb2ff92a34c2080f" providerId="LiveId" clId="{3F198B35-A8C9-4366-8B2C-67EF4EEFEC39}" dt="2023-03-31T04:07:19.090" v="20" actId="1076"/>
          <ac:spMkLst>
            <pc:docMk/>
            <pc:sldMk cId="0" sldId="325"/>
            <ac:spMk id="74755" creationId="{00000000-0000-0000-0000-000000000000}"/>
          </ac:spMkLst>
        </pc:spChg>
        <pc:spChg chg="mod">
          <ac:chgData name="Li Yi" userId="eb2ff92a34c2080f" providerId="LiveId" clId="{3F198B35-A8C9-4366-8B2C-67EF4EEFEC39}" dt="2023-03-31T04:06:44.753" v="15" actId="14100"/>
          <ac:spMkLst>
            <pc:docMk/>
            <pc:sldMk cId="0" sldId="325"/>
            <ac:spMk id="74756" creationId="{00000000-0000-0000-0000-000000000000}"/>
          </ac:spMkLst>
        </pc:spChg>
        <pc:spChg chg="mod">
          <ac:chgData name="Li Yi" userId="eb2ff92a34c2080f" providerId="LiveId" clId="{3F198B35-A8C9-4366-8B2C-67EF4EEFEC39}" dt="2023-03-31T04:06:38.654" v="14" actId="1035"/>
          <ac:spMkLst>
            <pc:docMk/>
            <pc:sldMk cId="0" sldId="325"/>
            <ac:spMk id="74757" creationId="{00000000-0000-0000-0000-000000000000}"/>
          </ac:spMkLst>
        </pc:spChg>
        <pc:spChg chg="mod">
          <ac:chgData name="Li Yi" userId="eb2ff92a34c2080f" providerId="LiveId" clId="{3F198B35-A8C9-4366-8B2C-67EF4EEFEC39}" dt="2023-03-31T04:06:38.654" v="14" actId="1035"/>
          <ac:spMkLst>
            <pc:docMk/>
            <pc:sldMk cId="0" sldId="325"/>
            <ac:spMk id="74758" creationId="{00000000-0000-0000-0000-000000000000}"/>
          </ac:spMkLst>
        </pc:spChg>
      </pc:sldChg>
      <pc:sldChg chg="modSp">
        <pc:chgData name="Li Yi" userId="eb2ff92a34c2080f" providerId="LiveId" clId="{3F198B35-A8C9-4366-8B2C-67EF4EEFEC39}" dt="2023-03-31T04:07:29.393" v="22" actId="1076"/>
        <pc:sldMkLst>
          <pc:docMk/>
          <pc:sldMk cId="0" sldId="326"/>
        </pc:sldMkLst>
        <pc:spChg chg="mod">
          <ac:chgData name="Li Yi" userId="eb2ff92a34c2080f" providerId="LiveId" clId="{3F198B35-A8C9-4366-8B2C-67EF4EEFEC39}" dt="2023-03-31T04:07:24.803" v="21" actId="1076"/>
          <ac:spMkLst>
            <pc:docMk/>
            <pc:sldMk cId="0" sldId="326"/>
            <ac:spMk id="75779" creationId="{00000000-0000-0000-0000-000000000000}"/>
          </ac:spMkLst>
        </pc:spChg>
        <pc:spChg chg="mod">
          <ac:chgData name="Li Yi" userId="eb2ff92a34c2080f" providerId="LiveId" clId="{3F198B35-A8C9-4366-8B2C-67EF4EEFEC39}" dt="2023-03-31T04:07:29.393" v="22" actId="1076"/>
          <ac:spMkLst>
            <pc:docMk/>
            <pc:sldMk cId="0" sldId="326"/>
            <ac:spMk id="75780" creationId="{00000000-0000-0000-0000-000000000000}"/>
          </ac:spMkLst>
        </pc:spChg>
      </pc:sldChg>
      <pc:sldChg chg="modSp">
        <pc:chgData name="Li Yi" userId="eb2ff92a34c2080f" providerId="LiveId" clId="{3F198B35-A8C9-4366-8B2C-67EF4EEFEC39}" dt="2023-03-31T04:07:37.566" v="26" actId="1035"/>
        <pc:sldMkLst>
          <pc:docMk/>
          <pc:sldMk cId="0" sldId="327"/>
        </pc:sldMkLst>
        <pc:spChg chg="mod">
          <ac:chgData name="Li Yi" userId="eb2ff92a34c2080f" providerId="LiveId" clId="{3F198B35-A8C9-4366-8B2C-67EF4EEFEC39}" dt="2023-03-31T04:07:37.566" v="26" actId="1035"/>
          <ac:spMkLst>
            <pc:docMk/>
            <pc:sldMk cId="0" sldId="327"/>
            <ac:spMk id="20" creationId="{00000000-0000-0000-0000-000000000000}"/>
          </ac:spMkLst>
        </pc:spChg>
        <pc:spChg chg="mod">
          <ac:chgData name="Li Yi" userId="eb2ff92a34c2080f" providerId="LiveId" clId="{3F198B35-A8C9-4366-8B2C-67EF4EEFEC39}" dt="2023-03-31T04:07:37.566" v="26" actId="1035"/>
          <ac:spMkLst>
            <pc:docMk/>
            <pc:sldMk cId="0" sldId="327"/>
            <ac:spMk id="21" creationId="{00000000-0000-0000-0000-000000000000}"/>
          </ac:spMkLst>
        </pc:spChg>
        <pc:spChg chg="mod">
          <ac:chgData name="Li Yi" userId="eb2ff92a34c2080f" providerId="LiveId" clId="{3F198B35-A8C9-4366-8B2C-67EF4EEFEC39}" dt="2023-03-31T04:07:37.566" v="26" actId="1035"/>
          <ac:spMkLst>
            <pc:docMk/>
            <pc:sldMk cId="0" sldId="327"/>
            <ac:spMk id="22" creationId="{00000000-0000-0000-0000-000000000000}"/>
          </ac:spMkLst>
        </pc:spChg>
        <pc:spChg chg="mod">
          <ac:chgData name="Li Yi" userId="eb2ff92a34c2080f" providerId="LiveId" clId="{3F198B35-A8C9-4366-8B2C-67EF4EEFEC39}" dt="2023-03-31T04:07:37.566" v="26" actId="1035"/>
          <ac:spMkLst>
            <pc:docMk/>
            <pc:sldMk cId="0" sldId="327"/>
            <ac:spMk id="23" creationId="{00000000-0000-0000-0000-000000000000}"/>
          </ac:spMkLst>
        </pc:spChg>
        <pc:spChg chg="mod">
          <ac:chgData name="Li Yi" userId="eb2ff92a34c2080f" providerId="LiveId" clId="{3F198B35-A8C9-4366-8B2C-67EF4EEFEC39}" dt="2023-03-31T04:07:37.566" v="26" actId="1035"/>
          <ac:spMkLst>
            <pc:docMk/>
            <pc:sldMk cId="0" sldId="327"/>
            <ac:spMk id="24" creationId="{00000000-0000-0000-0000-000000000000}"/>
          </ac:spMkLst>
        </pc:spChg>
        <pc:spChg chg="mod">
          <ac:chgData name="Li Yi" userId="eb2ff92a34c2080f" providerId="LiveId" clId="{3F198B35-A8C9-4366-8B2C-67EF4EEFEC39}" dt="2023-03-31T04:07:37.566" v="26" actId="1035"/>
          <ac:spMkLst>
            <pc:docMk/>
            <pc:sldMk cId="0" sldId="327"/>
            <ac:spMk id="25" creationId="{00000000-0000-0000-0000-000000000000}"/>
          </ac:spMkLst>
        </pc:spChg>
        <pc:spChg chg="mod">
          <ac:chgData name="Li Yi" userId="eb2ff92a34c2080f" providerId="LiveId" clId="{3F198B35-A8C9-4366-8B2C-67EF4EEFEC39}" dt="2023-03-31T04:07:37.566" v="26" actId="1035"/>
          <ac:spMkLst>
            <pc:docMk/>
            <pc:sldMk cId="0" sldId="327"/>
            <ac:spMk id="26" creationId="{00000000-0000-0000-0000-000000000000}"/>
          </ac:spMkLst>
        </pc:spChg>
        <pc:spChg chg="mod">
          <ac:chgData name="Li Yi" userId="eb2ff92a34c2080f" providerId="LiveId" clId="{3F198B35-A8C9-4366-8B2C-67EF4EEFEC39}" dt="2023-03-31T04:07:37.566" v="26" actId="1035"/>
          <ac:spMkLst>
            <pc:docMk/>
            <pc:sldMk cId="0" sldId="327"/>
            <ac:spMk id="27" creationId="{00000000-0000-0000-0000-000000000000}"/>
          </ac:spMkLst>
        </pc:spChg>
        <pc:spChg chg="mod">
          <ac:chgData name="Li Yi" userId="eb2ff92a34c2080f" providerId="LiveId" clId="{3F198B35-A8C9-4366-8B2C-67EF4EEFEC39}" dt="2023-03-31T04:07:37.566" v="26" actId="1035"/>
          <ac:spMkLst>
            <pc:docMk/>
            <pc:sldMk cId="0" sldId="327"/>
            <ac:spMk id="28" creationId="{00000000-0000-0000-0000-000000000000}"/>
          </ac:spMkLst>
        </pc:spChg>
        <pc:spChg chg="mod">
          <ac:chgData name="Li Yi" userId="eb2ff92a34c2080f" providerId="LiveId" clId="{3F198B35-A8C9-4366-8B2C-67EF4EEFEC39}" dt="2023-03-31T04:07:37.566" v="26" actId="1035"/>
          <ac:spMkLst>
            <pc:docMk/>
            <pc:sldMk cId="0" sldId="327"/>
            <ac:spMk id="76803" creationId="{00000000-0000-0000-0000-000000000000}"/>
          </ac:spMkLst>
        </pc:spChg>
        <pc:spChg chg="mod">
          <ac:chgData name="Li Yi" userId="eb2ff92a34c2080f" providerId="LiveId" clId="{3F198B35-A8C9-4366-8B2C-67EF4EEFEC39}" dt="2023-03-31T04:07:37.566" v="26" actId="1035"/>
          <ac:spMkLst>
            <pc:docMk/>
            <pc:sldMk cId="0" sldId="327"/>
            <ac:spMk id="76804" creationId="{00000000-0000-0000-0000-000000000000}"/>
          </ac:spMkLst>
        </pc:spChg>
        <pc:spChg chg="mod">
          <ac:chgData name="Li Yi" userId="eb2ff92a34c2080f" providerId="LiveId" clId="{3F198B35-A8C9-4366-8B2C-67EF4EEFEC39}" dt="2023-03-31T04:07:37.566" v="26" actId="1035"/>
          <ac:spMkLst>
            <pc:docMk/>
            <pc:sldMk cId="0" sldId="327"/>
            <ac:spMk id="76805" creationId="{00000000-0000-0000-0000-000000000000}"/>
          </ac:spMkLst>
        </pc:spChg>
        <pc:spChg chg="mod">
          <ac:chgData name="Li Yi" userId="eb2ff92a34c2080f" providerId="LiveId" clId="{3F198B35-A8C9-4366-8B2C-67EF4EEFEC39}" dt="2023-03-31T04:07:37.566" v="26" actId="1035"/>
          <ac:spMkLst>
            <pc:docMk/>
            <pc:sldMk cId="0" sldId="327"/>
            <ac:spMk id="76806" creationId="{00000000-0000-0000-0000-000000000000}"/>
          </ac:spMkLst>
        </pc:spChg>
        <pc:spChg chg="mod">
          <ac:chgData name="Li Yi" userId="eb2ff92a34c2080f" providerId="LiveId" clId="{3F198B35-A8C9-4366-8B2C-67EF4EEFEC39}" dt="2023-03-31T04:07:37.566" v="26" actId="1035"/>
          <ac:spMkLst>
            <pc:docMk/>
            <pc:sldMk cId="0" sldId="327"/>
            <ac:spMk id="76807" creationId="{00000000-0000-0000-0000-000000000000}"/>
          </ac:spMkLst>
        </pc:spChg>
        <pc:spChg chg="mod">
          <ac:chgData name="Li Yi" userId="eb2ff92a34c2080f" providerId="LiveId" clId="{3F198B35-A8C9-4366-8B2C-67EF4EEFEC39}" dt="2023-03-31T04:07:37.566" v="26" actId="1035"/>
          <ac:spMkLst>
            <pc:docMk/>
            <pc:sldMk cId="0" sldId="327"/>
            <ac:spMk id="76813" creationId="{00000000-0000-0000-0000-000000000000}"/>
          </ac:spMkLst>
        </pc:spChg>
        <pc:spChg chg="mod">
          <ac:chgData name="Li Yi" userId="eb2ff92a34c2080f" providerId="LiveId" clId="{3F198B35-A8C9-4366-8B2C-67EF4EEFEC39}" dt="2023-03-31T04:07:37.566" v="26" actId="1035"/>
          <ac:spMkLst>
            <pc:docMk/>
            <pc:sldMk cId="0" sldId="327"/>
            <ac:spMk id="76816" creationId="{00000000-0000-0000-0000-000000000000}"/>
          </ac:spMkLst>
        </pc:spChg>
      </pc:sldChg>
      <pc:sldChg chg="modSp">
        <pc:chgData name="Li Yi" userId="eb2ff92a34c2080f" providerId="LiveId" clId="{3F198B35-A8C9-4366-8B2C-67EF4EEFEC39}" dt="2023-03-31T04:06:20.722" v="8" actId="1076"/>
        <pc:sldMkLst>
          <pc:docMk/>
          <pc:sldMk cId="2647858759" sldId="381"/>
        </pc:sldMkLst>
        <pc:spChg chg="mod">
          <ac:chgData name="Li Yi" userId="eb2ff92a34c2080f" providerId="LiveId" clId="{3F198B35-A8C9-4366-8B2C-67EF4EEFEC39}" dt="2023-03-31T04:06:20.722" v="8" actId="1076"/>
          <ac:spMkLst>
            <pc:docMk/>
            <pc:sldMk cId="2647858759" sldId="381"/>
            <ac:spMk id="63491" creationId="{00000000-0000-0000-0000-000000000000}"/>
          </ac:spMkLst>
        </pc:spChg>
      </pc:sldChg>
      <pc:sldChg chg="modSp mod">
        <pc:chgData name="Li Yi" userId="eb2ff92a34c2080f" providerId="LiveId" clId="{3F198B35-A8C9-4366-8B2C-67EF4EEFEC39}" dt="2023-03-31T04:07:12.292" v="19" actId="1076"/>
        <pc:sldMkLst>
          <pc:docMk/>
          <pc:sldMk cId="241787487" sldId="382"/>
        </pc:sldMkLst>
        <pc:spChg chg="mod">
          <ac:chgData name="Li Yi" userId="eb2ff92a34c2080f" providerId="LiveId" clId="{3F198B35-A8C9-4366-8B2C-67EF4EEFEC39}" dt="2023-03-31T04:06:56.644" v="18" actId="1035"/>
          <ac:spMkLst>
            <pc:docMk/>
            <pc:sldMk cId="241787487" sldId="382"/>
            <ac:spMk id="25" creationId="{00000000-0000-0000-0000-000000000000}"/>
          </ac:spMkLst>
        </pc:spChg>
        <pc:spChg chg="mod">
          <ac:chgData name="Li Yi" userId="eb2ff92a34c2080f" providerId="LiveId" clId="{3F198B35-A8C9-4366-8B2C-67EF4EEFEC39}" dt="2023-03-31T04:06:56.644" v="18" actId="1035"/>
          <ac:spMkLst>
            <pc:docMk/>
            <pc:sldMk cId="241787487" sldId="382"/>
            <ac:spMk id="28" creationId="{00000000-0000-0000-0000-000000000000}"/>
          </ac:spMkLst>
        </pc:spChg>
        <pc:spChg chg="mod">
          <ac:chgData name="Li Yi" userId="eb2ff92a34c2080f" providerId="LiveId" clId="{3F198B35-A8C9-4366-8B2C-67EF4EEFEC39}" dt="2023-03-31T04:06:56.644" v="18" actId="1035"/>
          <ac:spMkLst>
            <pc:docMk/>
            <pc:sldMk cId="241787487" sldId="382"/>
            <ac:spMk id="29" creationId="{00000000-0000-0000-0000-000000000000}"/>
          </ac:spMkLst>
        </pc:spChg>
        <pc:spChg chg="mod">
          <ac:chgData name="Li Yi" userId="eb2ff92a34c2080f" providerId="LiveId" clId="{3F198B35-A8C9-4366-8B2C-67EF4EEFEC39}" dt="2023-03-31T04:06:56.644" v="18" actId="1035"/>
          <ac:spMkLst>
            <pc:docMk/>
            <pc:sldMk cId="241787487" sldId="382"/>
            <ac:spMk id="30" creationId="{00000000-0000-0000-0000-000000000000}"/>
          </ac:spMkLst>
        </pc:spChg>
        <pc:spChg chg="mod">
          <ac:chgData name="Li Yi" userId="eb2ff92a34c2080f" providerId="LiveId" clId="{3F198B35-A8C9-4366-8B2C-67EF4EEFEC39}" dt="2023-03-31T04:06:56.644" v="18" actId="1035"/>
          <ac:spMkLst>
            <pc:docMk/>
            <pc:sldMk cId="241787487" sldId="382"/>
            <ac:spMk id="31" creationId="{00000000-0000-0000-0000-000000000000}"/>
          </ac:spMkLst>
        </pc:spChg>
        <pc:spChg chg="mod">
          <ac:chgData name="Li Yi" userId="eb2ff92a34c2080f" providerId="LiveId" clId="{3F198B35-A8C9-4366-8B2C-67EF4EEFEC39}" dt="2023-03-31T04:06:56.644" v="18" actId="1035"/>
          <ac:spMkLst>
            <pc:docMk/>
            <pc:sldMk cId="241787487" sldId="382"/>
            <ac:spMk id="32" creationId="{00000000-0000-0000-0000-000000000000}"/>
          </ac:spMkLst>
        </pc:spChg>
        <pc:spChg chg="mod">
          <ac:chgData name="Li Yi" userId="eb2ff92a34c2080f" providerId="LiveId" clId="{3F198B35-A8C9-4366-8B2C-67EF4EEFEC39}" dt="2023-03-31T04:06:56.644" v="18" actId="1035"/>
          <ac:spMkLst>
            <pc:docMk/>
            <pc:sldMk cId="241787487" sldId="382"/>
            <ac:spMk id="33" creationId="{00000000-0000-0000-0000-000000000000}"/>
          </ac:spMkLst>
        </pc:spChg>
        <pc:spChg chg="mod">
          <ac:chgData name="Li Yi" userId="eb2ff92a34c2080f" providerId="LiveId" clId="{3F198B35-A8C9-4366-8B2C-67EF4EEFEC39}" dt="2023-03-31T04:06:56.644" v="18" actId="1035"/>
          <ac:spMkLst>
            <pc:docMk/>
            <pc:sldMk cId="241787487" sldId="382"/>
            <ac:spMk id="34" creationId="{00000000-0000-0000-0000-000000000000}"/>
          </ac:spMkLst>
        </pc:spChg>
        <pc:spChg chg="mod">
          <ac:chgData name="Li Yi" userId="eb2ff92a34c2080f" providerId="LiveId" clId="{3F198B35-A8C9-4366-8B2C-67EF4EEFEC39}" dt="2023-03-31T04:06:56.644" v="18" actId="1035"/>
          <ac:spMkLst>
            <pc:docMk/>
            <pc:sldMk cId="241787487" sldId="382"/>
            <ac:spMk id="36" creationId="{00000000-0000-0000-0000-000000000000}"/>
          </ac:spMkLst>
        </pc:spChg>
        <pc:spChg chg="mod">
          <ac:chgData name="Li Yi" userId="eb2ff92a34c2080f" providerId="LiveId" clId="{3F198B35-A8C9-4366-8B2C-67EF4EEFEC39}" dt="2023-03-31T04:07:12.292" v="19" actId="1076"/>
          <ac:spMkLst>
            <pc:docMk/>
            <pc:sldMk cId="241787487" sldId="382"/>
            <ac:spMk id="63491" creationId="{00000000-0000-0000-0000-000000000000}"/>
          </ac:spMkLst>
        </pc:spChg>
        <pc:spChg chg="mod">
          <ac:chgData name="Li Yi" userId="eb2ff92a34c2080f" providerId="LiveId" clId="{3F198B35-A8C9-4366-8B2C-67EF4EEFEC39}" dt="2023-03-31T04:06:56.644" v="18" actId="1035"/>
          <ac:spMkLst>
            <pc:docMk/>
            <pc:sldMk cId="241787487" sldId="382"/>
            <ac:spMk id="63492" creationId="{00000000-0000-0000-0000-000000000000}"/>
          </ac:spMkLst>
        </pc:spChg>
        <pc:spChg chg="mod">
          <ac:chgData name="Li Yi" userId="eb2ff92a34c2080f" providerId="LiveId" clId="{3F198B35-A8C9-4366-8B2C-67EF4EEFEC39}" dt="2023-03-31T04:06:56.644" v="18" actId="1035"/>
          <ac:spMkLst>
            <pc:docMk/>
            <pc:sldMk cId="241787487" sldId="382"/>
            <ac:spMk id="63493" creationId="{00000000-0000-0000-0000-000000000000}"/>
          </ac:spMkLst>
        </pc:spChg>
        <pc:graphicFrameChg chg="mod">
          <ac:chgData name="Li Yi" userId="eb2ff92a34c2080f" providerId="LiveId" clId="{3F198B35-A8C9-4366-8B2C-67EF4EEFEC39}" dt="2023-03-31T04:06:56.644" v="18" actId="1035"/>
          <ac:graphicFrameMkLst>
            <pc:docMk/>
            <pc:sldMk cId="241787487" sldId="382"/>
            <ac:graphicFrameMk id="24" creationId="{00000000-0000-0000-0000-000000000000}"/>
          </ac:graphicFrameMkLst>
        </pc:graphicFrameChg>
      </pc:sldChg>
      <pc:sldChg chg="modSp">
        <pc:chgData name="Li Yi" userId="eb2ff92a34c2080f" providerId="LiveId" clId="{3F198B35-A8C9-4366-8B2C-67EF4EEFEC39}" dt="2023-03-31T04:06:14.938" v="7" actId="1076"/>
        <pc:sldMkLst>
          <pc:docMk/>
          <pc:sldMk cId="3576464016" sldId="385"/>
        </pc:sldMkLst>
        <pc:spChg chg="mod">
          <ac:chgData name="Li Yi" userId="eb2ff92a34c2080f" providerId="LiveId" clId="{3F198B35-A8C9-4366-8B2C-67EF4EEFEC39}" dt="2023-03-31T04:06:14.938" v="7" actId="1076"/>
          <ac:spMkLst>
            <pc:docMk/>
            <pc:sldMk cId="3576464016" sldId="385"/>
            <ac:spMk id="63491" creationId="{00000000-0000-0000-0000-000000000000}"/>
          </ac:spMkLst>
        </pc:spChg>
      </pc:sldChg>
      <pc:sldChg chg="modSp">
        <pc:chgData name="Li Yi" userId="eb2ff92a34c2080f" providerId="LiveId" clId="{3F198B35-A8C9-4366-8B2C-67EF4EEFEC39}" dt="2023-03-31T04:05:39.097" v="6" actId="1076"/>
        <pc:sldMkLst>
          <pc:docMk/>
          <pc:sldMk cId="1777357063" sldId="389"/>
        </pc:sldMkLst>
        <pc:spChg chg="mod">
          <ac:chgData name="Li Yi" userId="eb2ff92a34c2080f" providerId="LiveId" clId="{3F198B35-A8C9-4366-8B2C-67EF4EEFEC39}" dt="2023-03-31T04:05:36.532" v="5" actId="14100"/>
          <ac:spMkLst>
            <pc:docMk/>
            <pc:sldMk cId="1777357063" sldId="389"/>
            <ac:spMk id="12291" creationId="{00000000-0000-0000-0000-000000000000}"/>
          </ac:spMkLst>
        </pc:spChg>
        <pc:spChg chg="mod">
          <ac:chgData name="Li Yi" userId="eb2ff92a34c2080f" providerId="LiveId" clId="{3F198B35-A8C9-4366-8B2C-67EF4EEFEC39}" dt="2023-03-31T04:05:39.097" v="6" actId="1076"/>
          <ac:spMkLst>
            <pc:docMk/>
            <pc:sldMk cId="1777357063" sldId="389"/>
            <ac:spMk id="12292" creationId="{00000000-0000-0000-0000-000000000000}"/>
          </ac:spMkLst>
        </pc:spChg>
      </pc:sldChg>
      <pc:sldChg chg="modSp">
        <pc:chgData name="Li Yi" userId="eb2ff92a34c2080f" providerId="LiveId" clId="{3F198B35-A8C9-4366-8B2C-67EF4EEFEC39}" dt="2023-03-31T04:08:17.613" v="28" actId="1076"/>
        <pc:sldMkLst>
          <pc:docMk/>
          <pc:sldMk cId="288890821" sldId="397"/>
        </pc:sldMkLst>
        <pc:spChg chg="mod">
          <ac:chgData name="Li Yi" userId="eb2ff92a34c2080f" providerId="LiveId" clId="{3F198B35-A8C9-4366-8B2C-67EF4EEFEC39}" dt="2023-03-31T04:08:14.598" v="27" actId="1076"/>
          <ac:spMkLst>
            <pc:docMk/>
            <pc:sldMk cId="288890821" sldId="397"/>
            <ac:spMk id="12291" creationId="{00000000-0000-0000-0000-000000000000}"/>
          </ac:spMkLst>
        </pc:spChg>
        <pc:spChg chg="mod">
          <ac:chgData name="Li Yi" userId="eb2ff92a34c2080f" providerId="LiveId" clId="{3F198B35-A8C9-4366-8B2C-67EF4EEFEC39}" dt="2023-03-31T04:08:17.613" v="28" actId="1076"/>
          <ac:spMkLst>
            <pc:docMk/>
            <pc:sldMk cId="288890821" sldId="397"/>
            <ac:spMk id="12292" creationId="{00000000-0000-0000-0000-000000000000}"/>
          </ac:spMkLst>
        </pc:spChg>
      </pc:sldChg>
      <pc:sldChg chg="modSp">
        <pc:chgData name="Li Yi" userId="eb2ff92a34c2080f" providerId="LiveId" clId="{3F198B35-A8C9-4366-8B2C-67EF4EEFEC39}" dt="2023-03-31T04:05:23.502" v="4" actId="1076"/>
        <pc:sldMkLst>
          <pc:docMk/>
          <pc:sldMk cId="0" sldId="952"/>
        </pc:sldMkLst>
        <pc:spChg chg="mod">
          <ac:chgData name="Li Yi" userId="eb2ff92a34c2080f" providerId="LiveId" clId="{3F198B35-A8C9-4366-8B2C-67EF4EEFEC39}" dt="2023-03-31T04:05:23.502" v="4" actId="1076"/>
          <ac:spMkLst>
            <pc:docMk/>
            <pc:sldMk cId="0" sldId="952"/>
            <ac:spMk id="166915" creationId="{F8C98FD8-0DE0-4845-81E9-186D7B028E84}"/>
          </ac:spMkLst>
        </pc:spChg>
        <pc:spChg chg="mod">
          <ac:chgData name="Li Yi" userId="eb2ff92a34c2080f" providerId="LiveId" clId="{3F198B35-A8C9-4366-8B2C-67EF4EEFEC39}" dt="2023-03-31T04:05:14.661" v="3" actId="1035"/>
          <ac:spMkLst>
            <pc:docMk/>
            <pc:sldMk cId="0" sldId="952"/>
            <ac:spMk id="166916" creationId="{7DB1885D-D4D4-4688-B77F-E0EB65B5DE1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5EB834-7A74-E540-AD61-6C3D3C3F76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B242F-C84B-B64F-96ED-C9555135CC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16B648E9-43FD-4532-BB14-C23025976BBF}" type="datetimeFigureOut">
              <a:rPr lang="zh-CN" altLang="en-US"/>
              <a:pPr>
                <a:defRPr/>
              </a:pPr>
              <a:t>2023/3/31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357BD-A8D7-6448-84C9-1F840D3360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E71A9-D17C-5141-BDAF-F7193B0326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AABEB04D-E548-40F4-BA49-20523F0ACA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CFD2873-76EB-7E4E-A39B-A90CEF693D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9C427AA-CB8E-984D-8E13-58EEB7E0BCB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6D86650-EEF8-403E-BA1A-B8A24A6214C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DC73C93-C907-894E-A65C-BBE1C9F032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B802C00A-616B-8E40-BDA2-51EABC8089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397B00A-4D46-E841-A856-79FA60DE99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fld id="{5B74E1B5-0CB1-49A3-B017-62696BBEB1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2646CC15-556F-4FCE-9975-786F3410F7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8EC4431-6AC1-41EB-838C-ACB174433237}" type="slidenum">
              <a:rPr lang="zh-CN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EDDE363-FE57-4A73-ABE9-D1786DC567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B651F7C-F09D-4C0E-9EB4-7DEB45031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>
            <a:extLst>
              <a:ext uri="{FF2B5EF4-FFF2-40B4-BE49-F238E27FC236}">
                <a16:creationId xmlns:a16="http://schemas.microsoft.com/office/drawing/2014/main" id="{B48CF94F-2059-45F0-8B9E-91BC52A60D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7F46E6-947C-4148-BA06-B49371B1C5A0}" type="slidenum">
              <a:rPr lang="zh-CN" altLang="en-US" smtClean="0"/>
              <a:pPr>
                <a:spcBef>
                  <a:spcPct val="0"/>
                </a:spcBef>
              </a:pPr>
              <a:t>60</a:t>
            </a:fld>
            <a:endParaRPr lang="en-US" altLang="zh-CN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8613B977-2AC2-42CA-B6AB-5749B72EE1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6A41A1A9-7DA9-405F-993F-BB483DB26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>
            <a:extLst>
              <a:ext uri="{FF2B5EF4-FFF2-40B4-BE49-F238E27FC236}">
                <a16:creationId xmlns:a16="http://schemas.microsoft.com/office/drawing/2014/main" id="{25010357-18A4-4D7F-BA9A-653C5064B3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D8CF2AF-9D69-404C-9456-F20BEF0BA35F}" type="slidenum">
              <a:rPr lang="zh-CN" altLang="en-US" smtClean="0"/>
              <a:pPr>
                <a:spcBef>
                  <a:spcPct val="0"/>
                </a:spcBef>
              </a:pPr>
              <a:t>61</a:t>
            </a:fld>
            <a:endParaRPr lang="en-US" altLang="zh-CN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89CA760C-E945-48BF-A12D-ADB7074AE4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9912E592-D054-42E5-B5CF-7EB0E5F85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>
            <a:extLst>
              <a:ext uri="{FF2B5EF4-FFF2-40B4-BE49-F238E27FC236}">
                <a16:creationId xmlns:a16="http://schemas.microsoft.com/office/drawing/2014/main" id="{5F3876F6-BFA0-4A26-BF0D-0E76561FFF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6C6387-415D-424B-BC7F-67A6087FDC55}" type="slidenum">
              <a:rPr lang="zh-CN" altLang="en-US" smtClean="0"/>
              <a:pPr>
                <a:spcBef>
                  <a:spcPct val="0"/>
                </a:spcBef>
              </a:pPr>
              <a:t>62</a:t>
            </a:fld>
            <a:endParaRPr lang="en-US" altLang="zh-CN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FE0D6F87-E114-4D24-9728-780DF0C6D2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FD7A547E-F2EB-4569-AE87-5604454D2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>
            <a:extLst>
              <a:ext uri="{FF2B5EF4-FFF2-40B4-BE49-F238E27FC236}">
                <a16:creationId xmlns:a16="http://schemas.microsoft.com/office/drawing/2014/main" id="{5324A16A-ECB0-4CEA-9259-0D12C2D6B3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181D304-E6BC-4B4A-8B2D-7F55B6983389}" type="slidenum">
              <a:rPr lang="zh-CN" altLang="en-US" smtClean="0"/>
              <a:pPr>
                <a:spcBef>
                  <a:spcPct val="0"/>
                </a:spcBef>
              </a:pPr>
              <a:t>63</a:t>
            </a:fld>
            <a:endParaRPr lang="en-US" altLang="zh-CN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94D6CDDC-A680-43CE-89EA-6FA9E1AB9A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89FDDF7E-4667-42D5-B12B-FFC6CD12C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>
            <a:extLst>
              <a:ext uri="{FF2B5EF4-FFF2-40B4-BE49-F238E27FC236}">
                <a16:creationId xmlns:a16="http://schemas.microsoft.com/office/drawing/2014/main" id="{D28FF6B6-7161-403C-B4AD-809BC9FA4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37E11E-C86C-4D76-9746-5FF3C3C423C6}" type="slidenum">
              <a:rPr lang="zh-CN" altLang="en-US" smtClean="0"/>
              <a:pPr>
                <a:spcBef>
                  <a:spcPct val="0"/>
                </a:spcBef>
              </a:pPr>
              <a:t>64</a:t>
            </a:fld>
            <a:endParaRPr lang="en-US" altLang="zh-CN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447AE5AE-0EA7-466E-B929-C7DA4895AA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D5FC3C86-6A61-465B-8CF2-9C1D7450C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7">
            <a:extLst>
              <a:ext uri="{FF2B5EF4-FFF2-40B4-BE49-F238E27FC236}">
                <a16:creationId xmlns:a16="http://schemas.microsoft.com/office/drawing/2014/main" id="{2D6F0A82-D0D6-4154-9CE9-E59CB85F53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53E2A56-020E-45F0-A01C-7943CBF063C7}" type="slidenum">
              <a:rPr lang="zh-CN" altLang="en-US" smtClean="0"/>
              <a:pPr>
                <a:spcBef>
                  <a:spcPct val="0"/>
                </a:spcBef>
              </a:pPr>
              <a:t>65</a:t>
            </a:fld>
            <a:endParaRPr lang="en-US" altLang="zh-CN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0AD270D9-A880-45BD-BE13-8B871FF41D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00D164E2-FA67-4313-B50A-FC9B685BC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>
            <a:extLst>
              <a:ext uri="{FF2B5EF4-FFF2-40B4-BE49-F238E27FC236}">
                <a16:creationId xmlns:a16="http://schemas.microsoft.com/office/drawing/2014/main" id="{345107D1-3C33-46A5-A8C2-6313CB197F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15AA4DA-6B62-4A61-A99D-BE20BB2A3819}" type="slidenum">
              <a:rPr lang="zh-CN" altLang="en-US" smtClean="0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42A23BB4-799A-4ACC-A9C0-2EC7429E73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1AFB1DB4-1E02-4A7C-AB75-3366641D6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>
            <a:extLst>
              <a:ext uri="{FF2B5EF4-FFF2-40B4-BE49-F238E27FC236}">
                <a16:creationId xmlns:a16="http://schemas.microsoft.com/office/drawing/2014/main" id="{A76DC322-AAD9-49EA-A90F-2CEE5A0890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A93C07-270D-4D85-A533-0152EDF42181}" type="slidenum">
              <a:rPr lang="zh-CN" altLang="en-US" smtClean="0"/>
              <a:pPr>
                <a:spcBef>
                  <a:spcPct val="0"/>
                </a:spcBef>
              </a:pPr>
              <a:t>53</a:t>
            </a:fld>
            <a:endParaRPr lang="en-US" altLang="zh-CN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EB360ECB-DC68-491D-9529-777C931565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C95742C3-DFFE-47F1-B936-E06ECC54B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>
            <a:extLst>
              <a:ext uri="{FF2B5EF4-FFF2-40B4-BE49-F238E27FC236}">
                <a16:creationId xmlns:a16="http://schemas.microsoft.com/office/drawing/2014/main" id="{7511AA4B-64D9-4BB1-97BE-96C984A887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4F416F-450E-4942-BC54-D6415B19AD12}" type="slidenum">
              <a:rPr lang="zh-CN" altLang="en-US" smtClean="0"/>
              <a:pPr>
                <a:spcBef>
                  <a:spcPct val="0"/>
                </a:spcBef>
              </a:pPr>
              <a:t>54</a:t>
            </a:fld>
            <a:endParaRPr lang="en-US" altLang="zh-CN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611E5C1A-EA4B-48F1-A4C2-992874111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54F60E40-75C7-4541-B916-0A47FCA9ED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>
            <a:extLst>
              <a:ext uri="{FF2B5EF4-FFF2-40B4-BE49-F238E27FC236}">
                <a16:creationId xmlns:a16="http://schemas.microsoft.com/office/drawing/2014/main" id="{3AB54CBC-C22A-4E30-A23B-AAAC1FDFEA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48003F-5071-40D5-A328-555A2009AC4F}" type="slidenum">
              <a:rPr lang="zh-CN" altLang="en-US" smtClean="0"/>
              <a:pPr>
                <a:spcBef>
                  <a:spcPct val="0"/>
                </a:spcBef>
              </a:pPr>
              <a:t>55</a:t>
            </a:fld>
            <a:endParaRPr lang="en-US" altLang="zh-CN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1E204976-BC19-4E80-BE4C-A8AB6295C1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586A202F-9CD5-46C6-85C0-984A4A3FF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>
            <a:extLst>
              <a:ext uri="{FF2B5EF4-FFF2-40B4-BE49-F238E27FC236}">
                <a16:creationId xmlns:a16="http://schemas.microsoft.com/office/drawing/2014/main" id="{29BEDD99-993F-4F53-8F76-4D29592AC7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98B5C3-C115-44DC-A120-ED3D68C4F606}" type="slidenum">
              <a:rPr lang="zh-CN" altLang="en-US" smtClean="0"/>
              <a:pPr>
                <a:spcBef>
                  <a:spcPct val="0"/>
                </a:spcBef>
              </a:pPr>
              <a:t>56</a:t>
            </a:fld>
            <a:endParaRPr lang="en-US" altLang="zh-CN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582F15B8-BB44-4972-BF71-0896EE0C51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28BB7E46-5BBB-4283-B8F0-08C2C671C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>
            <a:extLst>
              <a:ext uri="{FF2B5EF4-FFF2-40B4-BE49-F238E27FC236}">
                <a16:creationId xmlns:a16="http://schemas.microsoft.com/office/drawing/2014/main" id="{359B30E6-F46E-40FB-8464-1F0B8F73B3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2E187E0-56F3-498D-ADB2-7DA5249AF665}" type="slidenum">
              <a:rPr lang="zh-CN" altLang="en-US" smtClean="0"/>
              <a:pPr>
                <a:spcBef>
                  <a:spcPct val="0"/>
                </a:spcBef>
              </a:pPr>
              <a:t>57</a:t>
            </a:fld>
            <a:endParaRPr lang="en-US" altLang="zh-CN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1E2E3B51-BD4E-4E28-A013-95732F9A6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2B1C9137-27F2-479E-B84A-E99B669BD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>
            <a:extLst>
              <a:ext uri="{FF2B5EF4-FFF2-40B4-BE49-F238E27FC236}">
                <a16:creationId xmlns:a16="http://schemas.microsoft.com/office/drawing/2014/main" id="{F76ADAAE-7A96-4AC4-995E-EC82F7C9B5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8EF4E8C-222D-4F8E-89C3-4737C4EBAFC4}" type="slidenum">
              <a:rPr lang="zh-CN" altLang="en-US" smtClean="0"/>
              <a:pPr>
                <a:spcBef>
                  <a:spcPct val="0"/>
                </a:spcBef>
              </a:pPr>
              <a:t>58</a:t>
            </a:fld>
            <a:endParaRPr lang="en-US" altLang="zh-CN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A18655FE-D0B7-4E7F-B7E4-2715163A1E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E4D6500D-FC0A-40FE-85FF-43CC6061A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>
            <a:extLst>
              <a:ext uri="{FF2B5EF4-FFF2-40B4-BE49-F238E27FC236}">
                <a16:creationId xmlns:a16="http://schemas.microsoft.com/office/drawing/2014/main" id="{E82A72B9-61ED-4396-9DDE-B843D2C61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E3EF54-1992-4745-894B-3B13BEBF12DB}" type="slidenum">
              <a:rPr lang="zh-CN" altLang="en-US" smtClean="0"/>
              <a:pPr>
                <a:spcBef>
                  <a:spcPct val="0"/>
                </a:spcBef>
              </a:pPr>
              <a:t>59</a:t>
            </a:fld>
            <a:endParaRPr lang="en-US" altLang="zh-CN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3C11A98B-1C07-4DFA-AE3D-41976F279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8DE3F86B-24E8-45AA-8EEE-0D8F8528B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ADDA1B0-4FB2-4260-9AEF-EEF76B8050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F4B4B-1601-4F39-B63A-B9C0D2CB8C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20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D87199-FC73-45D7-BEAC-00943F360A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BACE4-533C-4D42-BFBD-413C52E0FC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19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93497B-53A0-4A3E-8AC7-481C4D3139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04B57-0865-417A-9EE6-DE4BF8CC44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29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0C5B32-F87B-4409-BC37-114983CEA3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679F6-CB0B-45C5-AF64-A18611139F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32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993A03-6D13-44F4-B33E-95117CF2B9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74C64-9F96-4C73-A3D5-496F8A2CA8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34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13062-2B21-4F77-B8E1-E069259012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49E43-B6C8-44B2-9197-CEEBD33B4C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2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6302C3-1E85-4CC4-A89E-7BAC0F51CD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ED9DA-E5C6-42CF-963D-AD755C05B8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73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185E361-B4FE-40D5-862C-4732A2BEA2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587A9-20B2-42C5-8A9B-0992137F38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20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7CCA736A-814E-4B68-AF93-F5F7607B91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F5618-6B3B-4CAD-BD54-A21094F0CF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2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D90D9B-C091-440A-88BD-DCA661283F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D213-F16E-49E9-BD38-BEE003D192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92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601D21-F23E-4695-A59B-283D04E565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B71BB-5C59-4B84-8343-B9D290287A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32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179AD50-4949-4B95-AD3D-7C5A74591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7AF389B-E06C-417B-99C7-69B1638C7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6CDEF9B-B5B8-1844-985F-A3E8059094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fld id="{2BBC0D8B-55F2-45D3-BA16-7DA0BAAF45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FF501EA9-092C-445A-912F-3D44CEDFA7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Machine-Level Representation of Programs III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/>
              <a:t>(usually a </a:t>
            </a:r>
            <a:r>
              <a:rPr lang="en-US" dirty="0"/>
              <a:t>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4693525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461750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5946118" y="4876800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650" y="5293232"/>
            <a:ext cx="5335841" cy="10772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(The memory doesn’t change,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only the value of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56EFD4F1-5698-40E8-86FC-42E752902BE8}"/>
              </a:ext>
            </a:extLst>
          </p:cNvPr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E6A13F9B-2838-4E0A-9CE8-0F8BFF2F98F1}"/>
              </a:ext>
            </a:extLst>
          </p:cNvPr>
          <p:cNvSpPr>
            <a:spLocks/>
          </p:cNvSpPr>
          <p:nvPr/>
        </p:nvSpPr>
        <p:spPr bwMode="auto">
          <a:xfrm>
            <a:off x="5691426" y="5340151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24" name="AutoShape 1">
            <a:extLst>
              <a:ext uri="{FF2B5EF4-FFF2-40B4-BE49-F238E27FC236}">
                <a16:creationId xmlns:a16="http://schemas.microsoft.com/office/drawing/2014/main" id="{39CC9290-FA29-4445-9E40-1D97850D8A9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097588" y="4949826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BF3E01D-B721-4ED3-BBAF-A03C629B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76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Outline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925811-80E8-497E-97E8-4CA1E438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3810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B44A38-93CA-4254-AF7D-670C1F23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587A9-20B2-42C5-8A9B-0992137F38E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88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Use stack to support procedure call and return</a:t>
            </a:r>
          </a:p>
          <a:p>
            <a:r>
              <a:rPr lang="en-US" sz="2400" dirty="0">
                <a:solidFill>
                  <a:srgbClr val="980002"/>
                </a:solidFill>
              </a:rPr>
              <a:t>Procedure call:</a:t>
            </a:r>
            <a:r>
              <a:rPr lang="en-US" sz="2400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sz="2000" dirty="0"/>
              <a:t>Push return address on stack</a:t>
            </a:r>
          </a:p>
          <a:p>
            <a:pPr marL="552450" lvl="1"/>
            <a:r>
              <a:rPr lang="en-US" sz="2000" dirty="0"/>
              <a:t>Jump to </a:t>
            </a:r>
            <a:r>
              <a:rPr lang="en-US" sz="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sz="2000" dirty="0"/>
          </a:p>
          <a:p>
            <a:r>
              <a:rPr lang="en-US" sz="2400" dirty="0"/>
              <a:t>Return address:</a:t>
            </a:r>
          </a:p>
          <a:p>
            <a:pPr marL="552450" lvl="1"/>
            <a:r>
              <a:rPr lang="en-US" sz="2000" dirty="0"/>
              <a:t>Address of the next instruction right after call</a:t>
            </a:r>
          </a:p>
          <a:p>
            <a:pPr marL="552450" lvl="1"/>
            <a:r>
              <a:rPr lang="en-US" sz="2000" dirty="0"/>
              <a:t>Example from disassembly</a:t>
            </a:r>
          </a:p>
          <a:p>
            <a:r>
              <a:rPr lang="en-US" sz="2400" dirty="0">
                <a:solidFill>
                  <a:srgbClr val="980002"/>
                </a:solidFill>
              </a:rPr>
              <a:t>Procedure return:</a:t>
            </a:r>
            <a:r>
              <a:rPr lang="en-US" sz="2400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sz="2000" dirty="0"/>
              <a:t>Pop address from stack</a:t>
            </a:r>
          </a:p>
          <a:p>
            <a:pPr marL="552450" lvl="1"/>
            <a:r>
              <a:rPr lang="en-US" sz="2000" dirty="0"/>
              <a:t>Jump to address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8D5BC4-7412-4E82-9D9C-8459FFAB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#1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/>
              <a:t>•</a:t>
            </a:r>
          </a:p>
          <a:p>
            <a:pPr algn="ctr"/>
            <a:r>
              <a:rPr lang="en-US" sz="2400" dirty="0"/>
              <a:t>•</a:t>
            </a:r>
          </a:p>
          <a:p>
            <a:pPr algn="ctr"/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FCAD78-D7B3-4D02-8CA7-0E4E0F25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587A9-20B2-42C5-8A9B-0992137F38E4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#2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/>
              <a:t>•</a:t>
            </a:r>
          </a:p>
          <a:p>
            <a:pPr algn="ctr"/>
            <a:r>
              <a:rPr lang="en-US" sz="2400" dirty="0"/>
              <a:t>•</a:t>
            </a:r>
          </a:p>
          <a:p>
            <a:pPr algn="ctr"/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A561AF-32F8-4A62-A9F6-AB19D475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587A9-20B2-42C5-8A9B-0992137F38E4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#3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/>
              <a:t>•</a:t>
            </a:r>
          </a:p>
          <a:p>
            <a:pPr algn="ctr"/>
            <a:r>
              <a:rPr lang="en-US" sz="2400" dirty="0"/>
              <a:t>•</a:t>
            </a:r>
          </a:p>
          <a:p>
            <a:pPr algn="ctr"/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06F16E-6883-4007-9FA5-EAB92C73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587A9-20B2-42C5-8A9B-0992137F38E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#4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/>
              <a:t>•</a:t>
            </a:r>
          </a:p>
          <a:p>
            <a:pPr algn="ctr"/>
            <a:r>
              <a:rPr lang="en-US" sz="2400" dirty="0"/>
              <a:t>•</a:t>
            </a:r>
          </a:p>
          <a:p>
            <a:pPr algn="ctr"/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A3959D-08CC-411F-8CE1-72727AA2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587A9-20B2-42C5-8A9B-0992137F38E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Outline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Illustrations of Recursion &amp; Pointers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76A0A4-A3FF-40D3-82DE-28A92652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Data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6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81538" y="5343207"/>
            <a:ext cx="4041775" cy="334963"/>
          </a:xfrm>
        </p:spPr>
        <p:txBody>
          <a:bodyPr/>
          <a:lstStyle/>
          <a:p>
            <a:r>
              <a:rPr lang="en-US" dirty="0"/>
              <a:t>Only allocate stack space when needed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/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/>
              <a:r>
                <a:rPr lang="en-US" sz="2400" dirty="0"/>
                <a:t>• • •</a:t>
              </a:r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877F5-BCD1-441E-9B09-94D1D8C1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ED9DA-E5C6-42CF-963D-AD755C05B80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7000"/>
            <a:ext cx="8077200" cy="787400"/>
          </a:xfrm>
        </p:spPr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889000"/>
            <a:ext cx="5257800" cy="5435600"/>
          </a:xfrm>
        </p:spPr>
        <p:txBody>
          <a:bodyPr/>
          <a:lstStyle/>
          <a:p>
            <a:r>
              <a:rPr lang="en-US" sz="2400" dirty="0"/>
              <a:t>Passing control</a:t>
            </a:r>
          </a:p>
          <a:p>
            <a:pPr lvl="1"/>
            <a:r>
              <a:rPr lang="en-US" sz="2000" dirty="0"/>
              <a:t>To beginning of procedure code</a:t>
            </a:r>
          </a:p>
          <a:p>
            <a:pPr lvl="1"/>
            <a:r>
              <a:rPr lang="en-US" sz="2000" dirty="0"/>
              <a:t>Back to return point</a:t>
            </a:r>
          </a:p>
          <a:p>
            <a:r>
              <a:rPr lang="en-US" sz="2400" dirty="0"/>
              <a:t>Passing data</a:t>
            </a:r>
          </a:p>
          <a:p>
            <a:pPr lvl="1"/>
            <a:r>
              <a:rPr lang="en-US" sz="2000" dirty="0"/>
              <a:t>Procedure arguments</a:t>
            </a:r>
          </a:p>
          <a:p>
            <a:pPr lvl="1"/>
            <a:r>
              <a:rPr lang="en-US" sz="2000" dirty="0"/>
              <a:t>Return value</a:t>
            </a:r>
          </a:p>
          <a:p>
            <a:r>
              <a:rPr lang="en-US" sz="2400" dirty="0"/>
              <a:t>Memory management</a:t>
            </a:r>
          </a:p>
          <a:p>
            <a:pPr lvl="1"/>
            <a:r>
              <a:rPr lang="en-US" sz="2000" dirty="0"/>
              <a:t>Allocate during procedure execution</a:t>
            </a:r>
          </a:p>
          <a:p>
            <a:pPr lvl="1"/>
            <a:r>
              <a:rPr lang="en-US" sz="2000" dirty="0" err="1"/>
              <a:t>Deallocate</a:t>
            </a:r>
            <a:r>
              <a:rPr lang="en-US" sz="2000" dirty="0"/>
              <a:t> upon return</a:t>
            </a:r>
          </a:p>
          <a:p>
            <a:r>
              <a:rPr lang="en-US" sz="2400" dirty="0"/>
              <a:t>Mechanisms all implemented with machine instructions</a:t>
            </a:r>
          </a:p>
          <a:p>
            <a:r>
              <a:rPr lang="en-US" sz="2400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6604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2512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334000" y="1727200"/>
            <a:ext cx="3352800" cy="3352800"/>
            <a:chOff x="5334000" y="2057400"/>
            <a:chExt cx="3352800" cy="3352800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334000" y="2362200"/>
              <a:ext cx="1371600" cy="3048000"/>
            </a:xfrm>
            <a:prstGeom prst="arc">
              <a:avLst>
                <a:gd name="adj1" fmla="val 16200000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48400" y="1803400"/>
            <a:ext cx="990600" cy="3200400"/>
            <a:chOff x="6248400" y="2133600"/>
            <a:chExt cx="9906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6019800" y="40894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F24E45-E3A3-433D-8537-060EBC20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A019FA5-9EBD-430F-8FE3-5FE0DC42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587A9-20B2-42C5-8A9B-0992137F38E4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896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Outline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180770-5422-4C54-8DFB-F69B38BD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130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892175"/>
            <a:ext cx="8382000" cy="5435600"/>
          </a:xfrm>
          <a:ln/>
        </p:spPr>
        <p:txBody>
          <a:bodyPr/>
          <a:lstStyle/>
          <a:p>
            <a:r>
              <a:rPr lang="en-US" sz="2400" dirty="0"/>
              <a:t>Languages that support recursion</a:t>
            </a:r>
          </a:p>
          <a:p>
            <a:pPr marL="552450" lvl="1"/>
            <a:r>
              <a:rPr lang="en-US" sz="2000" dirty="0"/>
              <a:t>e.g., C, Pascal, Java</a:t>
            </a:r>
          </a:p>
          <a:p>
            <a:pPr marL="552450" lvl="1"/>
            <a:r>
              <a:rPr lang="en-US" sz="2000" dirty="0"/>
              <a:t>Code must be “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sz="2000" dirty="0"/>
              <a:t>”</a:t>
            </a:r>
          </a:p>
          <a:p>
            <a:pPr marL="838200" lvl="2"/>
            <a:r>
              <a:rPr lang="en-US" sz="1800" dirty="0"/>
              <a:t>Multiple simultaneous instantiations of single procedure</a:t>
            </a:r>
          </a:p>
          <a:p>
            <a:pPr marL="552450" lvl="1"/>
            <a:r>
              <a:rPr lang="en-US" sz="2000" dirty="0"/>
              <a:t>Need some place to store state of each instantiation</a:t>
            </a:r>
          </a:p>
          <a:p>
            <a:pPr marL="838200" lvl="2"/>
            <a:r>
              <a:rPr lang="en-US" sz="1800" dirty="0"/>
              <a:t>Arguments</a:t>
            </a:r>
          </a:p>
          <a:p>
            <a:pPr marL="838200" lvl="2"/>
            <a:r>
              <a:rPr lang="en-US" sz="1800" dirty="0"/>
              <a:t>Local variables</a:t>
            </a:r>
          </a:p>
          <a:p>
            <a:pPr marL="838200" lvl="2"/>
            <a:r>
              <a:rPr lang="en-US" sz="1800" dirty="0"/>
              <a:t>Return pointer</a:t>
            </a:r>
          </a:p>
          <a:p>
            <a:r>
              <a:rPr lang="en-US" sz="2400" dirty="0"/>
              <a:t>Stack discipline</a:t>
            </a:r>
          </a:p>
          <a:p>
            <a:pPr marL="552450" lvl="1"/>
            <a:r>
              <a:rPr lang="en-US" sz="2000" dirty="0"/>
              <a:t>State for given procedure needed for limited time</a:t>
            </a:r>
          </a:p>
          <a:p>
            <a:pPr marL="838200" lvl="2"/>
            <a:r>
              <a:rPr lang="en-US" sz="1800" dirty="0"/>
              <a:t>From when called to when return</a:t>
            </a:r>
          </a:p>
          <a:p>
            <a:pPr marL="552450" lvl="1"/>
            <a:r>
              <a:rPr lang="en-US" sz="2000" dirty="0" err="1"/>
              <a:t>Callee</a:t>
            </a:r>
            <a:r>
              <a:rPr lang="en-US" sz="2000" dirty="0"/>
              <a:t> returns before caller does</a:t>
            </a:r>
          </a:p>
          <a:p>
            <a:r>
              <a:rPr lang="en-US" sz="2400" dirty="0"/>
              <a:t>Stack allocated in </a:t>
            </a:r>
            <a:r>
              <a:rPr lang="en-US" sz="24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sz="2400" dirty="0"/>
          </a:p>
          <a:p>
            <a:pPr marL="552450" lvl="1"/>
            <a:r>
              <a:rPr lang="en-US" sz="2000" dirty="0"/>
              <a:t>state for single procedure instantiation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0D9930-6B67-4B32-9009-23842B77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288EE5D-0B22-4F75-AC1A-202560D7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020888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1833563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077200" cy="744535"/>
          </a:xfrm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68375"/>
            <a:ext cx="4648200" cy="5435600"/>
          </a:xfrm>
          <a:ln/>
        </p:spPr>
        <p:txBody>
          <a:bodyPr/>
          <a:lstStyle/>
          <a:p>
            <a:r>
              <a:rPr lang="en-US" sz="2400" dirty="0"/>
              <a:t>Contents</a:t>
            </a:r>
          </a:p>
          <a:p>
            <a:pPr marL="552450" lvl="1"/>
            <a:r>
              <a:rPr lang="en-US" sz="2000" dirty="0"/>
              <a:t>Return information</a:t>
            </a:r>
          </a:p>
          <a:p>
            <a:pPr marL="552450" lvl="1"/>
            <a:r>
              <a:rPr lang="en-US" sz="2000" dirty="0"/>
              <a:t>Local storage (if needed)</a:t>
            </a:r>
          </a:p>
          <a:p>
            <a:pPr marL="552450" lvl="1"/>
            <a:r>
              <a:rPr lang="en-US" sz="2000" dirty="0"/>
              <a:t>Temporary space (if needed)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Management</a:t>
            </a:r>
          </a:p>
          <a:p>
            <a:pPr marL="552450" lvl="1"/>
            <a:r>
              <a:rPr lang="en-US" sz="2000" dirty="0"/>
              <a:t>Space allocated when enter procedure</a:t>
            </a:r>
          </a:p>
          <a:p>
            <a:pPr marL="838200" lvl="2"/>
            <a:r>
              <a:rPr lang="en-US" sz="1800" dirty="0"/>
              <a:t>“Set-up” code</a:t>
            </a:r>
          </a:p>
          <a:p>
            <a:pPr marL="838200" lvl="2"/>
            <a:r>
              <a:rPr lang="en-US" sz="1800" dirty="0"/>
              <a:t>Includes push by </a:t>
            </a:r>
            <a:r>
              <a:rPr lang="en-US" sz="1800" b="1" dirty="0">
                <a:latin typeface="Courier New"/>
                <a:cs typeface="Courier New"/>
              </a:rPr>
              <a:t>call</a:t>
            </a:r>
            <a:r>
              <a:rPr lang="en-US" sz="1800" dirty="0"/>
              <a:t> instruction</a:t>
            </a:r>
          </a:p>
          <a:p>
            <a:pPr marL="552450" lvl="1"/>
            <a:r>
              <a:rPr lang="en-US" sz="2000" dirty="0" err="1"/>
              <a:t>Deallocated</a:t>
            </a:r>
            <a:r>
              <a:rPr lang="en-US" sz="2000" dirty="0"/>
              <a:t> when return</a:t>
            </a:r>
          </a:p>
          <a:p>
            <a:pPr marL="838200" lvl="2"/>
            <a:r>
              <a:rPr lang="en-US" sz="1800" dirty="0"/>
              <a:t>“Finish” code</a:t>
            </a:r>
          </a:p>
          <a:p>
            <a:pPr marL="838200" lvl="2"/>
            <a:r>
              <a:rPr lang="en-US" sz="1800" dirty="0"/>
              <a:t>Includes pop by </a:t>
            </a:r>
            <a:r>
              <a:rPr lang="en-US" sz="1800" b="1" dirty="0">
                <a:latin typeface="Courier New"/>
                <a:cs typeface="Courier New"/>
              </a:rPr>
              <a:t>ret</a:t>
            </a:r>
            <a:r>
              <a:rPr lang="en-US" sz="1800" dirty="0"/>
              <a:t> instruction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390900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201988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029075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65125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32710"/>
              </p:ext>
            </p:extLst>
          </p:nvPr>
        </p:nvGraphicFramePr>
        <p:xfrm>
          <a:off x="7310437" y="146050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114550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1BBA8A8-9733-4081-BCE1-A802295F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8332F7-7913-47DE-AB5F-2543A3DB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DE5634-8048-423E-87DF-E61A775C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769DD6-B5DB-455D-BF71-749F4905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38C9B0-BE38-4345-B106-FFDA295E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DE8229-9AA2-4345-9AF8-2259B8E4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077200" cy="914400"/>
          </a:xfrm>
        </p:spPr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838200"/>
            <a:ext cx="5257800" cy="5435600"/>
          </a:xfrm>
        </p:spPr>
        <p:txBody>
          <a:bodyPr/>
          <a:lstStyle/>
          <a:p>
            <a:r>
              <a:rPr lang="en-US" sz="2400" dirty="0"/>
              <a:t>Passing control</a:t>
            </a:r>
          </a:p>
          <a:p>
            <a:pPr lvl="1"/>
            <a:r>
              <a:rPr lang="en-US" sz="2000" dirty="0"/>
              <a:t>To beginning of procedure code</a:t>
            </a:r>
          </a:p>
          <a:p>
            <a:pPr lvl="1"/>
            <a:r>
              <a:rPr lang="en-US" sz="2000" dirty="0"/>
              <a:t>Back to return point</a:t>
            </a:r>
          </a:p>
          <a:p>
            <a:r>
              <a:rPr lang="en-US" sz="2400" dirty="0"/>
              <a:t>Passing data</a:t>
            </a:r>
          </a:p>
          <a:p>
            <a:pPr lvl="1"/>
            <a:r>
              <a:rPr lang="en-US" sz="2000" dirty="0"/>
              <a:t>Procedure arguments</a:t>
            </a:r>
          </a:p>
          <a:p>
            <a:pPr lvl="1"/>
            <a:r>
              <a:rPr lang="en-US" sz="2000" dirty="0"/>
              <a:t>Return value</a:t>
            </a:r>
          </a:p>
          <a:p>
            <a:r>
              <a:rPr lang="en-US" sz="2400" dirty="0"/>
              <a:t>Memory management</a:t>
            </a:r>
          </a:p>
          <a:p>
            <a:pPr lvl="1"/>
            <a:r>
              <a:rPr lang="en-US" sz="2000" dirty="0"/>
              <a:t>Allocate during procedure execution</a:t>
            </a:r>
          </a:p>
          <a:p>
            <a:pPr lvl="1"/>
            <a:r>
              <a:rPr lang="en-US" sz="2000" dirty="0" err="1"/>
              <a:t>Deallocate</a:t>
            </a:r>
            <a:r>
              <a:rPr lang="en-US" sz="2000" dirty="0"/>
              <a:t> upon return</a:t>
            </a:r>
          </a:p>
          <a:p>
            <a:r>
              <a:rPr lang="en-US" sz="2400" dirty="0"/>
              <a:t>Mechanisms all implemented with machine instructions</a:t>
            </a:r>
          </a:p>
          <a:p>
            <a:r>
              <a:rPr lang="en-US" sz="2400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609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200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838200"/>
            <a:ext cx="8686800" cy="3139321"/>
          </a:xfrm>
          <a:prstGeom prst="rect">
            <a:avLst/>
          </a:prstGeom>
          <a:solidFill>
            <a:srgbClr val="FFC000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Machine instructions implement the mechanisms, but the choices are determined by designers.  These choices make up the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Binary Interface (ABI)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D39D9A-8EFC-4476-8402-504B6A76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350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43C467-B36B-4209-8272-83AE01C8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8A5EF5E-338A-42BB-B0AB-6762948C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33C56B-0FF9-4708-946A-67023E3B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0B8652-0322-4650-8389-C4BEF8FC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437442-55DC-4D1D-916D-FB73F40A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7D2865-776F-43BB-908F-F9AE906E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sz="2400" dirty="0"/>
              <a:t>Current Stack Frame (“Top” to Bottom)</a:t>
            </a:r>
          </a:p>
          <a:p>
            <a:pPr marL="552450" lvl="1"/>
            <a:r>
              <a:rPr lang="en-US" sz="2000" dirty="0"/>
              <a:t>“Argument build:”</a:t>
            </a:r>
            <a:br>
              <a:rPr lang="en-US" sz="2000" dirty="0"/>
            </a:br>
            <a:r>
              <a:rPr lang="en-US" sz="2000" dirty="0"/>
              <a:t>Parameters for function about to call</a:t>
            </a:r>
          </a:p>
          <a:p>
            <a:pPr marL="552450" lvl="1"/>
            <a:r>
              <a:rPr lang="en-US" sz="2000" dirty="0"/>
              <a:t>Local variables</a:t>
            </a:r>
            <a:br>
              <a:rPr lang="en-US" sz="2000" dirty="0"/>
            </a:br>
            <a:r>
              <a:rPr lang="en-US" sz="2000" dirty="0"/>
              <a:t>If can’t keep in registers</a:t>
            </a:r>
          </a:p>
          <a:p>
            <a:pPr marL="552450" lvl="1"/>
            <a:r>
              <a:rPr lang="en-US" sz="2000" dirty="0"/>
              <a:t>Saved register context</a:t>
            </a:r>
          </a:p>
          <a:p>
            <a:pPr marL="552450" lvl="1"/>
            <a:r>
              <a:rPr lang="en-US" sz="2000" dirty="0"/>
              <a:t>Old frame pointer (optional)</a:t>
            </a:r>
          </a:p>
          <a:p>
            <a:endParaRPr lang="en-US" sz="2400" dirty="0"/>
          </a:p>
          <a:p>
            <a:r>
              <a:rPr lang="en-US" sz="2400" dirty="0"/>
              <a:t>Caller Stack Frame</a:t>
            </a:r>
          </a:p>
          <a:p>
            <a:pPr marL="552450" lvl="1"/>
            <a:r>
              <a:rPr lang="en-US" sz="2000" dirty="0"/>
              <a:t>Return address</a:t>
            </a:r>
          </a:p>
          <a:p>
            <a:pPr marL="838200" lvl="2"/>
            <a:r>
              <a:rPr lang="en-US" sz="1800" dirty="0"/>
              <a:t>Pushed by 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sz="1800" dirty="0"/>
              <a:t> instruction</a:t>
            </a:r>
          </a:p>
          <a:p>
            <a:pPr marL="552450" lvl="1"/>
            <a:r>
              <a:rPr lang="en-US" sz="2000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AA8CC4-BFB0-44B4-BABE-0EC8BA71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28">
            <a:extLst>
              <a:ext uri="{FF2B5EF4-FFF2-40B4-BE49-F238E27FC236}">
                <a16:creationId xmlns:a16="http://schemas.microsoft.com/office/drawing/2014/main" id="{148C961C-7821-644D-9D85-F742982DF833}"/>
              </a:ext>
            </a:extLst>
          </p:cNvPr>
          <p:cNvGraphicFramePr>
            <a:graphicFrameLocks noGrp="1"/>
          </p:cNvGraphicFramePr>
          <p:nvPr/>
        </p:nvGraphicFramePr>
        <p:xfrm>
          <a:off x="6950075" y="2149475"/>
          <a:ext cx="1660525" cy="26035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b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0323" name="Rectangle 27">
            <a:extLst>
              <a:ext uri="{FF2B5EF4-FFF2-40B4-BE49-F238E27FC236}">
                <a16:creationId xmlns:a16="http://schemas.microsoft.com/office/drawing/2014/main" id="{9C83C2C7-54A6-48E0-921B-57F903481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2151063"/>
            <a:ext cx="1660525" cy="2589212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9" name="Group 28">
            <a:extLst>
              <a:ext uri="{FF2B5EF4-FFF2-40B4-BE49-F238E27FC236}">
                <a16:creationId xmlns:a16="http://schemas.microsoft.com/office/drawing/2014/main" id="{52B77310-53F5-FF49-8E52-89C0ABF2E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74367"/>
              </p:ext>
            </p:extLst>
          </p:nvPr>
        </p:nvGraphicFramePr>
        <p:xfrm>
          <a:off x="6950075" y="2149475"/>
          <a:ext cx="1660525" cy="39537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289" marB="45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8">
            <a:extLst>
              <a:ext uri="{FF2B5EF4-FFF2-40B4-BE49-F238E27FC236}">
                <a16:creationId xmlns:a16="http://schemas.microsoft.com/office/drawing/2014/main" id="{22C158A6-5992-D349-85D1-2F83286BEA65}"/>
              </a:ext>
            </a:extLst>
          </p:cNvPr>
          <p:cNvGraphicFramePr>
            <a:graphicFrameLocks noGrp="1"/>
          </p:cNvGraphicFramePr>
          <p:nvPr/>
        </p:nvGraphicFramePr>
        <p:xfrm>
          <a:off x="6950075" y="291147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Local variable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28">
            <a:extLst>
              <a:ext uri="{FF2B5EF4-FFF2-40B4-BE49-F238E27FC236}">
                <a16:creationId xmlns:a16="http://schemas.microsoft.com/office/drawing/2014/main" id="{093899A3-3CB6-4845-AE1B-9CE17D528C04}"/>
              </a:ext>
            </a:extLst>
          </p:cNvPr>
          <p:cNvGraphicFramePr>
            <a:graphicFrameLocks noGrp="1"/>
          </p:cNvGraphicFramePr>
          <p:nvPr/>
        </p:nvGraphicFramePr>
        <p:xfrm>
          <a:off x="6950075" y="2530475"/>
          <a:ext cx="1660525" cy="39537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Saved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regs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289" marB="45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0307" name="灯片编号占位符 5">
            <a:extLst>
              <a:ext uri="{FF2B5EF4-FFF2-40B4-BE49-F238E27FC236}">
                <a16:creationId xmlns:a16="http://schemas.microsoft.com/office/drawing/2014/main" id="{DBF88255-3AFC-4AF7-BD1B-8442178A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14C435-E99D-42BB-9F1B-252367D9FCD9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308" name="Rectangle 2">
            <a:extLst>
              <a:ext uri="{FF2B5EF4-FFF2-40B4-BE49-F238E27FC236}">
                <a16:creationId xmlns:a16="http://schemas.microsoft.com/office/drawing/2014/main" id="{B8BD594C-3D1E-4275-A777-010F6404A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Local Variable</a:t>
            </a:r>
          </a:p>
        </p:txBody>
      </p:sp>
      <p:sp>
        <p:nvSpPr>
          <p:cNvPr id="140309" name="Rectangle 3">
            <a:extLst>
              <a:ext uri="{FF2B5EF4-FFF2-40B4-BE49-F238E27FC236}">
                <a16:creationId xmlns:a16="http://schemas.microsoft.com/office/drawing/2014/main" id="{9F023C7B-789D-4C08-9DBE-5AD4082D0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Allocation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Below saved regs or old %</a:t>
            </a:r>
            <a:r>
              <a:rPr lang="en-US" altLang="zh-CN" dirty="0" err="1">
                <a:ea typeface="宋体" panose="02010600030101010101" pitchFamily="2" charset="-122"/>
              </a:rPr>
              <a:t>ebp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movq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ea typeface="宋体" panose="02010600030101010101" pitchFamily="2" charset="-122"/>
              </a:rPr>
              <a:t>subq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rsp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(e.g.,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subq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$4, %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rsp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De-allocation</a:t>
            </a:r>
          </a:p>
          <a:p>
            <a:pPr lvl="1">
              <a:lnSpc>
                <a:spcPct val="14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movq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ea typeface="宋体" panose="02010600030101010101" pitchFamily="2" charset="-122"/>
              </a:rPr>
              <a:t>addq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rsp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(e.g.,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addq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$4, %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rsp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Usage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Relative to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rsp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/%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rbp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(e.g.,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movq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%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rax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, 8(%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rsp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))</a:t>
            </a:r>
          </a:p>
        </p:txBody>
      </p:sp>
      <p:grpSp>
        <p:nvGrpSpPr>
          <p:cNvPr id="140316" name="Group 27">
            <a:extLst>
              <a:ext uri="{FF2B5EF4-FFF2-40B4-BE49-F238E27FC236}">
                <a16:creationId xmlns:a16="http://schemas.microsoft.com/office/drawing/2014/main" id="{85EE0191-B353-4788-80D6-496DE44CDA51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916113"/>
            <a:ext cx="1235075" cy="2138362"/>
            <a:chOff x="3686" y="1078"/>
            <a:chExt cx="778" cy="1347"/>
          </a:xfrm>
        </p:grpSpPr>
        <p:sp>
          <p:nvSpPr>
            <p:cNvPr id="140324" name="Text Box 16">
              <a:extLst>
                <a:ext uri="{FF2B5EF4-FFF2-40B4-BE49-F238E27FC236}">
                  <a16:creationId xmlns:a16="http://schemas.microsoft.com/office/drawing/2014/main" id="{D0BA924B-107A-4400-992C-5BD18CAB0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1078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rbp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0325" name="Text Box 17">
              <a:extLst>
                <a:ext uri="{FF2B5EF4-FFF2-40B4-BE49-F238E27FC236}">
                  <a16:creationId xmlns:a16="http://schemas.microsoft.com/office/drawing/2014/main" id="{D89FD2E6-825E-41D4-8B5C-4003A0C27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34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rsp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0326" name="Line 18">
              <a:extLst>
                <a:ext uri="{FF2B5EF4-FFF2-40B4-BE49-F238E27FC236}">
                  <a16:creationId xmlns:a16="http://schemas.microsoft.com/office/drawing/2014/main" id="{D35BBCA7-4278-47B6-AD79-05F4D9508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27" name="Line 19">
              <a:extLst>
                <a:ext uri="{FF2B5EF4-FFF2-40B4-BE49-F238E27FC236}">
                  <a16:creationId xmlns:a16="http://schemas.microsoft.com/office/drawing/2014/main" id="{9E3F50C4-7654-4D63-8FB0-32AF5E5A9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278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5" name="Group 28">
            <a:extLst>
              <a:ext uri="{FF2B5EF4-FFF2-40B4-BE49-F238E27FC236}">
                <a16:creationId xmlns:a16="http://schemas.microsoft.com/office/drawing/2014/main" id="{16222CF0-90E3-1D4A-BB45-CAFCDC9DA862}"/>
              </a:ext>
            </a:extLst>
          </p:cNvPr>
          <p:cNvGraphicFramePr>
            <a:graphicFrameLocks noGrp="1"/>
          </p:cNvGraphicFramePr>
          <p:nvPr/>
        </p:nvGraphicFramePr>
        <p:xfrm>
          <a:off x="6950075" y="17526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BE14A03-1E29-4319-B6E8-58974C2E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71D1AD-29EA-41BB-A712-099AB1E5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42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Outline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4419600"/>
          </a:xfrm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Chap 3.7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en-US" b="1" dirty="0">
              <a:solidFill>
                <a:srgbClr val="7F7F7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5EA034-CF89-4522-A188-5248420D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90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865BD8-2331-4B11-95CB-C5CC4EE1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713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11373" y="3200400"/>
            <a:ext cx="6324680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 1: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$3000,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-&gt; %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zeros out high order 32 bits.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use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instead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movq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 1 byte shorter.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19320F-4258-459D-88FC-2BB5DB92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641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8053" y="3512971"/>
            <a:ext cx="5994534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 2: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Computes %rsp+8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Actually, used for what it is meant!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BAAEE0-00BC-4C43-B2D8-9E189646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788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F3F2C4A0-777C-4A85-BCA8-90A9EC88C1BF}"/>
              </a:ext>
            </a:extLst>
          </p:cNvPr>
          <p:cNvSpPr>
            <a:spLocks/>
          </p:cNvSpPr>
          <p:nvPr/>
        </p:nvSpPr>
        <p:spPr bwMode="auto">
          <a:xfrm>
            <a:off x="5181600" y="2588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4872867-F8B7-4F45-9F4C-CF6222C435A6}"/>
              </a:ext>
            </a:extLst>
          </p:cNvPr>
          <p:cNvSpPr>
            <a:spLocks/>
          </p:cNvSpPr>
          <p:nvPr/>
        </p:nvSpPr>
        <p:spPr bwMode="auto">
          <a:xfrm>
            <a:off x="5181600" y="2969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25" name="Line 10">
            <a:extLst>
              <a:ext uri="{FF2B5EF4-FFF2-40B4-BE49-F238E27FC236}">
                <a16:creationId xmlns:a16="http://schemas.microsoft.com/office/drawing/2014/main" id="{AC0C44C5-E89F-45BF-AE6D-7A084D66F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3987" y="32045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3EA7F0DE-07F5-4399-8886-F1D24CD36DA8}"/>
              </a:ext>
            </a:extLst>
          </p:cNvPr>
          <p:cNvSpPr>
            <a:spLocks/>
          </p:cNvSpPr>
          <p:nvPr/>
        </p:nvSpPr>
        <p:spPr bwMode="auto">
          <a:xfrm>
            <a:off x="7010400" y="29759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15579FCD-AF50-46BB-B3A2-401E976062AF}"/>
              </a:ext>
            </a:extLst>
          </p:cNvPr>
          <p:cNvSpPr>
            <a:spLocks/>
          </p:cNvSpPr>
          <p:nvPr/>
        </p:nvSpPr>
        <p:spPr bwMode="auto">
          <a:xfrm>
            <a:off x="5943600" y="75975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5C7DA6F1-9B76-4DA4-8170-594267F27934}"/>
              </a:ext>
            </a:extLst>
          </p:cNvPr>
          <p:cNvSpPr>
            <a:spLocks/>
          </p:cNvSpPr>
          <p:nvPr/>
        </p:nvSpPr>
        <p:spPr bwMode="auto">
          <a:xfrm>
            <a:off x="5181600" y="129315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5BF50285-F72E-4C8B-9D11-C823DA4D20E1}"/>
              </a:ext>
            </a:extLst>
          </p:cNvPr>
          <p:cNvSpPr>
            <a:spLocks/>
          </p:cNvSpPr>
          <p:nvPr/>
        </p:nvSpPr>
        <p:spPr bwMode="auto">
          <a:xfrm>
            <a:off x="5181600" y="2207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0DB2E36B-0D25-42F5-A6D7-B0CAF3C884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81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31AB033E-985B-4F6A-B82D-91075CBCF56B}"/>
              </a:ext>
            </a:extLst>
          </p:cNvPr>
          <p:cNvSpPr>
            <a:spLocks/>
          </p:cNvSpPr>
          <p:nvPr/>
        </p:nvSpPr>
        <p:spPr bwMode="auto">
          <a:xfrm>
            <a:off x="6983413" y="258855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582CEE1-3DA9-4888-B064-C67FAFBF731B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373155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D547AB-E860-4596-8404-4EF380F9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812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1310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2FD1D7-681B-440D-8EE6-92F8BD01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640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62" y="41276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90F00E-518D-4F62-82BC-F447FD73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858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9780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3528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1430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2980"/>
              </p:ext>
            </p:extLst>
          </p:nvPr>
        </p:nvGraphicFramePr>
        <p:xfrm>
          <a:off x="5257800" y="35052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6670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4384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9906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5240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4384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7150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4864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4196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49530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4666A6-19E7-4739-9404-A032438A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87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029200"/>
          </a:xfrm>
          <a:ln/>
        </p:spPr>
        <p:txBody>
          <a:bodyPr/>
          <a:lstStyle/>
          <a:p>
            <a:r>
              <a:rPr lang="en-US" sz="2400" dirty="0"/>
              <a:t>When procedure 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sz="2400" dirty="0"/>
              <a:t> calls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sz="2400" dirty="0"/>
              <a:t>:</a:t>
            </a:r>
          </a:p>
          <a:p>
            <a:pPr marL="552450" lvl="1"/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sz="2000" dirty="0"/>
              <a:t> is the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sz="2000" dirty="0"/>
          </a:p>
          <a:p>
            <a:pPr marL="552450" lvl="1"/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sz="2000" dirty="0"/>
              <a:t> is the </a:t>
            </a:r>
            <a:r>
              <a:rPr lang="en-US" sz="2000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400" dirty="0"/>
              <a:t>Can register be used for temporary storage?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552450" lvl="1"/>
            <a:r>
              <a:rPr lang="en-US" sz="2000" dirty="0"/>
              <a:t>Contents of register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sz="2000" dirty="0"/>
              <a:t> overwritten by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sz="200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sz="2000" dirty="0">
                <a:ea typeface="Zapf Dingbats" charset="0"/>
                <a:cs typeface="Zapf Dingbats" charset="0"/>
              </a:rPr>
              <a:t>This could be trouble ➙ something should be done!</a:t>
            </a:r>
            <a:endParaRPr lang="en-US" sz="1600" dirty="0"/>
          </a:p>
          <a:p>
            <a:pPr marL="838200" lvl="2"/>
            <a:r>
              <a:rPr lang="en-US" sz="1800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2819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$15213,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2819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BE19AE-5B0A-4A6B-BF4D-726D5894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0758"/>
            <a:ext cx="8077200" cy="8382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4233" y="1066800"/>
            <a:ext cx="8305800" cy="4419600"/>
          </a:xfrm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using</a:t>
            </a: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restores them before returning to caller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52D19E-1970-45A3-924B-E2CAF6F6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477000" cy="943858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#1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4064000" cy="5435600"/>
          </a:xfrm>
          <a:ln/>
        </p:spPr>
        <p:txBody>
          <a:bodyPr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Return value</a:t>
            </a:r>
          </a:p>
          <a:p>
            <a:pPr marL="552450" lvl="1"/>
            <a:r>
              <a:rPr lang="en-US" sz="2000" dirty="0"/>
              <a:t>Also caller-saved</a:t>
            </a:r>
          </a:p>
          <a:p>
            <a:pPr marL="552450" lvl="1"/>
            <a:r>
              <a:rPr lang="en-US" sz="2000" dirty="0"/>
              <a:t>Can be modified by procedure</a:t>
            </a:r>
          </a:p>
          <a:p>
            <a:pPr marL="292100"/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sz="2400" b="0" dirty="0">
                <a:cs typeface="Courier New Bold" charset="0"/>
                <a:sym typeface="Courier New Bold" charset="0"/>
              </a:rPr>
              <a:t>, ...,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Arguments</a:t>
            </a:r>
          </a:p>
          <a:p>
            <a:pPr marL="552450" lvl="1"/>
            <a:r>
              <a:rPr lang="en-US" sz="2000" dirty="0"/>
              <a:t>Also caller-saved</a:t>
            </a:r>
          </a:p>
          <a:p>
            <a:pPr marL="552450" lvl="1"/>
            <a:r>
              <a:rPr lang="en-US" sz="2000" dirty="0"/>
              <a:t>Can be modified by procedure</a:t>
            </a:r>
          </a:p>
          <a:p>
            <a:pPr marL="292100"/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sz="2400" b="0" dirty="0">
                <a:cs typeface="Courier New Bold" charset="0"/>
                <a:sym typeface="Courier New Bold" charset="0"/>
              </a:rPr>
              <a:t>,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Caller-saved</a:t>
            </a:r>
          </a:p>
          <a:p>
            <a:pPr marL="552450" lvl="1"/>
            <a:r>
              <a:rPr lang="en-US" sz="2000" dirty="0"/>
              <a:t>Can be modified by procedure</a:t>
            </a:r>
          </a:p>
          <a:p>
            <a:pPr marL="552450" lvl="1"/>
            <a:endParaRPr lang="en-US" sz="2000" dirty="0"/>
          </a:p>
          <a:p>
            <a:pPr marL="552450" lvl="1"/>
            <a:endParaRPr lang="en-US" sz="2000" dirty="0"/>
          </a:p>
          <a:p>
            <a:pPr marL="552450" lvl="1"/>
            <a:endParaRPr lang="en-US" sz="2000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346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717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175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1803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346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632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089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546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003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180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260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2946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4775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546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8F6B7F-8E10-4279-A432-7FB48756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/>
          </p:cNvSpPr>
          <p:nvPr/>
        </p:nvSpPr>
        <p:spPr bwMode="auto">
          <a:xfrm>
            <a:off x="7494561" y="235863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0888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137873"/>
            <a:ext cx="47244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pPr marL="569913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omic Sans MS" panose="030F0702030302020204" pitchFamily="66" charset="0"/>
                <a:cs typeface="Calibri" panose="020F0502020204030204" pitchFamily="34" charset="0"/>
              </a:rPr>
              <a:t>Memory viewed as array of bytes.</a:t>
            </a:r>
          </a:p>
          <a:p>
            <a:pPr marL="569913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omic Sans MS" panose="030F0702030302020204" pitchFamily="66" charset="0"/>
                <a:cs typeface="Calibri" panose="020F0502020204030204" pitchFamily="34" charset="0"/>
              </a:rPr>
              <a:t>Different regions have different purposes.</a:t>
            </a:r>
          </a:p>
          <a:p>
            <a:pPr marL="569913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omic Sans MS" panose="030F0702030302020204" pitchFamily="66" charset="0"/>
                <a:cs typeface="Calibri" panose="020F0502020204030204" pitchFamily="34" charset="0"/>
              </a:rPr>
              <a:t>(Like ABI, a policy decision)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075460" y="975638"/>
            <a:ext cx="1142349" cy="541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75461" y="654389"/>
            <a:ext cx="1142349" cy="559420"/>
            <a:chOff x="1154801" y="3021980"/>
            <a:chExt cx="1142349" cy="559420"/>
          </a:xfrm>
        </p:grpSpPr>
        <p:sp>
          <p:nvSpPr>
            <p:cNvPr id="4" name="Freeform 3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7064311" y="6014053"/>
            <a:ext cx="1142349" cy="559420"/>
            <a:chOff x="1154801" y="3021980"/>
            <a:chExt cx="1142349" cy="55942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 bwMode="auto">
          <a:xfrm>
            <a:off x="7075460" y="1507179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075460" y="2733814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075460" y="4071961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075460" y="5581928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26486" y="4364003"/>
            <a:ext cx="10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78283" y="1780510"/>
            <a:ext cx="113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5A5C50-C591-41F4-B02C-D32C016D56E4}"/>
              </a:ext>
            </a:extLst>
          </p:cNvPr>
          <p:cNvSpPr txBox="1"/>
          <p:nvPr/>
        </p:nvSpPr>
        <p:spPr>
          <a:xfrm>
            <a:off x="8281506" y="1908358"/>
            <a:ext cx="696024" cy="3162212"/>
          </a:xfrm>
          <a:prstGeom prst="rect">
            <a:avLst/>
          </a:prstGeom>
          <a:noFill/>
        </p:spPr>
        <p:txBody>
          <a:bodyPr vert="wordArtVert" wrap="none" rtlCol="0" anchor="ctr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A9360-DABD-4C11-BF50-42DD15DB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8382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#2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sz="2400" dirty="0"/>
              <a:t>,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sz="2400" dirty="0"/>
              <a:t>,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sz="2400" dirty="0"/>
              <a:t>,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 err="1"/>
              <a:t>Callee</a:t>
            </a:r>
            <a:r>
              <a:rPr lang="en-US" sz="2000" dirty="0"/>
              <a:t>-saved</a:t>
            </a:r>
          </a:p>
          <a:p>
            <a:pPr marL="552450" lvl="1"/>
            <a:r>
              <a:rPr lang="en-US" sz="2000" dirty="0" err="1"/>
              <a:t>Callee</a:t>
            </a:r>
            <a:r>
              <a:rPr lang="en-US" sz="2000" dirty="0"/>
              <a:t> must save &amp; restore</a:t>
            </a:r>
          </a:p>
          <a:p>
            <a:pPr marL="292100"/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/>
          </a:p>
          <a:p>
            <a:pPr marL="552450" lvl="1"/>
            <a:r>
              <a:rPr lang="en-US" sz="2000" dirty="0" err="1"/>
              <a:t>Callee</a:t>
            </a:r>
            <a:r>
              <a:rPr lang="en-US" sz="2000" dirty="0"/>
              <a:t>-saved</a:t>
            </a:r>
          </a:p>
          <a:p>
            <a:pPr marL="552450" lvl="1"/>
            <a:r>
              <a:rPr lang="en-US" sz="2000" dirty="0" err="1"/>
              <a:t>Callee</a:t>
            </a:r>
            <a:r>
              <a:rPr lang="en-US" sz="2000" dirty="0"/>
              <a:t> must save &amp; restore</a:t>
            </a:r>
          </a:p>
          <a:p>
            <a:pPr marL="552450" lvl="1"/>
            <a:r>
              <a:rPr lang="en-US" sz="2000" dirty="0"/>
              <a:t>May be used as frame pointer</a:t>
            </a:r>
          </a:p>
          <a:p>
            <a:pPr marL="552450" lvl="1"/>
            <a:r>
              <a:rPr lang="en-US" sz="2000" dirty="0"/>
              <a:t>Can mix &amp; match</a:t>
            </a:r>
          </a:p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Special form of </a:t>
            </a:r>
            <a:r>
              <a:rPr lang="en-US" sz="2000" dirty="0" err="1"/>
              <a:t>callee</a:t>
            </a:r>
            <a:r>
              <a:rPr lang="en-US" sz="2000" dirty="0"/>
              <a:t> save</a:t>
            </a:r>
          </a:p>
          <a:p>
            <a:pPr marL="552450" lvl="1"/>
            <a:r>
              <a:rPr lang="en-US" sz="2000" dirty="0"/>
              <a:t>Restored to original value upon exit from procedure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F999D3-E664-427E-ACF8-F8049BBB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56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407894" y="194221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5DA8D0C-B614-4874-87B0-CFA34AFE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87326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C63B9D-AD01-43B0-91EE-A78E2BA1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492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C0119B5-1FEA-324B-B9D7-C8080732C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  <p:sp>
        <p:nvSpPr>
          <p:cNvPr id="142338" name="灯片编号占位符 5">
            <a:extLst>
              <a:ext uri="{FF2B5EF4-FFF2-40B4-BE49-F238E27FC236}">
                <a16:creationId xmlns:a16="http://schemas.microsoft.com/office/drawing/2014/main" id="{CA0C47C1-8E77-4C66-A9F0-E93CE9FC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AD7938-B43C-47F8-9258-DE14614B771C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1E901FEE-93D0-465C-9827-4B197CAD6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</a:p>
        </p:txBody>
      </p:sp>
      <p:graphicFrame>
        <p:nvGraphicFramePr>
          <p:cNvPr id="14" name="Group 28">
            <a:extLst>
              <a:ext uri="{FF2B5EF4-FFF2-40B4-BE49-F238E27FC236}">
                <a16:creationId xmlns:a16="http://schemas.microsoft.com/office/drawing/2014/main" id="{230FB818-53E1-8240-A50A-1E9BF9CAE614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9906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346" name="Rectangle 26">
            <a:extLst>
              <a:ext uri="{FF2B5EF4-FFF2-40B4-BE49-F238E27FC236}">
                <a16:creationId xmlns:a16="http://schemas.microsoft.com/office/drawing/2014/main" id="{0E318F65-2F3E-4379-9033-33F6D41FF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9906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2347" name="Group 27">
            <a:extLst>
              <a:ext uri="{FF2B5EF4-FFF2-40B4-BE49-F238E27FC236}">
                <a16:creationId xmlns:a16="http://schemas.microsoft.com/office/drawing/2014/main" id="{9AD1DAD7-E41A-43AA-8AAC-34C3CB9DB85E}"/>
              </a:ext>
            </a:extLst>
          </p:cNvPr>
          <p:cNvGrpSpPr>
            <a:grpSpLocks/>
          </p:cNvGrpSpPr>
          <p:nvPr/>
        </p:nvGrpSpPr>
        <p:grpSpPr bwMode="auto">
          <a:xfrm>
            <a:off x="5470525" y="300038"/>
            <a:ext cx="1250950" cy="1152525"/>
            <a:chOff x="3686" y="1174"/>
            <a:chExt cx="788" cy="726"/>
          </a:xfrm>
        </p:grpSpPr>
        <p:sp>
          <p:nvSpPr>
            <p:cNvPr id="142348" name="Text Box 16">
              <a:extLst>
                <a:ext uri="{FF2B5EF4-FFF2-40B4-BE49-F238E27FC236}">
                  <a16:creationId xmlns:a16="http://schemas.microsoft.com/office/drawing/2014/main" id="{B69F71C5-81BD-4CEC-9F97-3332088CE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1174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rbp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49" name="Text Box 17">
              <a:extLst>
                <a:ext uri="{FF2B5EF4-FFF2-40B4-BE49-F238E27FC236}">
                  <a16:creationId xmlns:a16="http://schemas.microsoft.com/office/drawing/2014/main" id="{9FF053F7-EFFA-45EF-819F-B5322C06D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609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rsp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50" name="Line 18">
              <a:extLst>
                <a:ext uri="{FF2B5EF4-FFF2-40B4-BE49-F238E27FC236}">
                  <a16:creationId xmlns:a16="http://schemas.microsoft.com/office/drawing/2014/main" id="{6953D02F-F3A9-447F-A8CA-D12241DA6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3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2351" name="Line 19">
              <a:extLst>
                <a:ext uri="{FF2B5EF4-FFF2-40B4-BE49-F238E27FC236}">
                  <a16:creationId xmlns:a16="http://schemas.microsoft.com/office/drawing/2014/main" id="{46843015-94D6-4720-BC1E-D94383880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754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0F6F799-467A-3D4C-AFEF-3D0FD6AF4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  <p:graphicFrame>
        <p:nvGraphicFramePr>
          <p:cNvPr id="18" name="Group 28">
            <a:extLst>
              <a:ext uri="{FF2B5EF4-FFF2-40B4-BE49-F238E27FC236}">
                <a16:creationId xmlns:a16="http://schemas.microsoft.com/office/drawing/2014/main" id="{3C7A8B3B-41AC-4246-A17C-32EDB0B8A626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392" name="灯片编号占位符 5">
            <a:extLst>
              <a:ext uri="{FF2B5EF4-FFF2-40B4-BE49-F238E27FC236}">
                <a16:creationId xmlns:a16="http://schemas.microsoft.com/office/drawing/2014/main" id="{467DC7B3-8FB0-496C-B3E9-BC76465C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7B13FA-1EAF-49D3-923D-650EFF21AEBE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393" name="Rectangle 2">
            <a:extLst>
              <a:ext uri="{FF2B5EF4-FFF2-40B4-BE49-F238E27FC236}">
                <a16:creationId xmlns:a16="http://schemas.microsoft.com/office/drawing/2014/main" id="{580F3E37-C24C-44EB-984C-FE37E9597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</a:p>
        </p:txBody>
      </p:sp>
      <p:sp>
        <p:nvSpPr>
          <p:cNvPr id="144394" name="Rectangle 3">
            <a:extLst>
              <a:ext uri="{FF2B5EF4-FFF2-40B4-BE49-F238E27FC236}">
                <a16:creationId xmlns:a16="http://schemas.microsoft.com/office/drawing/2014/main" id="{3C96FD34-C2D5-44FE-9C87-C8C99A936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19600"/>
          </a:xfrm>
        </p:spPr>
        <p:txBody>
          <a:bodyPr/>
          <a:lstStyle/>
          <a:p>
            <a:pPr marL="363538" indent="-363538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1. </a:t>
            </a:r>
            <a:r>
              <a:rPr lang="en-US" altLang="zh-CN" dirty="0">
                <a:ea typeface="宋体" panose="02010600030101010101" pitchFamily="2" charset="-122"/>
              </a:rPr>
              <a:t>Save caller-save registers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(%</a:t>
            </a:r>
            <a:r>
              <a:rPr lang="en-US" altLang="zh-CN" dirty="0" err="1">
                <a:ea typeface="宋体" panose="02010600030101010101" pitchFamily="2" charset="-122"/>
              </a:rPr>
              <a:t>rax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  <a:sym typeface="Courier New Bold" charset="0"/>
              </a:rPr>
              <a:t>%</a:t>
            </a:r>
            <a:r>
              <a:rPr lang="en-US" altLang="zh-CN" dirty="0" err="1">
                <a:ea typeface="宋体" panose="02010600030101010101" pitchFamily="2" charset="-122"/>
                <a:sym typeface="Courier New Bold" charset="0"/>
              </a:rPr>
              <a:t>rdi</a:t>
            </a:r>
            <a:r>
              <a:rPr lang="en-US" altLang="zh-CN" dirty="0">
                <a:ea typeface="宋体" panose="02010600030101010101" pitchFamily="2" charset="-122"/>
                <a:sym typeface="Courier New Bold" charset="0"/>
              </a:rPr>
              <a:t>, ..., %r11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14" name="Group 28">
            <a:extLst>
              <a:ext uri="{FF2B5EF4-FFF2-40B4-BE49-F238E27FC236}">
                <a16:creationId xmlns:a16="http://schemas.microsoft.com/office/drawing/2014/main" id="{882A334B-A1E9-0F42-9405-C602DDBFFC54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16764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401" name="Rectangle 26">
            <a:extLst>
              <a:ext uri="{FF2B5EF4-FFF2-40B4-BE49-F238E27FC236}">
                <a16:creationId xmlns:a16="http://schemas.microsoft.com/office/drawing/2014/main" id="{A09381A4-20AB-4FEC-B2F3-25C1D3308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16764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4402" name="Group 27">
            <a:extLst>
              <a:ext uri="{FF2B5EF4-FFF2-40B4-BE49-F238E27FC236}">
                <a16:creationId xmlns:a16="http://schemas.microsoft.com/office/drawing/2014/main" id="{330963CE-915C-49BA-815C-4186A0346285}"/>
              </a:ext>
            </a:extLst>
          </p:cNvPr>
          <p:cNvGrpSpPr>
            <a:grpSpLocks/>
          </p:cNvGrpSpPr>
          <p:nvPr/>
        </p:nvGrpSpPr>
        <p:grpSpPr bwMode="auto">
          <a:xfrm>
            <a:off x="5470525" y="300038"/>
            <a:ext cx="1250950" cy="1838325"/>
            <a:chOff x="3686" y="1174"/>
            <a:chExt cx="788" cy="1158"/>
          </a:xfrm>
        </p:grpSpPr>
        <p:sp>
          <p:nvSpPr>
            <p:cNvPr id="144403" name="Text Box 16">
              <a:extLst>
                <a:ext uri="{FF2B5EF4-FFF2-40B4-BE49-F238E27FC236}">
                  <a16:creationId xmlns:a16="http://schemas.microsoft.com/office/drawing/2014/main" id="{30B7DC69-544E-4A28-8E91-3029E04E5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1174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rbp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404" name="Text Box 17">
              <a:extLst>
                <a:ext uri="{FF2B5EF4-FFF2-40B4-BE49-F238E27FC236}">
                  <a16:creationId xmlns:a16="http://schemas.microsoft.com/office/drawing/2014/main" id="{153F12B4-61F6-497C-8DAF-CCA49320C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041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rsp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405" name="Line 18">
              <a:extLst>
                <a:ext uri="{FF2B5EF4-FFF2-40B4-BE49-F238E27FC236}">
                  <a16:creationId xmlns:a16="http://schemas.microsoft.com/office/drawing/2014/main" id="{188E7DF3-9709-4B78-A091-DAE056FAD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3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06" name="Line 19">
              <a:extLst>
                <a:ext uri="{FF2B5EF4-FFF2-40B4-BE49-F238E27FC236}">
                  <a16:creationId xmlns:a16="http://schemas.microsoft.com/office/drawing/2014/main" id="{10DDB46D-7E47-40A7-A8BB-7C64B1DC7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186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8221370-9EC2-E842-B014-554E2753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  <p:graphicFrame>
        <p:nvGraphicFramePr>
          <p:cNvPr id="6" name="Group 28">
            <a:extLst>
              <a:ext uri="{FF2B5EF4-FFF2-40B4-BE49-F238E27FC236}">
                <a16:creationId xmlns:a16="http://schemas.microsoft.com/office/drawing/2014/main" id="{2CB7B9E5-A0B3-8E47-8C92-E0EF8788A3BA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981200"/>
          <a:ext cx="1660525" cy="762066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53" marB="45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28">
            <a:extLst>
              <a:ext uri="{FF2B5EF4-FFF2-40B4-BE49-F238E27FC236}">
                <a16:creationId xmlns:a16="http://schemas.microsoft.com/office/drawing/2014/main" id="{3B77C81B-233A-DC45-B17B-0EDBEC3E7DF4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446" name="灯片编号占位符 5">
            <a:extLst>
              <a:ext uri="{FF2B5EF4-FFF2-40B4-BE49-F238E27FC236}">
                <a16:creationId xmlns:a16="http://schemas.microsoft.com/office/drawing/2014/main" id="{F81A64B1-4218-4A8F-9747-58ED0F9F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21AC05-AABA-462A-9C25-31CCAAA24AA9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6447" name="Rectangle 2">
            <a:extLst>
              <a:ext uri="{FF2B5EF4-FFF2-40B4-BE49-F238E27FC236}">
                <a16:creationId xmlns:a16="http://schemas.microsoft.com/office/drawing/2014/main" id="{DA25F39B-5A51-4F13-A9C7-E56AB316A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</a:p>
        </p:txBody>
      </p:sp>
      <p:sp>
        <p:nvSpPr>
          <p:cNvPr id="146448" name="Rectangle 3">
            <a:extLst>
              <a:ext uri="{FF2B5EF4-FFF2-40B4-BE49-F238E27FC236}">
                <a16:creationId xmlns:a16="http://schemas.microsoft.com/office/drawing/2014/main" id="{B13DAB91-3AE0-45ED-A943-BAA9585F4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19600"/>
          </a:xfrm>
        </p:spPr>
        <p:txBody>
          <a:bodyPr/>
          <a:lstStyle/>
          <a:p>
            <a:pPr marL="363538" indent="-363538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1. </a:t>
            </a:r>
            <a:r>
              <a:rPr lang="en-US" altLang="zh-CN" dirty="0">
                <a:ea typeface="宋体" panose="02010600030101010101" pitchFamily="2" charset="-122"/>
              </a:rPr>
              <a:t>Save caller-save registers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(%</a:t>
            </a:r>
            <a:r>
              <a:rPr lang="en-US" altLang="zh-CN" dirty="0" err="1">
                <a:ea typeface="宋体" panose="02010600030101010101" pitchFamily="2" charset="-122"/>
              </a:rPr>
              <a:t>rax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  <a:sym typeface="Courier New Bold" charset="0"/>
              </a:rPr>
              <a:t>%</a:t>
            </a:r>
            <a:r>
              <a:rPr lang="en-US" altLang="zh-CN" dirty="0" err="1">
                <a:ea typeface="宋体" panose="02010600030101010101" pitchFamily="2" charset="-122"/>
                <a:sym typeface="Courier New Bold" charset="0"/>
              </a:rPr>
              <a:t>rdi</a:t>
            </a:r>
            <a:r>
              <a:rPr lang="en-US" altLang="zh-CN" dirty="0">
                <a:ea typeface="宋体" panose="02010600030101010101" pitchFamily="2" charset="-122"/>
                <a:sym typeface="Courier New Bold" charset="0"/>
              </a:rPr>
              <a:t>, ..., %r11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marL="363538" indent="-363538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2. </a:t>
            </a:r>
            <a:r>
              <a:rPr lang="en-US" altLang="zh-CN" dirty="0">
                <a:ea typeface="宋体" panose="02010600030101010101" pitchFamily="2" charset="-122"/>
              </a:rPr>
              <a:t>Push actual arguments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from right to left</a:t>
            </a:r>
          </a:p>
        </p:txBody>
      </p:sp>
      <p:graphicFrame>
        <p:nvGraphicFramePr>
          <p:cNvPr id="14" name="Group 28">
            <a:extLst>
              <a:ext uri="{FF2B5EF4-FFF2-40B4-BE49-F238E27FC236}">
                <a16:creationId xmlns:a16="http://schemas.microsoft.com/office/drawing/2014/main" id="{4E42236C-74ED-A148-8A22-8020C93D2F6B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235902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9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455" name="Rectangle 26">
            <a:extLst>
              <a:ext uri="{FF2B5EF4-FFF2-40B4-BE49-F238E27FC236}">
                <a16:creationId xmlns:a16="http://schemas.microsoft.com/office/drawing/2014/main" id="{FC2282C3-918F-4D7B-B948-1F6C595AE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23622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6456" name="Group 27">
            <a:extLst>
              <a:ext uri="{FF2B5EF4-FFF2-40B4-BE49-F238E27FC236}">
                <a16:creationId xmlns:a16="http://schemas.microsoft.com/office/drawing/2014/main" id="{28DCB448-4324-4EEB-988A-71E58F0E9329}"/>
              </a:ext>
            </a:extLst>
          </p:cNvPr>
          <p:cNvGrpSpPr>
            <a:grpSpLocks/>
          </p:cNvGrpSpPr>
          <p:nvPr/>
        </p:nvGrpSpPr>
        <p:grpSpPr bwMode="auto">
          <a:xfrm>
            <a:off x="5470525" y="300038"/>
            <a:ext cx="1250950" cy="2524125"/>
            <a:chOff x="3686" y="1174"/>
            <a:chExt cx="788" cy="1590"/>
          </a:xfrm>
        </p:grpSpPr>
        <p:sp>
          <p:nvSpPr>
            <p:cNvPr id="146457" name="Text Box 16">
              <a:extLst>
                <a:ext uri="{FF2B5EF4-FFF2-40B4-BE49-F238E27FC236}">
                  <a16:creationId xmlns:a16="http://schemas.microsoft.com/office/drawing/2014/main" id="{38B1CECD-AEC6-40E3-AD7D-E03F35CA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1174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rbp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458" name="Text Box 17">
              <a:extLst>
                <a:ext uri="{FF2B5EF4-FFF2-40B4-BE49-F238E27FC236}">
                  <a16:creationId xmlns:a16="http://schemas.microsoft.com/office/drawing/2014/main" id="{02F0569E-91DF-4EE9-BCE3-C0DB6149C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73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rsp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459" name="Line 18">
              <a:extLst>
                <a:ext uri="{FF2B5EF4-FFF2-40B4-BE49-F238E27FC236}">
                  <a16:creationId xmlns:a16="http://schemas.microsoft.com/office/drawing/2014/main" id="{8E7B9B1B-98CC-406D-BDB7-089937BFC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3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460" name="Line 19">
              <a:extLst>
                <a:ext uri="{FF2B5EF4-FFF2-40B4-BE49-F238E27FC236}">
                  <a16:creationId xmlns:a16="http://schemas.microsoft.com/office/drawing/2014/main" id="{02F1FD86-0101-4511-89DB-4BA384617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618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8AF3E04-96B9-F243-B44E-02598CF2F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  <p:graphicFrame>
        <p:nvGraphicFramePr>
          <p:cNvPr id="6" name="Group 28">
            <a:extLst>
              <a:ext uri="{FF2B5EF4-FFF2-40B4-BE49-F238E27FC236}">
                <a16:creationId xmlns:a16="http://schemas.microsoft.com/office/drawing/2014/main" id="{DF87DA6D-0DF7-0C49-BF7C-8A3364E4E4AE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981200"/>
          <a:ext cx="1660525" cy="762066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53" marB="45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28">
            <a:extLst>
              <a:ext uri="{FF2B5EF4-FFF2-40B4-BE49-F238E27FC236}">
                <a16:creationId xmlns:a16="http://schemas.microsoft.com/office/drawing/2014/main" id="{8F655B27-C59A-1F47-96B5-A6C671DD9F24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494" name="灯片编号占位符 5">
            <a:extLst>
              <a:ext uri="{FF2B5EF4-FFF2-40B4-BE49-F238E27FC236}">
                <a16:creationId xmlns:a16="http://schemas.microsoft.com/office/drawing/2014/main" id="{548EA83A-219A-4EB0-A92F-94DABD3E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888FDF-9C7C-44C3-AB85-B7C12A7D6766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495" name="Rectangle 2">
            <a:extLst>
              <a:ext uri="{FF2B5EF4-FFF2-40B4-BE49-F238E27FC236}">
                <a16:creationId xmlns:a16="http://schemas.microsoft.com/office/drawing/2014/main" id="{EC9A7D06-2C0B-46F0-8651-E56223F51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Put it Together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D769B0B-5270-144D-8719-D89BE57E2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19600"/>
          </a:xfrm>
        </p:spPr>
        <p:txBody>
          <a:bodyPr/>
          <a:lstStyle/>
          <a:p>
            <a:pPr marL="363538" indent="-363538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1. </a:t>
            </a:r>
            <a:r>
              <a:rPr lang="en-US" altLang="zh-CN" dirty="0">
                <a:ea typeface="宋体" panose="02010600030101010101" pitchFamily="2" charset="-122"/>
              </a:rPr>
              <a:t>Save caller-save registers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(%</a:t>
            </a:r>
            <a:r>
              <a:rPr lang="en-US" altLang="zh-CN" dirty="0" err="1">
                <a:ea typeface="宋体" panose="02010600030101010101" pitchFamily="2" charset="-122"/>
              </a:rPr>
              <a:t>rax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  <a:sym typeface="Courier New Bold" charset="0"/>
              </a:rPr>
              <a:t>%</a:t>
            </a:r>
            <a:r>
              <a:rPr lang="en-US" altLang="zh-CN" dirty="0" err="1">
                <a:ea typeface="宋体" panose="02010600030101010101" pitchFamily="2" charset="-122"/>
                <a:sym typeface="Courier New Bold" charset="0"/>
              </a:rPr>
              <a:t>rdi</a:t>
            </a:r>
            <a:r>
              <a:rPr lang="en-US" altLang="zh-CN" dirty="0">
                <a:ea typeface="宋体" panose="02010600030101010101" pitchFamily="2" charset="-122"/>
                <a:sym typeface="Courier New Bold" charset="0"/>
              </a:rPr>
              <a:t>, ..., %r11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marL="363538" indent="-363538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2. </a:t>
            </a:r>
            <a:r>
              <a:rPr lang="en-US" altLang="zh-CN" dirty="0">
                <a:ea typeface="宋体" panose="02010600030101010101" pitchFamily="2" charset="-122"/>
              </a:rPr>
              <a:t>Push actual arguments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from right to left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3. </a:t>
            </a:r>
            <a:r>
              <a:rPr lang="en-US" altLang="zh-CN" dirty="0">
                <a:ea typeface="宋体" pitchFamily="2" charset="-122"/>
              </a:rPr>
              <a:t>Call instruction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Save return address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Transfer control to </a:t>
            </a:r>
            <a:r>
              <a:rPr lang="en-US" altLang="zh-CN" dirty="0" err="1">
                <a:ea typeface="宋体" pitchFamily="2" charset="-122"/>
              </a:rPr>
              <a:t>callee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13" name="Group 28">
            <a:extLst>
              <a:ext uri="{FF2B5EF4-FFF2-40B4-BE49-F238E27FC236}">
                <a16:creationId xmlns:a16="http://schemas.microsoft.com/office/drawing/2014/main" id="{EE0CE6E2-2A9B-6D4C-8560-FFA3F18CA983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28">
            <a:extLst>
              <a:ext uri="{FF2B5EF4-FFF2-40B4-BE49-F238E27FC236}">
                <a16:creationId xmlns:a16="http://schemas.microsoft.com/office/drawing/2014/main" id="{96D5DEE1-3BBD-D745-A090-51AB6EBA3E81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509" name="Rectangle 26">
            <a:extLst>
              <a:ext uri="{FF2B5EF4-FFF2-40B4-BE49-F238E27FC236}">
                <a16:creationId xmlns:a16="http://schemas.microsoft.com/office/drawing/2014/main" id="{3442C125-BD52-48B6-A127-E7E8DE35D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48510" name="Straight Connector 2">
            <a:extLst>
              <a:ext uri="{FF2B5EF4-FFF2-40B4-BE49-F238E27FC236}">
                <a16:creationId xmlns:a16="http://schemas.microsoft.com/office/drawing/2014/main" id="{B1F9DCC6-AEC6-4C41-B355-6D55E225982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8511" name="Group 27">
            <a:extLst>
              <a:ext uri="{FF2B5EF4-FFF2-40B4-BE49-F238E27FC236}">
                <a16:creationId xmlns:a16="http://schemas.microsoft.com/office/drawing/2014/main" id="{E2869DFA-F31D-41FD-9AEE-081410AAE2C2}"/>
              </a:ext>
            </a:extLst>
          </p:cNvPr>
          <p:cNvGrpSpPr>
            <a:grpSpLocks/>
          </p:cNvGrpSpPr>
          <p:nvPr/>
        </p:nvGrpSpPr>
        <p:grpSpPr bwMode="auto">
          <a:xfrm>
            <a:off x="5470525" y="300038"/>
            <a:ext cx="1250950" cy="2905125"/>
            <a:chOff x="3686" y="1174"/>
            <a:chExt cx="788" cy="1830"/>
          </a:xfrm>
        </p:grpSpPr>
        <p:sp>
          <p:nvSpPr>
            <p:cNvPr id="148512" name="Text Box 16">
              <a:extLst>
                <a:ext uri="{FF2B5EF4-FFF2-40B4-BE49-F238E27FC236}">
                  <a16:creationId xmlns:a16="http://schemas.microsoft.com/office/drawing/2014/main" id="{359E6AE8-4031-4FCB-9A51-902E00420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1174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rbp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513" name="Text Box 17">
              <a:extLst>
                <a:ext uri="{FF2B5EF4-FFF2-40B4-BE49-F238E27FC236}">
                  <a16:creationId xmlns:a16="http://schemas.microsoft.com/office/drawing/2014/main" id="{870A9173-6720-4174-B771-300E3828B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713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rsp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514" name="Line 18">
              <a:extLst>
                <a:ext uri="{FF2B5EF4-FFF2-40B4-BE49-F238E27FC236}">
                  <a16:creationId xmlns:a16="http://schemas.microsoft.com/office/drawing/2014/main" id="{6BB67C51-81AE-454F-B24D-A59A56E97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3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8515" name="Line 19">
              <a:extLst>
                <a:ext uri="{FF2B5EF4-FFF2-40B4-BE49-F238E27FC236}">
                  <a16:creationId xmlns:a16="http://schemas.microsoft.com/office/drawing/2014/main" id="{BC6CF434-124E-429E-B0A3-EF83F6011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858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64" name="Rectangle 13">
            <a:extLst>
              <a:ext uri="{FF2B5EF4-FFF2-40B4-BE49-F238E27FC236}">
                <a16:creationId xmlns:a16="http://schemas.microsoft.com/office/drawing/2014/main" id="{6CAFB65A-398B-4E1F-96F0-0EE08F53F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124200"/>
            <a:ext cx="1660525" cy="381000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EAF3CB-B474-8E41-A56B-2881048FA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  <p:graphicFrame>
        <p:nvGraphicFramePr>
          <p:cNvPr id="7" name="Group 28">
            <a:extLst>
              <a:ext uri="{FF2B5EF4-FFF2-40B4-BE49-F238E27FC236}">
                <a16:creationId xmlns:a16="http://schemas.microsoft.com/office/drawing/2014/main" id="{5E957D0B-AC81-714B-BD8D-B05C91B54910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981200"/>
          <a:ext cx="1660525" cy="762066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53" marB="45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0536" name="灯片编号占位符 5">
            <a:extLst>
              <a:ext uri="{FF2B5EF4-FFF2-40B4-BE49-F238E27FC236}">
                <a16:creationId xmlns:a16="http://schemas.microsoft.com/office/drawing/2014/main" id="{0455EA6A-FDA0-4D94-8116-56C235F0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ABBE31-4A93-4D78-A18A-D8FA4E11C4B9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37" name="Rectangle 2">
            <a:extLst>
              <a:ext uri="{FF2B5EF4-FFF2-40B4-BE49-F238E27FC236}">
                <a16:creationId xmlns:a16="http://schemas.microsoft.com/office/drawing/2014/main" id="{2C0A3DFE-A97C-4324-BD74-ADCD92C80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</a:p>
        </p:txBody>
      </p:sp>
      <p:sp>
        <p:nvSpPr>
          <p:cNvPr id="150538" name="Rectangle 3">
            <a:extLst>
              <a:ext uri="{FF2B5EF4-FFF2-40B4-BE49-F238E27FC236}">
                <a16:creationId xmlns:a16="http://schemas.microsoft.com/office/drawing/2014/main" id="{943C289E-7E64-46FF-A910-994FFAC06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4. </a:t>
            </a:r>
            <a:r>
              <a:rPr lang="en-US" altLang="zh-CN" dirty="0">
                <a:ea typeface="宋体" panose="02010600030101010101" pitchFamily="2" charset="-122"/>
              </a:rPr>
              <a:t>Save caller %</a:t>
            </a:r>
            <a:r>
              <a:rPr lang="en-US" altLang="zh-CN" dirty="0" err="1">
                <a:ea typeface="宋体" panose="02010600030101010101" pitchFamily="2" charset="-122"/>
              </a:rPr>
              <a:t>rbp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Group 28">
            <a:extLst>
              <a:ext uri="{FF2B5EF4-FFF2-40B4-BE49-F238E27FC236}">
                <a16:creationId xmlns:a16="http://schemas.microsoft.com/office/drawing/2014/main" id="{51A0DBD9-65B4-C24D-85A4-A47635DF249A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28">
            <a:extLst>
              <a:ext uri="{FF2B5EF4-FFF2-40B4-BE49-F238E27FC236}">
                <a16:creationId xmlns:a16="http://schemas.microsoft.com/office/drawing/2014/main" id="{AAE831AD-6084-D643-9BDD-4A7578331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030625"/>
              </p:ext>
            </p:extLst>
          </p:nvPr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28">
            <a:extLst>
              <a:ext uri="{FF2B5EF4-FFF2-40B4-BE49-F238E27FC236}">
                <a16:creationId xmlns:a16="http://schemas.microsoft.com/office/drawing/2014/main" id="{546DFD3D-043B-5F42-B1EA-4722D1D4E744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8">
            <a:extLst>
              <a:ext uri="{FF2B5EF4-FFF2-40B4-BE49-F238E27FC236}">
                <a16:creationId xmlns:a16="http://schemas.microsoft.com/office/drawing/2014/main" id="{C8DACC08-C175-EF45-B600-56F52474BBA7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0563" name="Rectangle 26">
            <a:extLst>
              <a:ext uri="{FF2B5EF4-FFF2-40B4-BE49-F238E27FC236}">
                <a16:creationId xmlns:a16="http://schemas.microsoft.com/office/drawing/2014/main" id="{55966CC7-4142-4F20-B764-3E92757BF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50565" name="Straight Connector 14">
            <a:extLst>
              <a:ext uri="{FF2B5EF4-FFF2-40B4-BE49-F238E27FC236}">
                <a16:creationId xmlns:a16="http://schemas.microsoft.com/office/drawing/2014/main" id="{9FF97285-653E-4E64-A281-C248F2F5482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0566" name="Group 27">
            <a:extLst>
              <a:ext uri="{FF2B5EF4-FFF2-40B4-BE49-F238E27FC236}">
                <a16:creationId xmlns:a16="http://schemas.microsoft.com/office/drawing/2014/main" id="{C13A754C-3C97-4307-82FB-3183A8F75FBD}"/>
              </a:ext>
            </a:extLst>
          </p:cNvPr>
          <p:cNvGrpSpPr>
            <a:grpSpLocks/>
          </p:cNvGrpSpPr>
          <p:nvPr/>
        </p:nvGrpSpPr>
        <p:grpSpPr bwMode="auto">
          <a:xfrm>
            <a:off x="5470525" y="300038"/>
            <a:ext cx="1250950" cy="3209925"/>
            <a:chOff x="3686" y="1174"/>
            <a:chExt cx="788" cy="2022"/>
          </a:xfrm>
        </p:grpSpPr>
        <p:sp>
          <p:nvSpPr>
            <p:cNvPr id="150567" name="Text Box 16">
              <a:extLst>
                <a:ext uri="{FF2B5EF4-FFF2-40B4-BE49-F238E27FC236}">
                  <a16:creationId xmlns:a16="http://schemas.microsoft.com/office/drawing/2014/main" id="{55826DE5-12C7-4B20-8AC6-D1C8C5BBE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1174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rbp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0568" name="Text Box 17">
              <a:extLst>
                <a:ext uri="{FF2B5EF4-FFF2-40B4-BE49-F238E27FC236}">
                  <a16:creationId xmlns:a16="http://schemas.microsoft.com/office/drawing/2014/main" id="{DF983B56-7A61-4163-9E48-0D8A9FF12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905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rsp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0569" name="Line 18">
              <a:extLst>
                <a:ext uri="{FF2B5EF4-FFF2-40B4-BE49-F238E27FC236}">
                  <a16:creationId xmlns:a16="http://schemas.microsoft.com/office/drawing/2014/main" id="{40941DFF-A228-497F-B42F-8A460C53B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3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70" name="Line 19">
              <a:extLst>
                <a:ext uri="{FF2B5EF4-FFF2-40B4-BE49-F238E27FC236}">
                  <a16:creationId xmlns:a16="http://schemas.microsoft.com/office/drawing/2014/main" id="{DEDC6B23-C0DB-481D-9680-D270ED461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050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12" name="Rectangle 13">
            <a:extLst>
              <a:ext uri="{FF2B5EF4-FFF2-40B4-BE49-F238E27FC236}">
                <a16:creationId xmlns:a16="http://schemas.microsoft.com/office/drawing/2014/main" id="{CA054548-CB32-4CB9-8845-591C904C2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124200"/>
            <a:ext cx="1660525" cy="381000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B16BB3-C7F1-D24E-8A2B-6FE9FEEAC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  <p:graphicFrame>
        <p:nvGraphicFramePr>
          <p:cNvPr id="7" name="Group 28">
            <a:extLst>
              <a:ext uri="{FF2B5EF4-FFF2-40B4-BE49-F238E27FC236}">
                <a16:creationId xmlns:a16="http://schemas.microsoft.com/office/drawing/2014/main" id="{62A3578F-BE2C-6142-99FE-2DA740103A5C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981200"/>
          <a:ext cx="1660525" cy="762066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53" marB="45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2584" name="灯片编号占位符 5">
            <a:extLst>
              <a:ext uri="{FF2B5EF4-FFF2-40B4-BE49-F238E27FC236}">
                <a16:creationId xmlns:a16="http://schemas.microsoft.com/office/drawing/2014/main" id="{8F1597B3-E60B-4A2F-97A8-C22BAADE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7A331-AB8F-4FBF-85F6-E3291DA50EAA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585" name="Rectangle 2">
            <a:extLst>
              <a:ext uri="{FF2B5EF4-FFF2-40B4-BE49-F238E27FC236}">
                <a16:creationId xmlns:a16="http://schemas.microsoft.com/office/drawing/2014/main" id="{689122A3-B1D4-4FD2-A0F5-1F44626F2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</a:p>
        </p:txBody>
      </p:sp>
      <p:sp>
        <p:nvSpPr>
          <p:cNvPr id="152586" name="Rectangle 3">
            <a:extLst>
              <a:ext uri="{FF2B5EF4-FFF2-40B4-BE49-F238E27FC236}">
                <a16:creationId xmlns:a16="http://schemas.microsoft.com/office/drawing/2014/main" id="{D20F1E5F-89AB-4CA1-A3A2-A092DFA27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4. </a:t>
            </a:r>
            <a:r>
              <a:rPr lang="en-US" altLang="zh-CN" dirty="0">
                <a:ea typeface="宋体" panose="02010600030101010101" pitchFamily="2" charset="-122"/>
              </a:rPr>
              <a:t>Save caller %</a:t>
            </a:r>
            <a:r>
              <a:rPr lang="en-US" altLang="zh-CN" dirty="0" err="1">
                <a:ea typeface="宋体" panose="02010600030101010101" pitchFamily="2" charset="-122"/>
              </a:rPr>
              <a:t>rbp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5. </a:t>
            </a:r>
            <a:r>
              <a:rPr lang="en-US" altLang="zh-CN" dirty="0">
                <a:ea typeface="宋体" panose="02010600030101010101" pitchFamily="2" charset="-122"/>
              </a:rPr>
              <a:t>Set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 %</a:t>
            </a:r>
            <a:r>
              <a:rPr lang="en-US" altLang="zh-CN" dirty="0" err="1">
                <a:ea typeface="宋体" panose="02010600030101010101" pitchFamily="2" charset="-122"/>
              </a:rPr>
              <a:t>rbp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Group 28">
            <a:extLst>
              <a:ext uri="{FF2B5EF4-FFF2-40B4-BE49-F238E27FC236}">
                <a16:creationId xmlns:a16="http://schemas.microsoft.com/office/drawing/2014/main" id="{D66A497E-1130-0F42-AE04-2560E66FAC1E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28">
            <a:extLst>
              <a:ext uri="{FF2B5EF4-FFF2-40B4-BE49-F238E27FC236}">
                <a16:creationId xmlns:a16="http://schemas.microsoft.com/office/drawing/2014/main" id="{F793DEF1-5B9A-DE4E-95B9-60169C33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79578"/>
              </p:ext>
            </p:extLst>
          </p:nvPr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28">
            <a:extLst>
              <a:ext uri="{FF2B5EF4-FFF2-40B4-BE49-F238E27FC236}">
                <a16:creationId xmlns:a16="http://schemas.microsoft.com/office/drawing/2014/main" id="{84AC7777-4FD2-2143-BDB1-E1F2E3296C21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8">
            <a:extLst>
              <a:ext uri="{FF2B5EF4-FFF2-40B4-BE49-F238E27FC236}">
                <a16:creationId xmlns:a16="http://schemas.microsoft.com/office/drawing/2014/main" id="{9B01C397-F8D9-454D-AA9E-B9A2DADB815E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2611" name="Rectangle 26">
            <a:extLst>
              <a:ext uri="{FF2B5EF4-FFF2-40B4-BE49-F238E27FC236}">
                <a16:creationId xmlns:a16="http://schemas.microsoft.com/office/drawing/2014/main" id="{4D1206A4-C193-4BFB-9ED8-866524D34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52613" name="Straight Connector 14">
            <a:extLst>
              <a:ext uri="{FF2B5EF4-FFF2-40B4-BE49-F238E27FC236}">
                <a16:creationId xmlns:a16="http://schemas.microsoft.com/office/drawing/2014/main" id="{F7F4DBE4-1630-496C-B9A0-7175837B603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2614" name="Group 27">
            <a:extLst>
              <a:ext uri="{FF2B5EF4-FFF2-40B4-BE49-F238E27FC236}">
                <a16:creationId xmlns:a16="http://schemas.microsoft.com/office/drawing/2014/main" id="{6E6E752B-877E-4352-8C46-B8CABD246215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048000"/>
            <a:ext cx="2301875" cy="461963"/>
            <a:chOff x="3024" y="2905"/>
            <a:chExt cx="1450" cy="291"/>
          </a:xfrm>
        </p:grpSpPr>
        <p:sp>
          <p:nvSpPr>
            <p:cNvPr id="152615" name="Text Box 16">
              <a:extLst>
                <a:ext uri="{FF2B5EF4-FFF2-40B4-BE49-F238E27FC236}">
                  <a16:creationId xmlns:a16="http://schemas.microsoft.com/office/drawing/2014/main" id="{B0D394C0-6883-4491-B504-8DDC1E917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905"/>
              <a:ext cx="6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rsp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/</a:t>
              </a:r>
            </a:p>
          </p:txBody>
        </p:sp>
        <p:sp>
          <p:nvSpPr>
            <p:cNvPr id="152616" name="Text Box 17">
              <a:extLst>
                <a:ext uri="{FF2B5EF4-FFF2-40B4-BE49-F238E27FC236}">
                  <a16:creationId xmlns:a16="http://schemas.microsoft.com/office/drawing/2014/main" id="{1C72FCF2-BDDA-4EB4-AFF6-3EFA16AE9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905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rbp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617" name="Line 19">
              <a:extLst>
                <a:ext uri="{FF2B5EF4-FFF2-40B4-BE49-F238E27FC236}">
                  <a16:creationId xmlns:a16="http://schemas.microsoft.com/office/drawing/2014/main" id="{6ABC0BBF-3EC7-4FFC-87DF-B7464761E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3" y="3049"/>
              <a:ext cx="2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66" name="Rectangle 13">
            <a:extLst>
              <a:ext uri="{FF2B5EF4-FFF2-40B4-BE49-F238E27FC236}">
                <a16:creationId xmlns:a16="http://schemas.microsoft.com/office/drawing/2014/main" id="{41670954-836D-46DD-9AC8-B32B69606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124200"/>
            <a:ext cx="1660525" cy="1066800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7B4299-7FA2-7A41-990D-BF0A31EA8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  <p:graphicFrame>
        <p:nvGraphicFramePr>
          <p:cNvPr id="7" name="Group 28">
            <a:extLst>
              <a:ext uri="{FF2B5EF4-FFF2-40B4-BE49-F238E27FC236}">
                <a16:creationId xmlns:a16="http://schemas.microsoft.com/office/drawing/2014/main" id="{ABBB4933-E970-384C-8BFA-0942E62EA718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981200"/>
          <a:ext cx="1660525" cy="762066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53" marB="45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32" name="灯片编号占位符 5">
            <a:extLst>
              <a:ext uri="{FF2B5EF4-FFF2-40B4-BE49-F238E27FC236}">
                <a16:creationId xmlns:a16="http://schemas.microsoft.com/office/drawing/2014/main" id="{83E64365-F712-47F4-8BBA-3A83D0B6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001A43-EBB1-4B16-8570-8752C1E6F533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33" name="Rectangle 2">
            <a:extLst>
              <a:ext uri="{FF2B5EF4-FFF2-40B4-BE49-F238E27FC236}">
                <a16:creationId xmlns:a16="http://schemas.microsoft.com/office/drawing/2014/main" id="{B0E84A4B-EAD9-4DE1-B0A8-870A6EBD6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8B3CCC8-216B-134F-B408-9532D2A2A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4. </a:t>
            </a:r>
            <a:r>
              <a:rPr lang="en-US" altLang="zh-CN" dirty="0">
                <a:ea typeface="宋体" panose="02010600030101010101" pitchFamily="2" charset="-122"/>
              </a:rPr>
              <a:t>Save caller %</a:t>
            </a:r>
            <a:r>
              <a:rPr lang="en-US" altLang="zh-CN" dirty="0" err="1">
                <a:ea typeface="宋体" panose="02010600030101010101" pitchFamily="2" charset="-122"/>
              </a:rPr>
              <a:t>rbp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5. </a:t>
            </a:r>
            <a:r>
              <a:rPr lang="en-US" altLang="zh-CN" dirty="0">
                <a:ea typeface="宋体" panose="02010600030101010101" pitchFamily="2" charset="-122"/>
              </a:rPr>
              <a:t>Set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 %</a:t>
            </a:r>
            <a:r>
              <a:rPr lang="en-US" altLang="zh-CN" dirty="0" err="1">
                <a:ea typeface="宋体" panose="02010600030101010101" pitchFamily="2" charset="-122"/>
              </a:rPr>
              <a:t>rbp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0850" indent="-45085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6.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Save 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callee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-save registers </a:t>
            </a:r>
            <a:br>
              <a:rPr lang="en-US" altLang="zh-CN" dirty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(%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rbx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, %r12, %r13, %r14)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5" name="Group 28">
            <a:extLst>
              <a:ext uri="{FF2B5EF4-FFF2-40B4-BE49-F238E27FC236}">
                <a16:creationId xmlns:a16="http://schemas.microsoft.com/office/drawing/2014/main" id="{E367A191-9CC3-7A46-98FD-139087928AFE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28">
            <a:extLst>
              <a:ext uri="{FF2B5EF4-FFF2-40B4-BE49-F238E27FC236}">
                <a16:creationId xmlns:a16="http://schemas.microsoft.com/office/drawing/2014/main" id="{A3717317-5AAB-C445-8A44-E6AB55176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34314"/>
              </p:ext>
            </p:extLst>
          </p:nvPr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28">
            <a:extLst>
              <a:ext uri="{FF2B5EF4-FFF2-40B4-BE49-F238E27FC236}">
                <a16:creationId xmlns:a16="http://schemas.microsoft.com/office/drawing/2014/main" id="{B44E15E9-B60F-2448-B0C7-0F3BF278C42D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8">
            <a:extLst>
              <a:ext uri="{FF2B5EF4-FFF2-40B4-BE49-F238E27FC236}">
                <a16:creationId xmlns:a16="http://schemas.microsoft.com/office/drawing/2014/main" id="{073826DC-A7C6-344D-82CF-7C6594FC3017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59" name="Rectangle 26">
            <a:extLst>
              <a:ext uri="{FF2B5EF4-FFF2-40B4-BE49-F238E27FC236}">
                <a16:creationId xmlns:a16="http://schemas.microsoft.com/office/drawing/2014/main" id="{CD8643D0-3A59-4710-815B-BA1247D70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" name="Group 28">
            <a:extLst>
              <a:ext uri="{FF2B5EF4-FFF2-40B4-BE49-F238E27FC236}">
                <a16:creationId xmlns:a16="http://schemas.microsoft.com/office/drawing/2014/main" id="{FA709ABD-97C3-F042-8A40-0943DAB9B8A8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505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4667" name="Straight Connector 14">
            <a:extLst>
              <a:ext uri="{FF2B5EF4-FFF2-40B4-BE49-F238E27FC236}">
                <a16:creationId xmlns:a16="http://schemas.microsoft.com/office/drawing/2014/main" id="{400E16B4-88C8-4CE3-B00D-113D116057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668" name="Group 27">
            <a:extLst>
              <a:ext uri="{FF2B5EF4-FFF2-40B4-BE49-F238E27FC236}">
                <a16:creationId xmlns:a16="http://schemas.microsoft.com/office/drawing/2014/main" id="{94620365-244B-4932-BE61-DD49BA38E21F}"/>
              </a:ext>
            </a:extLst>
          </p:cNvPr>
          <p:cNvGrpSpPr>
            <a:grpSpLocks/>
          </p:cNvGrpSpPr>
          <p:nvPr/>
        </p:nvGrpSpPr>
        <p:grpSpPr bwMode="auto">
          <a:xfrm>
            <a:off x="5470525" y="3048000"/>
            <a:ext cx="1250950" cy="1223963"/>
            <a:chOff x="3686" y="2905"/>
            <a:chExt cx="788" cy="771"/>
          </a:xfrm>
        </p:grpSpPr>
        <p:sp>
          <p:nvSpPr>
            <p:cNvPr id="154669" name="Text Box 16">
              <a:extLst>
                <a:ext uri="{FF2B5EF4-FFF2-40B4-BE49-F238E27FC236}">
                  <a16:creationId xmlns:a16="http://schemas.microsoft.com/office/drawing/2014/main" id="{E8C0C7BB-8D7F-44B2-94CA-ACFBEBED6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2905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rbp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670" name="Text Box 17">
              <a:extLst>
                <a:ext uri="{FF2B5EF4-FFF2-40B4-BE49-F238E27FC236}">
                  <a16:creationId xmlns:a16="http://schemas.microsoft.com/office/drawing/2014/main" id="{CA365C9D-614D-4C89-BB59-3D930EA04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385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rsp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671" name="Line 18">
              <a:extLst>
                <a:ext uri="{FF2B5EF4-FFF2-40B4-BE49-F238E27FC236}">
                  <a16:creationId xmlns:a16="http://schemas.microsoft.com/office/drawing/2014/main" id="{AF53BF0E-4952-42FD-8A82-65EF8D9A9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04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72" name="Line 19">
              <a:extLst>
                <a:ext uri="{FF2B5EF4-FFF2-40B4-BE49-F238E27FC236}">
                  <a16:creationId xmlns:a16="http://schemas.microsoft.com/office/drawing/2014/main" id="{06761FAC-4DD1-49D8-A70B-8D34F7E38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30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auto">
          <a:xfrm flipV="1">
            <a:off x="4335881" y="1499917"/>
            <a:ext cx="2980869" cy="3828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4334293" y="2726551"/>
            <a:ext cx="3006851" cy="23566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80691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</a:t>
            </a:r>
            <a:br>
              <a:rPr lang="en-US" dirty="0"/>
            </a:br>
            <a:r>
              <a:rPr lang="en-US" dirty="0"/>
              <a:t>managed with</a:t>
            </a:r>
            <a:br>
              <a:rPr lang="en-US" dirty="0"/>
            </a:br>
            <a:r>
              <a:rPr lang="en-US" dirty="0"/>
              <a:t>stack discipline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3710255" y="4930775"/>
            <a:ext cx="50812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1" name="Rectangle 7"/>
          <p:cNvSpPr>
            <a:spLocks/>
          </p:cNvSpPr>
          <p:nvPr/>
        </p:nvSpPr>
        <p:spPr bwMode="auto">
          <a:xfrm>
            <a:off x="1044197" y="4699000"/>
            <a:ext cx="2634300" cy="457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1992" name="Rectangle 8"/>
          <p:cNvSpPr>
            <a:spLocks/>
          </p:cNvSpPr>
          <p:nvPr/>
        </p:nvSpPr>
        <p:spPr bwMode="auto">
          <a:xfrm>
            <a:off x="4335881" y="1882775"/>
            <a:ext cx="1305241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4280004" y="5169253"/>
            <a:ext cx="1557714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4334293" y="4778375"/>
            <a:ext cx="129571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9" name="Rectangle 15"/>
          <p:cNvSpPr>
            <a:spLocks/>
          </p:cNvSpPr>
          <p:nvPr/>
        </p:nvSpPr>
        <p:spPr bwMode="auto">
          <a:xfrm>
            <a:off x="3964316" y="1328095"/>
            <a:ext cx="2040431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327899" y="968375"/>
            <a:ext cx="1142349" cy="541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27900" y="647126"/>
            <a:ext cx="1142349" cy="559420"/>
            <a:chOff x="1154801" y="3021980"/>
            <a:chExt cx="1142349" cy="559420"/>
          </a:xfrm>
        </p:grpSpPr>
        <p:sp>
          <p:nvSpPr>
            <p:cNvPr id="4" name="Freeform 3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7322066" y="6006790"/>
            <a:ext cx="1142349" cy="559420"/>
            <a:chOff x="1154801" y="3021980"/>
            <a:chExt cx="1142349" cy="55942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 bwMode="auto">
          <a:xfrm>
            <a:off x="7327899" y="1499916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327899" y="2726551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327899" y="4064698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327899" y="5574665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378925" y="4356740"/>
            <a:ext cx="10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30722" y="1773247"/>
            <a:ext cx="113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5630007" y="1499917"/>
            <a:ext cx="2840242" cy="3828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5641122" y="2726551"/>
            <a:ext cx="2766278" cy="23566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AutoShape 16">
            <a:extLst>
              <a:ext uri="{FF2B5EF4-FFF2-40B4-BE49-F238E27FC236}">
                <a16:creationId xmlns:a16="http://schemas.microsoft.com/office/drawing/2014/main" id="{17A15FED-2143-445C-B158-AB8DED884911}"/>
              </a:ext>
            </a:extLst>
          </p:cNvPr>
          <p:cNvSpPr>
            <a:spLocks/>
          </p:cNvSpPr>
          <p:nvPr/>
        </p:nvSpPr>
        <p:spPr bwMode="auto">
          <a:xfrm>
            <a:off x="4633321" y="4243889"/>
            <a:ext cx="609748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0E133EF-B208-4648-970B-928C51EB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3529" y="6333271"/>
            <a:ext cx="1295400" cy="457200"/>
          </a:xfrm>
        </p:spPr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77413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20" name="Rectangle 13">
            <a:extLst>
              <a:ext uri="{FF2B5EF4-FFF2-40B4-BE49-F238E27FC236}">
                <a16:creationId xmlns:a16="http://schemas.microsoft.com/office/drawing/2014/main" id="{3727CB1D-B8D4-4179-99FE-FE518D529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124200"/>
            <a:ext cx="1660525" cy="1752600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E30433-65D1-7748-8307-E94B16A22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  <p:graphicFrame>
        <p:nvGraphicFramePr>
          <p:cNvPr id="7" name="Group 28">
            <a:extLst>
              <a:ext uri="{FF2B5EF4-FFF2-40B4-BE49-F238E27FC236}">
                <a16:creationId xmlns:a16="http://schemas.microsoft.com/office/drawing/2014/main" id="{9DD66D12-8261-0840-B6CF-611F7E531720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981200"/>
          <a:ext cx="1660525" cy="762066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53" marB="45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6680" name="灯片编号占位符 5">
            <a:extLst>
              <a:ext uri="{FF2B5EF4-FFF2-40B4-BE49-F238E27FC236}">
                <a16:creationId xmlns:a16="http://schemas.microsoft.com/office/drawing/2014/main" id="{31E2603D-8666-4155-849C-87A339FF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A45ED2-7DF1-448C-89B8-E39F5D64A811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81" name="Rectangle 2">
            <a:extLst>
              <a:ext uri="{FF2B5EF4-FFF2-40B4-BE49-F238E27FC236}">
                <a16:creationId xmlns:a16="http://schemas.microsoft.com/office/drawing/2014/main" id="{BB1440D3-FD38-403A-8969-E25B854DF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3225BB3-0218-4444-920D-90109A263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4. </a:t>
            </a:r>
            <a:r>
              <a:rPr lang="en-US" altLang="zh-CN" dirty="0">
                <a:ea typeface="宋体" panose="02010600030101010101" pitchFamily="2" charset="-122"/>
              </a:rPr>
              <a:t>Save caller %</a:t>
            </a:r>
            <a:r>
              <a:rPr lang="en-US" altLang="zh-CN" dirty="0" err="1">
                <a:ea typeface="宋体" panose="02010600030101010101" pitchFamily="2" charset="-122"/>
              </a:rPr>
              <a:t>rbp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5. </a:t>
            </a:r>
            <a:r>
              <a:rPr lang="en-US" altLang="zh-CN" dirty="0">
                <a:ea typeface="宋体" panose="02010600030101010101" pitchFamily="2" charset="-122"/>
              </a:rPr>
              <a:t>Set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 %</a:t>
            </a:r>
            <a:r>
              <a:rPr lang="en-US" altLang="zh-CN" dirty="0" err="1">
                <a:ea typeface="宋体" panose="02010600030101010101" pitchFamily="2" charset="-122"/>
              </a:rPr>
              <a:t>rbp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0850" indent="-45085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6.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Save 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callee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-save registers </a:t>
            </a:r>
            <a:br>
              <a:rPr lang="en-US" altLang="zh-CN" dirty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(%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rbx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, %r12, %r13, %r14)</a:t>
            </a:r>
          </a:p>
          <a:p>
            <a:pPr marL="450850" indent="-450850">
              <a:lnSpc>
                <a:spcPct val="14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7. </a:t>
            </a:r>
            <a:r>
              <a:rPr lang="en-US" altLang="zh-CN" dirty="0">
                <a:ea typeface="宋体" pitchFamily="2" charset="-122"/>
              </a:rPr>
              <a:t>Allocate space for local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variable</a:t>
            </a:r>
          </a:p>
          <a:p>
            <a:pPr marL="450850" indent="-450850">
              <a:lnSpc>
                <a:spcPct val="140000"/>
              </a:lnSpc>
              <a:buFontTx/>
              <a:buNone/>
              <a:defRPr/>
            </a:pP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5" name="Group 28">
            <a:extLst>
              <a:ext uri="{FF2B5EF4-FFF2-40B4-BE49-F238E27FC236}">
                <a16:creationId xmlns:a16="http://schemas.microsoft.com/office/drawing/2014/main" id="{A9063EFB-D434-454B-A7A8-2EC51A317E15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28">
            <a:extLst>
              <a:ext uri="{FF2B5EF4-FFF2-40B4-BE49-F238E27FC236}">
                <a16:creationId xmlns:a16="http://schemas.microsoft.com/office/drawing/2014/main" id="{E88D9327-9450-DD44-BCF2-2652998EB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88698"/>
              </p:ext>
            </p:extLst>
          </p:nvPr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28">
            <a:extLst>
              <a:ext uri="{FF2B5EF4-FFF2-40B4-BE49-F238E27FC236}">
                <a16:creationId xmlns:a16="http://schemas.microsoft.com/office/drawing/2014/main" id="{800BBA8D-8971-084D-AA95-5E57A8A4A406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8">
            <a:extLst>
              <a:ext uri="{FF2B5EF4-FFF2-40B4-BE49-F238E27FC236}">
                <a16:creationId xmlns:a16="http://schemas.microsoft.com/office/drawing/2014/main" id="{775387C0-A05E-974D-80BE-F100B2265CDD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6707" name="Rectangle 26">
            <a:extLst>
              <a:ext uri="{FF2B5EF4-FFF2-40B4-BE49-F238E27FC236}">
                <a16:creationId xmlns:a16="http://schemas.microsoft.com/office/drawing/2014/main" id="{CF30835D-D1AD-4658-A1DE-A8ED103B5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" name="Group 28">
            <a:extLst>
              <a:ext uri="{FF2B5EF4-FFF2-40B4-BE49-F238E27FC236}">
                <a16:creationId xmlns:a16="http://schemas.microsoft.com/office/drawing/2014/main" id="{22BB3C72-18BB-9148-B7F1-D6047C8B2363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505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8">
            <a:extLst>
              <a:ext uri="{FF2B5EF4-FFF2-40B4-BE49-F238E27FC236}">
                <a16:creationId xmlns:a16="http://schemas.microsoft.com/office/drawing/2014/main" id="{5BE2928A-2F9E-4E4F-B5D7-C8F716739BAD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4191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6721" name="Straight Connector 14">
            <a:extLst>
              <a:ext uri="{FF2B5EF4-FFF2-40B4-BE49-F238E27FC236}">
                <a16:creationId xmlns:a16="http://schemas.microsoft.com/office/drawing/2014/main" id="{3120ACE5-B47B-4163-8247-E8E4F550757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6722" name="Group 27">
            <a:extLst>
              <a:ext uri="{FF2B5EF4-FFF2-40B4-BE49-F238E27FC236}">
                <a16:creationId xmlns:a16="http://schemas.microsoft.com/office/drawing/2014/main" id="{523EB63B-EA09-4778-8422-CFC74441D786}"/>
              </a:ext>
            </a:extLst>
          </p:cNvPr>
          <p:cNvGrpSpPr>
            <a:grpSpLocks/>
          </p:cNvGrpSpPr>
          <p:nvPr/>
        </p:nvGrpSpPr>
        <p:grpSpPr bwMode="auto">
          <a:xfrm>
            <a:off x="5470525" y="3048000"/>
            <a:ext cx="1250950" cy="1905000"/>
            <a:chOff x="3686" y="2905"/>
            <a:chExt cx="788" cy="1200"/>
          </a:xfrm>
        </p:grpSpPr>
        <p:sp>
          <p:nvSpPr>
            <p:cNvPr id="156723" name="Text Box 16">
              <a:extLst>
                <a:ext uri="{FF2B5EF4-FFF2-40B4-BE49-F238E27FC236}">
                  <a16:creationId xmlns:a16="http://schemas.microsoft.com/office/drawing/2014/main" id="{8F669ABD-51AB-409D-B857-5207F6FD7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2905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rbp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724" name="Text Box 17">
              <a:extLst>
                <a:ext uri="{FF2B5EF4-FFF2-40B4-BE49-F238E27FC236}">
                  <a16:creationId xmlns:a16="http://schemas.microsoft.com/office/drawing/2014/main" id="{B659C33D-3B54-4C0C-9807-5D7494B53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814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rsp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725" name="Line 18">
              <a:extLst>
                <a:ext uri="{FF2B5EF4-FFF2-40B4-BE49-F238E27FC236}">
                  <a16:creationId xmlns:a16="http://schemas.microsoft.com/office/drawing/2014/main" id="{F801697A-75B1-4DC3-8CF4-56F6A2999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04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6726" name="Line 19">
              <a:extLst>
                <a:ext uri="{FF2B5EF4-FFF2-40B4-BE49-F238E27FC236}">
                  <a16:creationId xmlns:a16="http://schemas.microsoft.com/office/drawing/2014/main" id="{020AB3E8-348B-4A15-9AAD-4018D9237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959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68" name="Rectangle 28">
            <a:extLst>
              <a:ext uri="{FF2B5EF4-FFF2-40B4-BE49-F238E27FC236}">
                <a16:creationId xmlns:a16="http://schemas.microsoft.com/office/drawing/2014/main" id="{25FDAD4C-9FCA-4DB7-A897-045320A4E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124200"/>
            <a:ext cx="1660525" cy="1752600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6DF7CF-FD67-9847-A1B3-27B738AE8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  <p:sp>
        <p:nvSpPr>
          <p:cNvPr id="158722" name="灯片编号占位符 5">
            <a:extLst>
              <a:ext uri="{FF2B5EF4-FFF2-40B4-BE49-F238E27FC236}">
                <a16:creationId xmlns:a16="http://schemas.microsoft.com/office/drawing/2014/main" id="{E9192512-A445-4AD8-8C80-3BC702CC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1B0F6C-8C03-4C9B-9C4F-3987DB213498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29A84BA4-21EC-492C-ACA2-0B29DE6F9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</a:p>
        </p:txBody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1B7E8ECF-AFD1-4019-B8B9-D6EF699CC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. . .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n-4. </a:t>
            </a:r>
            <a:r>
              <a:rPr lang="en-US" altLang="zh-CN" dirty="0">
                <a:ea typeface="宋体" panose="02010600030101010101" pitchFamily="2" charset="-122"/>
              </a:rPr>
              <a:t>save return value in %</a:t>
            </a:r>
            <a:r>
              <a:rPr lang="en-US" altLang="zh-CN" dirty="0" err="1">
                <a:ea typeface="宋体" panose="02010600030101010101" pitchFamily="2" charset="-122"/>
              </a:rPr>
              <a:t>rax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1" name="Group 28">
            <a:extLst>
              <a:ext uri="{FF2B5EF4-FFF2-40B4-BE49-F238E27FC236}">
                <a16:creationId xmlns:a16="http://schemas.microsoft.com/office/drawing/2014/main" id="{E4EC7EFB-0BC5-7F4F-821B-5C2064E9500E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981200"/>
          <a:ext cx="1660525" cy="762066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53" marB="45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8">
            <a:extLst>
              <a:ext uri="{FF2B5EF4-FFF2-40B4-BE49-F238E27FC236}">
                <a16:creationId xmlns:a16="http://schemas.microsoft.com/office/drawing/2014/main" id="{F0F2E7E0-A8D5-774B-883C-EF0158D8BDFB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28">
            <a:extLst>
              <a:ext uri="{FF2B5EF4-FFF2-40B4-BE49-F238E27FC236}">
                <a16:creationId xmlns:a16="http://schemas.microsoft.com/office/drawing/2014/main" id="{6577E080-4ED3-2741-A505-3B82F4DBC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55187"/>
              </p:ext>
            </p:extLst>
          </p:nvPr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8">
            <a:extLst>
              <a:ext uri="{FF2B5EF4-FFF2-40B4-BE49-F238E27FC236}">
                <a16:creationId xmlns:a16="http://schemas.microsoft.com/office/drawing/2014/main" id="{11AD7BD8-38EE-C142-A981-0704DB32A15C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8">
            <a:extLst>
              <a:ext uri="{FF2B5EF4-FFF2-40B4-BE49-F238E27FC236}">
                <a16:creationId xmlns:a16="http://schemas.microsoft.com/office/drawing/2014/main" id="{2736DF9A-4D25-1842-95FA-866B08D8895D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755" name="Rectangle 26">
            <a:extLst>
              <a:ext uri="{FF2B5EF4-FFF2-40B4-BE49-F238E27FC236}">
                <a16:creationId xmlns:a16="http://schemas.microsoft.com/office/drawing/2014/main" id="{2FCBC684-CF28-4DD7-992B-15948E2FB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" name="Group 28">
            <a:extLst>
              <a:ext uri="{FF2B5EF4-FFF2-40B4-BE49-F238E27FC236}">
                <a16:creationId xmlns:a16="http://schemas.microsoft.com/office/drawing/2014/main" id="{5C7F25A0-DAB9-DD40-A252-CCFC99583631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505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28">
            <a:extLst>
              <a:ext uri="{FF2B5EF4-FFF2-40B4-BE49-F238E27FC236}">
                <a16:creationId xmlns:a16="http://schemas.microsoft.com/office/drawing/2014/main" id="{BC284F1C-6B91-664B-9966-76C64EBB5F6C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4191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8769" name="Straight Connector 29">
            <a:extLst>
              <a:ext uri="{FF2B5EF4-FFF2-40B4-BE49-F238E27FC236}">
                <a16:creationId xmlns:a16="http://schemas.microsoft.com/office/drawing/2014/main" id="{50231F1D-B199-47EC-8259-C498E0781EF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8770" name="Group 27">
            <a:extLst>
              <a:ext uri="{FF2B5EF4-FFF2-40B4-BE49-F238E27FC236}">
                <a16:creationId xmlns:a16="http://schemas.microsoft.com/office/drawing/2014/main" id="{1574A8D2-B2DF-4E19-9A52-EDE0E046DA0B}"/>
              </a:ext>
            </a:extLst>
          </p:cNvPr>
          <p:cNvGrpSpPr>
            <a:grpSpLocks/>
          </p:cNvGrpSpPr>
          <p:nvPr/>
        </p:nvGrpSpPr>
        <p:grpSpPr bwMode="auto">
          <a:xfrm>
            <a:off x="5470525" y="3048000"/>
            <a:ext cx="1250950" cy="1905000"/>
            <a:chOff x="3686" y="2905"/>
            <a:chExt cx="788" cy="1200"/>
          </a:xfrm>
        </p:grpSpPr>
        <p:sp>
          <p:nvSpPr>
            <p:cNvPr id="158771" name="Text Box 16">
              <a:extLst>
                <a:ext uri="{FF2B5EF4-FFF2-40B4-BE49-F238E27FC236}">
                  <a16:creationId xmlns:a16="http://schemas.microsoft.com/office/drawing/2014/main" id="{3B56A978-9ED3-4EBD-B1DA-393064A2F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2905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rbp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8772" name="Text Box 17">
              <a:extLst>
                <a:ext uri="{FF2B5EF4-FFF2-40B4-BE49-F238E27FC236}">
                  <a16:creationId xmlns:a16="http://schemas.microsoft.com/office/drawing/2014/main" id="{62E0512C-5032-4038-9E47-61571476A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814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rsp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8773" name="Line 18">
              <a:extLst>
                <a:ext uri="{FF2B5EF4-FFF2-40B4-BE49-F238E27FC236}">
                  <a16:creationId xmlns:a16="http://schemas.microsoft.com/office/drawing/2014/main" id="{C9345965-779C-46D4-99C2-6413D646F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04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74" name="Line 19">
              <a:extLst>
                <a:ext uri="{FF2B5EF4-FFF2-40B4-BE49-F238E27FC236}">
                  <a16:creationId xmlns:a16="http://schemas.microsoft.com/office/drawing/2014/main" id="{09F94F39-12A5-4D7B-8E95-173F36F5A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959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19" name="Rectangle 28">
            <a:extLst>
              <a:ext uri="{FF2B5EF4-FFF2-40B4-BE49-F238E27FC236}">
                <a16:creationId xmlns:a16="http://schemas.microsoft.com/office/drawing/2014/main" id="{0DBF5E5F-8C0F-4E0C-B329-E513C112B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124200"/>
            <a:ext cx="1660525" cy="1066800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ACE5BD-9086-6942-87C8-C71A02AD0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  <p:sp>
        <p:nvSpPr>
          <p:cNvPr id="160770" name="灯片编号占位符 5">
            <a:extLst>
              <a:ext uri="{FF2B5EF4-FFF2-40B4-BE49-F238E27FC236}">
                <a16:creationId xmlns:a16="http://schemas.microsoft.com/office/drawing/2014/main" id="{4998425C-2E3D-47E2-8144-F3340F55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3A2926-EE14-4DCD-BDAA-CA344D885821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C7497E8A-2D8D-45ED-A74A-BF07C9B01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</a:p>
        </p:txBody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C9276A3C-7786-4611-89FD-33149C432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. . .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n-4. </a:t>
            </a:r>
            <a:r>
              <a:rPr lang="en-US" altLang="zh-CN" dirty="0">
                <a:ea typeface="宋体" panose="02010600030101010101" pitchFamily="2" charset="-122"/>
              </a:rPr>
              <a:t>save return value in %</a:t>
            </a:r>
            <a:r>
              <a:rPr lang="en-US" altLang="zh-CN" dirty="0" err="1">
                <a:ea typeface="宋体" panose="02010600030101010101" pitchFamily="2" charset="-122"/>
              </a:rPr>
              <a:t>rax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n-3. </a:t>
            </a:r>
            <a:r>
              <a:rPr lang="en-US" altLang="zh-CN" dirty="0">
                <a:ea typeface="宋体" panose="02010600030101010101" pitchFamily="2" charset="-122"/>
              </a:rPr>
              <a:t>de-allocate local variable</a:t>
            </a: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1" name="Group 28">
            <a:extLst>
              <a:ext uri="{FF2B5EF4-FFF2-40B4-BE49-F238E27FC236}">
                <a16:creationId xmlns:a16="http://schemas.microsoft.com/office/drawing/2014/main" id="{1EBE4527-3B5F-BB45-BB52-C8306F7C58A9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981200"/>
          <a:ext cx="1660525" cy="762066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53" marB="45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8">
            <a:extLst>
              <a:ext uri="{FF2B5EF4-FFF2-40B4-BE49-F238E27FC236}">
                <a16:creationId xmlns:a16="http://schemas.microsoft.com/office/drawing/2014/main" id="{9887F419-2EE5-2349-81B9-270565A905AD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28">
            <a:extLst>
              <a:ext uri="{FF2B5EF4-FFF2-40B4-BE49-F238E27FC236}">
                <a16:creationId xmlns:a16="http://schemas.microsoft.com/office/drawing/2014/main" id="{824BDF02-E26A-1441-A142-5C9550CAF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09304"/>
              </p:ext>
            </p:extLst>
          </p:nvPr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8">
            <a:extLst>
              <a:ext uri="{FF2B5EF4-FFF2-40B4-BE49-F238E27FC236}">
                <a16:creationId xmlns:a16="http://schemas.microsoft.com/office/drawing/2014/main" id="{F4BAEC18-6C48-9048-A4BE-53603079B339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8">
            <a:extLst>
              <a:ext uri="{FF2B5EF4-FFF2-40B4-BE49-F238E27FC236}">
                <a16:creationId xmlns:a16="http://schemas.microsoft.com/office/drawing/2014/main" id="{BBD4E100-3B86-4B43-AEF8-B97A3D05A917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0803" name="Rectangle 26">
            <a:extLst>
              <a:ext uri="{FF2B5EF4-FFF2-40B4-BE49-F238E27FC236}">
                <a16:creationId xmlns:a16="http://schemas.microsoft.com/office/drawing/2014/main" id="{77DA5F97-39C9-4EB7-B835-436389629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" name="Group 28">
            <a:extLst>
              <a:ext uri="{FF2B5EF4-FFF2-40B4-BE49-F238E27FC236}">
                <a16:creationId xmlns:a16="http://schemas.microsoft.com/office/drawing/2014/main" id="{6B4F8164-5331-1944-96D3-B56A9C748A29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505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28">
            <a:extLst>
              <a:ext uri="{FF2B5EF4-FFF2-40B4-BE49-F238E27FC236}">
                <a16:creationId xmlns:a16="http://schemas.microsoft.com/office/drawing/2014/main" id="{98EE9B21-9806-4646-B7AD-CD8ED3BCAD81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4191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1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816" name="Straight Connector 29">
            <a:extLst>
              <a:ext uri="{FF2B5EF4-FFF2-40B4-BE49-F238E27FC236}">
                <a16:creationId xmlns:a16="http://schemas.microsoft.com/office/drawing/2014/main" id="{64060F5E-738C-42A2-BB78-CB5940718CD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0817" name="Group 27">
            <a:extLst>
              <a:ext uri="{FF2B5EF4-FFF2-40B4-BE49-F238E27FC236}">
                <a16:creationId xmlns:a16="http://schemas.microsoft.com/office/drawing/2014/main" id="{9C614A41-4424-4BA0-B1A6-387E9D2B279D}"/>
              </a:ext>
            </a:extLst>
          </p:cNvPr>
          <p:cNvGrpSpPr>
            <a:grpSpLocks/>
          </p:cNvGrpSpPr>
          <p:nvPr/>
        </p:nvGrpSpPr>
        <p:grpSpPr bwMode="auto">
          <a:xfrm>
            <a:off x="5470525" y="3048000"/>
            <a:ext cx="1250950" cy="1223963"/>
            <a:chOff x="3686" y="2905"/>
            <a:chExt cx="788" cy="771"/>
          </a:xfrm>
        </p:grpSpPr>
        <p:sp>
          <p:nvSpPr>
            <p:cNvPr id="160820" name="Text Box 16">
              <a:extLst>
                <a:ext uri="{FF2B5EF4-FFF2-40B4-BE49-F238E27FC236}">
                  <a16:creationId xmlns:a16="http://schemas.microsoft.com/office/drawing/2014/main" id="{9934A912-EB19-484A-A7D5-1E75F880D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2905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rbp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0821" name="Text Box 17">
              <a:extLst>
                <a:ext uri="{FF2B5EF4-FFF2-40B4-BE49-F238E27FC236}">
                  <a16:creationId xmlns:a16="http://schemas.microsoft.com/office/drawing/2014/main" id="{818FF54C-BEEA-48E6-92C4-C55A47925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385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rsp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0822" name="Line 18">
              <a:extLst>
                <a:ext uri="{FF2B5EF4-FFF2-40B4-BE49-F238E27FC236}">
                  <a16:creationId xmlns:a16="http://schemas.microsoft.com/office/drawing/2014/main" id="{B7D3A448-AB31-432A-BDA6-CC559A26C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04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0823" name="Line 19">
              <a:extLst>
                <a:ext uri="{FF2B5EF4-FFF2-40B4-BE49-F238E27FC236}">
                  <a16:creationId xmlns:a16="http://schemas.microsoft.com/office/drawing/2014/main" id="{67DEF280-F4A5-4D3B-8B32-47B6DA158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30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37BACC4-BC13-C741-B533-B2E71E80E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41910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68" name="Rectangle 28">
            <a:extLst>
              <a:ext uri="{FF2B5EF4-FFF2-40B4-BE49-F238E27FC236}">
                <a16:creationId xmlns:a16="http://schemas.microsoft.com/office/drawing/2014/main" id="{531A1783-367F-40FE-ADC9-355AB67C1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124200"/>
            <a:ext cx="1660525" cy="385763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B27D0A-F8EB-354D-8F5C-CDF10E054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  <p:sp>
        <p:nvSpPr>
          <p:cNvPr id="162818" name="灯片编号占位符 5">
            <a:extLst>
              <a:ext uri="{FF2B5EF4-FFF2-40B4-BE49-F238E27FC236}">
                <a16:creationId xmlns:a16="http://schemas.microsoft.com/office/drawing/2014/main" id="{E025490A-EB36-4B14-8460-88B098F5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B36221-21B1-4887-9AC9-C65DD1FA7692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C030167F-2F19-4310-9F17-702241858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914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Put it Together</a:t>
            </a:r>
          </a:p>
        </p:txBody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98FBCD29-42A3-4395-9CB0-35207143E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. . .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n-4. </a:t>
            </a:r>
            <a:r>
              <a:rPr lang="en-US" altLang="zh-CN" dirty="0">
                <a:ea typeface="宋体" panose="02010600030101010101" pitchFamily="2" charset="-122"/>
              </a:rPr>
              <a:t>save return value in %</a:t>
            </a:r>
            <a:r>
              <a:rPr lang="en-US" altLang="zh-CN" dirty="0" err="1">
                <a:ea typeface="宋体" panose="02010600030101010101" pitchFamily="2" charset="-122"/>
              </a:rPr>
              <a:t>rax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n-3. </a:t>
            </a:r>
            <a:r>
              <a:rPr lang="en-US" altLang="zh-CN" dirty="0">
                <a:ea typeface="宋体" panose="02010600030101010101" pitchFamily="2" charset="-122"/>
              </a:rPr>
              <a:t>de-allocate local variable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n-2. </a:t>
            </a:r>
            <a:r>
              <a:rPr lang="en-US" altLang="zh-CN" dirty="0">
                <a:ea typeface="宋体" panose="02010600030101010101" pitchFamily="2" charset="-122"/>
              </a:rPr>
              <a:t>Restore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-save registers</a:t>
            </a: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1" name="Group 28">
            <a:extLst>
              <a:ext uri="{FF2B5EF4-FFF2-40B4-BE49-F238E27FC236}">
                <a16:creationId xmlns:a16="http://schemas.microsoft.com/office/drawing/2014/main" id="{9FBA4B90-F1BC-FC4A-8CAC-0CDE2A60B00A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981200"/>
          <a:ext cx="1660525" cy="762066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53" marB="45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8">
            <a:extLst>
              <a:ext uri="{FF2B5EF4-FFF2-40B4-BE49-F238E27FC236}">
                <a16:creationId xmlns:a16="http://schemas.microsoft.com/office/drawing/2014/main" id="{E976E774-510C-4649-8993-0B51ACB105A4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28">
            <a:extLst>
              <a:ext uri="{FF2B5EF4-FFF2-40B4-BE49-F238E27FC236}">
                <a16:creationId xmlns:a16="http://schemas.microsoft.com/office/drawing/2014/main" id="{54210B61-E033-4C49-9AC8-C2C6050A4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36292"/>
              </p:ext>
            </p:extLst>
          </p:nvPr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8">
            <a:extLst>
              <a:ext uri="{FF2B5EF4-FFF2-40B4-BE49-F238E27FC236}">
                <a16:creationId xmlns:a16="http://schemas.microsoft.com/office/drawing/2014/main" id="{6299A04A-EF59-A544-8C1E-638677BDCBD8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8">
            <a:extLst>
              <a:ext uri="{FF2B5EF4-FFF2-40B4-BE49-F238E27FC236}">
                <a16:creationId xmlns:a16="http://schemas.microsoft.com/office/drawing/2014/main" id="{4854DE1A-FF96-0C49-BD94-B3473EB3421E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851" name="Rectangle 26">
            <a:extLst>
              <a:ext uri="{FF2B5EF4-FFF2-40B4-BE49-F238E27FC236}">
                <a16:creationId xmlns:a16="http://schemas.microsoft.com/office/drawing/2014/main" id="{C8668CC8-3FF6-4ADA-97E5-7680C9CA5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" name="Group 28">
            <a:extLst>
              <a:ext uri="{FF2B5EF4-FFF2-40B4-BE49-F238E27FC236}">
                <a16:creationId xmlns:a16="http://schemas.microsoft.com/office/drawing/2014/main" id="{F90091B0-3630-B24D-B1EE-FB537F0DABF4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505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28">
            <a:extLst>
              <a:ext uri="{FF2B5EF4-FFF2-40B4-BE49-F238E27FC236}">
                <a16:creationId xmlns:a16="http://schemas.microsoft.com/office/drawing/2014/main" id="{B78D04A1-A98E-1648-95D5-8B71C3BD04CF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4191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1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2864" name="Straight Connector 29">
            <a:extLst>
              <a:ext uri="{FF2B5EF4-FFF2-40B4-BE49-F238E27FC236}">
                <a16:creationId xmlns:a16="http://schemas.microsoft.com/office/drawing/2014/main" id="{DD7EE1B0-30F1-48E3-9279-2CB39455CB7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2865" name="Group 27">
            <a:extLst>
              <a:ext uri="{FF2B5EF4-FFF2-40B4-BE49-F238E27FC236}">
                <a16:creationId xmlns:a16="http://schemas.microsoft.com/office/drawing/2014/main" id="{0AF18CF2-42CD-4CC8-B06A-2D38928AF975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048000"/>
            <a:ext cx="2209800" cy="461963"/>
            <a:chOff x="3072" y="2905"/>
            <a:chExt cx="1392" cy="291"/>
          </a:xfrm>
        </p:grpSpPr>
        <p:sp>
          <p:nvSpPr>
            <p:cNvPr id="162869" name="Text Box 16">
              <a:extLst>
                <a:ext uri="{FF2B5EF4-FFF2-40B4-BE49-F238E27FC236}">
                  <a16:creationId xmlns:a16="http://schemas.microsoft.com/office/drawing/2014/main" id="{DBD9FB4A-E677-490F-9371-6660B5B14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2905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rbp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2870" name="Text Box 17">
              <a:extLst>
                <a:ext uri="{FF2B5EF4-FFF2-40B4-BE49-F238E27FC236}">
                  <a16:creationId xmlns:a16="http://schemas.microsoft.com/office/drawing/2014/main" id="{DB7E04C9-7533-48C7-BED0-763B19819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905"/>
              <a:ext cx="6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rsp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/</a:t>
              </a:r>
            </a:p>
          </p:txBody>
        </p:sp>
        <p:sp>
          <p:nvSpPr>
            <p:cNvPr id="162871" name="Line 18">
              <a:extLst>
                <a:ext uri="{FF2B5EF4-FFF2-40B4-BE49-F238E27FC236}">
                  <a16:creationId xmlns:a16="http://schemas.microsoft.com/office/drawing/2014/main" id="{7EDA22F3-5C8E-4B2C-8597-4B1F599DB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04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DE9232C-0762-5048-AB61-4FE356397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41910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CF94A8-729B-9E4D-9E2F-7C33F4AB4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5052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F45E046-7EFC-D749-94C5-00DFCDD8C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  <p:sp>
        <p:nvSpPr>
          <p:cNvPr id="164866" name="灯片编号占位符 5">
            <a:extLst>
              <a:ext uri="{FF2B5EF4-FFF2-40B4-BE49-F238E27FC236}">
                <a16:creationId xmlns:a16="http://schemas.microsoft.com/office/drawing/2014/main" id="{892988E5-C858-4863-B3AF-515077BE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F44BBB-2E5C-4E9A-88DF-808447B57DE1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9F1ADB5A-C51F-47BA-9734-EE59DED14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Together</a:t>
            </a:r>
          </a:p>
        </p:txBody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F27C0F59-48A6-4A7F-8361-48C8AB56C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. . .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n-4. </a:t>
            </a:r>
            <a:r>
              <a:rPr lang="en-US" altLang="zh-CN" dirty="0">
                <a:ea typeface="宋体" panose="02010600030101010101" pitchFamily="2" charset="-122"/>
              </a:rPr>
              <a:t>save return value in %</a:t>
            </a:r>
            <a:r>
              <a:rPr lang="en-US" altLang="zh-CN" dirty="0" err="1">
                <a:ea typeface="宋体" panose="02010600030101010101" pitchFamily="2" charset="-122"/>
              </a:rPr>
              <a:t>rax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n-3. </a:t>
            </a:r>
            <a:r>
              <a:rPr lang="en-US" altLang="zh-CN" dirty="0">
                <a:ea typeface="宋体" panose="02010600030101010101" pitchFamily="2" charset="-122"/>
              </a:rPr>
              <a:t>de-allocate local variable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n-2. </a:t>
            </a:r>
            <a:r>
              <a:rPr lang="en-US" altLang="zh-CN" dirty="0">
                <a:ea typeface="宋体" panose="02010600030101010101" pitchFamily="2" charset="-122"/>
              </a:rPr>
              <a:t>Restore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-save registers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n-1. </a:t>
            </a:r>
            <a:r>
              <a:rPr lang="en-US" altLang="zh-CN" dirty="0">
                <a:ea typeface="宋体" panose="02010600030101010101" pitchFamily="2" charset="-122"/>
              </a:rPr>
              <a:t>Restore caller %</a:t>
            </a:r>
            <a:r>
              <a:rPr lang="en-US" altLang="zh-CN" dirty="0" err="1">
                <a:ea typeface="宋体" panose="02010600030101010101" pitchFamily="2" charset="-122"/>
              </a:rPr>
              <a:t>rbp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1" name="Group 28">
            <a:extLst>
              <a:ext uri="{FF2B5EF4-FFF2-40B4-BE49-F238E27FC236}">
                <a16:creationId xmlns:a16="http://schemas.microsoft.com/office/drawing/2014/main" id="{9B4AE177-50B8-A240-97CD-3EC07BCEC0D7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981200"/>
          <a:ext cx="1660525" cy="762066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53" marB="45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8">
            <a:extLst>
              <a:ext uri="{FF2B5EF4-FFF2-40B4-BE49-F238E27FC236}">
                <a16:creationId xmlns:a16="http://schemas.microsoft.com/office/drawing/2014/main" id="{99BCCA44-455E-A24B-9A37-3248E93827C6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28">
            <a:extLst>
              <a:ext uri="{FF2B5EF4-FFF2-40B4-BE49-F238E27FC236}">
                <a16:creationId xmlns:a16="http://schemas.microsoft.com/office/drawing/2014/main" id="{54A6E077-B891-184E-8E44-E58D38EBB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339963"/>
              </p:ext>
            </p:extLst>
          </p:nvPr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8">
            <a:extLst>
              <a:ext uri="{FF2B5EF4-FFF2-40B4-BE49-F238E27FC236}">
                <a16:creationId xmlns:a16="http://schemas.microsoft.com/office/drawing/2014/main" id="{BEEB2ECF-C232-8B41-9FF7-A6C42644C708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8">
            <a:extLst>
              <a:ext uri="{FF2B5EF4-FFF2-40B4-BE49-F238E27FC236}">
                <a16:creationId xmlns:a16="http://schemas.microsoft.com/office/drawing/2014/main" id="{3E73591E-7C57-C546-BFCD-2AB9A674BB51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28">
            <a:extLst>
              <a:ext uri="{FF2B5EF4-FFF2-40B4-BE49-F238E27FC236}">
                <a16:creationId xmlns:a16="http://schemas.microsoft.com/office/drawing/2014/main" id="{0D345AF4-3722-3846-B1BA-1C540D58275E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505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28">
            <a:extLst>
              <a:ext uri="{FF2B5EF4-FFF2-40B4-BE49-F238E27FC236}">
                <a16:creationId xmlns:a16="http://schemas.microsoft.com/office/drawing/2014/main" id="{7F4E1665-99E1-E74A-9424-5FD9D3DC593E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4191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1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7285E79A-0A4A-0147-834D-95912F686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41910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CD5AC6-7577-9E47-BD58-9406EA230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5052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  <p:grpSp>
        <p:nvGrpSpPr>
          <p:cNvPr id="164913" name="Group 27">
            <a:extLst>
              <a:ext uri="{FF2B5EF4-FFF2-40B4-BE49-F238E27FC236}">
                <a16:creationId xmlns:a16="http://schemas.microsoft.com/office/drawing/2014/main" id="{032D2059-BDED-4645-87C5-BFE68AB39E57}"/>
              </a:ext>
            </a:extLst>
          </p:cNvPr>
          <p:cNvGrpSpPr>
            <a:grpSpLocks/>
          </p:cNvGrpSpPr>
          <p:nvPr/>
        </p:nvGrpSpPr>
        <p:grpSpPr bwMode="auto">
          <a:xfrm>
            <a:off x="5470525" y="304800"/>
            <a:ext cx="1250950" cy="2895600"/>
            <a:chOff x="3686" y="1657"/>
            <a:chExt cx="788" cy="1824"/>
          </a:xfrm>
        </p:grpSpPr>
        <p:sp>
          <p:nvSpPr>
            <p:cNvPr id="164916" name="Text Box 16">
              <a:extLst>
                <a:ext uri="{FF2B5EF4-FFF2-40B4-BE49-F238E27FC236}">
                  <a16:creationId xmlns:a16="http://schemas.microsoft.com/office/drawing/2014/main" id="{0B13AC3D-412F-45D7-8769-5CAD10D2B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1657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rbp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917" name="Text Box 17">
              <a:extLst>
                <a:ext uri="{FF2B5EF4-FFF2-40B4-BE49-F238E27FC236}">
                  <a16:creationId xmlns:a16="http://schemas.microsoft.com/office/drawing/2014/main" id="{A59E81F6-49DB-49DD-8D20-4C95BBBCE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190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rsp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918" name="Line 18">
              <a:extLst>
                <a:ext uri="{FF2B5EF4-FFF2-40B4-BE49-F238E27FC236}">
                  <a16:creationId xmlns:a16="http://schemas.microsoft.com/office/drawing/2014/main" id="{C9B32AAE-7ED4-4BE0-A898-39316A42B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80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19" name="Line 19">
              <a:extLst>
                <a:ext uri="{FF2B5EF4-FFF2-40B4-BE49-F238E27FC236}">
                  <a16:creationId xmlns:a16="http://schemas.microsoft.com/office/drawing/2014/main" id="{1FCB6A88-AD60-481A-A279-5B1BFC6F8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35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A94F62D-F7B6-1943-8D9D-DD02A9E92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124200"/>
            <a:ext cx="1660525" cy="381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  <p:sp>
        <p:nvSpPr>
          <p:cNvPr id="164915" name="Rectangle 26">
            <a:extLst>
              <a:ext uri="{FF2B5EF4-FFF2-40B4-BE49-F238E27FC236}">
                <a16:creationId xmlns:a16="http://schemas.microsoft.com/office/drawing/2014/main" id="{3A8F6389-DB90-490F-97CE-B022DE667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3ADB529-2ADA-5743-ACBC-593E213E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  <p:sp>
        <p:nvSpPr>
          <p:cNvPr id="166914" name="灯片编号占位符 5">
            <a:extLst>
              <a:ext uri="{FF2B5EF4-FFF2-40B4-BE49-F238E27FC236}">
                <a16:creationId xmlns:a16="http://schemas.microsoft.com/office/drawing/2014/main" id="{4843A0F7-8E0C-45E0-8C37-E8E21B4B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9FF9C5-6974-490E-9C31-C02E2BA537CD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F8C98FD8-0DE0-4845-81E9-186D7B028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885"/>
            <a:ext cx="8077200" cy="914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Put it Together</a:t>
            </a:r>
          </a:p>
        </p:txBody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7DB1885D-D4D4-4688-B77F-E0EB65B5D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. . .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n-4. </a:t>
            </a:r>
            <a:r>
              <a:rPr lang="en-US" altLang="zh-CN" dirty="0">
                <a:ea typeface="宋体" panose="02010600030101010101" pitchFamily="2" charset="-122"/>
              </a:rPr>
              <a:t>save return value in %</a:t>
            </a:r>
            <a:r>
              <a:rPr lang="en-US" altLang="zh-CN" dirty="0" err="1">
                <a:ea typeface="宋体" panose="02010600030101010101" pitchFamily="2" charset="-122"/>
              </a:rPr>
              <a:t>rax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n-3. </a:t>
            </a:r>
            <a:r>
              <a:rPr lang="en-US" altLang="zh-CN" dirty="0">
                <a:ea typeface="宋体" panose="02010600030101010101" pitchFamily="2" charset="-122"/>
              </a:rPr>
              <a:t>de-allocate local variable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n-2. </a:t>
            </a:r>
            <a:r>
              <a:rPr lang="en-US" altLang="zh-CN" dirty="0">
                <a:ea typeface="宋体" panose="02010600030101010101" pitchFamily="2" charset="-122"/>
              </a:rPr>
              <a:t>Restore </a:t>
            </a:r>
            <a:r>
              <a:rPr lang="en-US" altLang="zh-CN" dirty="0" err="1">
                <a:ea typeface="宋体" panose="02010600030101010101" pitchFamily="2" charset="-122"/>
              </a:rPr>
              <a:t>callee</a:t>
            </a:r>
            <a:r>
              <a:rPr lang="en-US" altLang="zh-CN" dirty="0">
                <a:ea typeface="宋体" panose="02010600030101010101" pitchFamily="2" charset="-122"/>
              </a:rPr>
              <a:t>-save registers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n-1. </a:t>
            </a:r>
            <a:r>
              <a:rPr lang="en-US" altLang="zh-CN" dirty="0">
                <a:ea typeface="宋体" panose="02010600030101010101" pitchFamily="2" charset="-122"/>
              </a:rPr>
              <a:t>Restore caller %</a:t>
            </a:r>
            <a:r>
              <a:rPr lang="en-US" altLang="zh-CN" dirty="0" err="1">
                <a:ea typeface="宋体" panose="02010600030101010101" pitchFamily="2" charset="-122"/>
              </a:rPr>
              <a:t>rbp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n. </a:t>
            </a:r>
            <a:r>
              <a:rPr lang="en-US" altLang="zh-CN" dirty="0">
                <a:ea typeface="宋体" panose="02010600030101010101" pitchFamily="2" charset="-122"/>
              </a:rPr>
              <a:t>Ret instruction</a:t>
            </a:r>
          </a:p>
          <a:p>
            <a:pPr marL="1071563" lvl="1" indent="-268288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pop return address</a:t>
            </a:r>
          </a:p>
          <a:p>
            <a:pPr marL="1071563" lvl="1" indent="-268288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Transfer control to caller</a:t>
            </a:r>
          </a:p>
        </p:txBody>
      </p:sp>
      <p:graphicFrame>
        <p:nvGraphicFramePr>
          <p:cNvPr id="21" name="Group 28">
            <a:extLst>
              <a:ext uri="{FF2B5EF4-FFF2-40B4-BE49-F238E27FC236}">
                <a16:creationId xmlns:a16="http://schemas.microsoft.com/office/drawing/2014/main" id="{E077A6D9-241C-2D45-A0AD-312F4A1E32C8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981200"/>
          <a:ext cx="1660525" cy="762066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53" marB="45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8">
            <a:extLst>
              <a:ext uri="{FF2B5EF4-FFF2-40B4-BE49-F238E27FC236}">
                <a16:creationId xmlns:a16="http://schemas.microsoft.com/office/drawing/2014/main" id="{BD1AA44A-BBB7-874B-B804-702D73383704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28">
            <a:extLst>
              <a:ext uri="{FF2B5EF4-FFF2-40B4-BE49-F238E27FC236}">
                <a16:creationId xmlns:a16="http://schemas.microsoft.com/office/drawing/2014/main" id="{F40EF6B6-A851-5849-94C2-DD9C3962E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693441"/>
              </p:ext>
            </p:extLst>
          </p:nvPr>
        </p:nvGraphicFramePr>
        <p:xfrm>
          <a:off x="6721475" y="3124200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rbp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8">
            <a:extLst>
              <a:ext uri="{FF2B5EF4-FFF2-40B4-BE49-F238E27FC236}">
                <a16:creationId xmlns:a16="http://schemas.microsoft.com/office/drawing/2014/main" id="{4211AE02-BCC7-2541-A60E-5239AADFA4B5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8">
            <a:extLst>
              <a:ext uri="{FF2B5EF4-FFF2-40B4-BE49-F238E27FC236}">
                <a16:creationId xmlns:a16="http://schemas.microsoft.com/office/drawing/2014/main" id="{07A6E277-415F-F443-81C1-85C850E8CAE9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28">
            <a:extLst>
              <a:ext uri="{FF2B5EF4-FFF2-40B4-BE49-F238E27FC236}">
                <a16:creationId xmlns:a16="http://schemas.microsoft.com/office/drawing/2014/main" id="{4AA3C4A7-719E-D24C-9571-4DDBA7E14434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3505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28">
            <a:extLst>
              <a:ext uri="{FF2B5EF4-FFF2-40B4-BE49-F238E27FC236}">
                <a16:creationId xmlns:a16="http://schemas.microsoft.com/office/drawing/2014/main" id="{4BD5421E-A04F-344C-A1B2-424BC65A3578}"/>
              </a:ext>
            </a:extLst>
          </p:cNvPr>
          <p:cNvGraphicFramePr>
            <a:graphicFrameLocks noGrp="1"/>
          </p:cNvGraphicFramePr>
          <p:nvPr/>
        </p:nvGraphicFramePr>
        <p:xfrm>
          <a:off x="6721475" y="4191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1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0FF3294F-BC92-1049-ACD5-B93F7BEA7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41910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E898AF-069E-114B-9CD1-E8B611B44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5052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  <p:grpSp>
        <p:nvGrpSpPr>
          <p:cNvPr id="166961" name="Group 27">
            <a:extLst>
              <a:ext uri="{FF2B5EF4-FFF2-40B4-BE49-F238E27FC236}">
                <a16:creationId xmlns:a16="http://schemas.microsoft.com/office/drawing/2014/main" id="{044378A3-6D67-44DF-B38F-059A0CEDA9B6}"/>
              </a:ext>
            </a:extLst>
          </p:cNvPr>
          <p:cNvGrpSpPr>
            <a:grpSpLocks/>
          </p:cNvGrpSpPr>
          <p:nvPr/>
        </p:nvGrpSpPr>
        <p:grpSpPr bwMode="auto">
          <a:xfrm>
            <a:off x="5470525" y="304800"/>
            <a:ext cx="1250950" cy="2519363"/>
            <a:chOff x="3686" y="1657"/>
            <a:chExt cx="788" cy="1587"/>
          </a:xfrm>
        </p:grpSpPr>
        <p:sp>
          <p:nvSpPr>
            <p:cNvPr id="166965" name="Text Box 16">
              <a:extLst>
                <a:ext uri="{FF2B5EF4-FFF2-40B4-BE49-F238E27FC236}">
                  <a16:creationId xmlns:a16="http://schemas.microsoft.com/office/drawing/2014/main" id="{8E6EA5B6-0C45-4055-BA7E-22676E68C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1657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rbp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6966" name="Text Box 17">
              <a:extLst>
                <a:ext uri="{FF2B5EF4-FFF2-40B4-BE49-F238E27FC236}">
                  <a16:creationId xmlns:a16="http://schemas.microsoft.com/office/drawing/2014/main" id="{7570EC3A-6F77-4884-8472-6D967AB26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953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rsp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6967" name="Line 18">
              <a:extLst>
                <a:ext uri="{FF2B5EF4-FFF2-40B4-BE49-F238E27FC236}">
                  <a16:creationId xmlns:a16="http://schemas.microsoft.com/office/drawing/2014/main" id="{3E8CDA4B-080E-4082-B214-984768FE7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80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68" name="Line 19">
              <a:extLst>
                <a:ext uri="{FF2B5EF4-FFF2-40B4-BE49-F238E27FC236}">
                  <a16:creationId xmlns:a16="http://schemas.microsoft.com/office/drawing/2014/main" id="{0675141B-C4E4-4F2B-951B-BE3247D04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098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63D004F-56A8-AC4D-8E2D-EF41A806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124200"/>
            <a:ext cx="1660525" cy="381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7A4299-EC57-5942-865A-6DB739A88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2743200"/>
            <a:ext cx="1660525" cy="381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>
              <a:latin typeface="Comic Sans MS" panose="030F0902030302020204" pitchFamily="66" charset="0"/>
            </a:endParaRPr>
          </a:p>
        </p:txBody>
      </p:sp>
      <p:sp>
        <p:nvSpPr>
          <p:cNvPr id="166964" name="Rectangle 26">
            <a:extLst>
              <a:ext uri="{FF2B5EF4-FFF2-40B4-BE49-F238E27FC236}">
                <a16:creationId xmlns:a16="http://schemas.microsoft.com/office/drawing/2014/main" id="{D777EC93-7D01-481F-9B4A-C3789F543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381000"/>
            <a:ext cx="1660525" cy="23622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77200" cy="685800"/>
          </a:xfrm>
          <a:ln/>
        </p:spPr>
        <p:txBody>
          <a:bodyPr/>
          <a:lstStyle/>
          <a:p>
            <a:pPr marL="119063" indent="-119063"/>
            <a:r>
              <a:rPr lang="en-US" dirty="0"/>
              <a:t>Outline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5887" y="1219200"/>
            <a:ext cx="8305800" cy="4419600"/>
          </a:xfrm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Illustration of Recursion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C42C7D-8635-4802-90E7-0D1C8FD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3570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200" cy="6858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9F69CC-8803-4113-B0AF-ECF5534D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587A9-20B2-42C5-8A9B-0992137F38E4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6096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Recursive Function Terminal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581400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D8DC90-817C-41E7-85C6-65FDBC39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587A9-20B2-42C5-8A9B-0992137F38E4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876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077200" cy="6858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C44C04-A616-4F4A-987D-B2BA271D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587A9-20B2-42C5-8A9B-0992137F38E4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98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sz="2400" dirty="0"/>
              <a:t>Region of memory managed with stack discipline</a:t>
            </a:r>
          </a:p>
          <a:p>
            <a:r>
              <a:rPr lang="en-US" sz="2400" dirty="0"/>
              <a:t>Grows toward lower addresses</a:t>
            </a:r>
          </a:p>
          <a:p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sz="2400" dirty="0"/>
              <a:t> contains </a:t>
            </a:r>
            <a:br>
              <a:rPr lang="en-US" sz="2400" dirty="0"/>
            </a:br>
            <a:r>
              <a:rPr lang="en-US" sz="2400" dirty="0"/>
              <a:t>lowest  stack address</a:t>
            </a:r>
          </a:p>
          <a:p>
            <a:pPr marL="552450" lvl="1"/>
            <a:r>
              <a:rPr lang="en-US" sz="2000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505FA8-03B2-4262-B113-6946B3C9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548640"/>
          </a:xfrm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Rec.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E32D78-ACAD-4E40-B624-8F132348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587A9-20B2-42C5-8A9B-0992137F38E4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5458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6096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(by 1)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6FF3F8-014B-4BB7-922E-77EAFF6A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587A9-20B2-42C5-8A9B-0992137F38E4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122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200" cy="8382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(by 1)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BACE06-79DE-43D9-9108-1887A699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587A9-20B2-42C5-8A9B-0992137F38E4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9061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125343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EB074F-5495-468A-A58C-6029A326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587A9-20B2-42C5-8A9B-0992137F38E4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0577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49518"/>
            <a:ext cx="8077200" cy="736600"/>
          </a:xfrm>
          <a:ln/>
        </p:spPr>
        <p:txBody>
          <a:bodyPr/>
          <a:lstStyle/>
          <a:p>
            <a:pPr marL="119063" indent="-119063"/>
            <a:r>
              <a:rPr lang="en-US" dirty="0"/>
              <a:t>Observations About Recursion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sz="2400" dirty="0"/>
              <a:t>Handled Without Special Consideration</a:t>
            </a:r>
          </a:p>
          <a:p>
            <a:pPr lvl="1"/>
            <a:r>
              <a:rPr lang="en-US" sz="2000" dirty="0"/>
              <a:t>Stack frames mean that each function call has private storage</a:t>
            </a:r>
          </a:p>
          <a:p>
            <a:pPr lvl="2"/>
            <a:r>
              <a:rPr lang="en-US" sz="1800" dirty="0"/>
              <a:t>Saved registers &amp; local variables</a:t>
            </a:r>
          </a:p>
          <a:p>
            <a:pPr lvl="2"/>
            <a:r>
              <a:rPr lang="en-US" sz="1800" dirty="0"/>
              <a:t>Saved return pointer</a:t>
            </a:r>
          </a:p>
          <a:p>
            <a:pPr lvl="1"/>
            <a:r>
              <a:rPr lang="en-US" sz="2000" dirty="0"/>
              <a:t>Register saving conventions prevent one function call from corrupting another’s data</a:t>
            </a:r>
          </a:p>
          <a:p>
            <a:pPr lvl="2"/>
            <a:r>
              <a:rPr lang="en-US" sz="1800" dirty="0"/>
              <a:t>Unless the C code explicitly does so (e.g., buffer overflow in Lecture 9)</a:t>
            </a:r>
          </a:p>
          <a:p>
            <a:pPr lvl="1"/>
            <a:r>
              <a:rPr lang="en-US" sz="2000" dirty="0"/>
              <a:t>Stack discipline follows call / return pattern</a:t>
            </a:r>
          </a:p>
          <a:p>
            <a:pPr lvl="2"/>
            <a:r>
              <a:rPr lang="en-US" sz="1800" dirty="0"/>
              <a:t>If P calls Q, then Q returns before P</a:t>
            </a:r>
          </a:p>
          <a:p>
            <a:pPr lvl="2"/>
            <a:r>
              <a:rPr lang="en-US" sz="1800" dirty="0"/>
              <a:t>Last-In, First-Out</a:t>
            </a:r>
          </a:p>
          <a:p>
            <a:r>
              <a:rPr lang="en-US" sz="2400" dirty="0"/>
              <a:t>Also works for mutual recursion</a:t>
            </a:r>
          </a:p>
          <a:p>
            <a:pPr lvl="1"/>
            <a:r>
              <a:rPr lang="en-US" sz="2000" dirty="0"/>
              <a:t>P calls Q; Q calls P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21405B-2FCA-4A5B-9F26-E6C0C247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1000" y="1016000"/>
            <a:ext cx="5867400" cy="5232400"/>
          </a:xfrm>
        </p:spPr>
        <p:txBody>
          <a:bodyPr/>
          <a:lstStyle/>
          <a:p>
            <a:r>
              <a:rPr lang="en-US" sz="2400" dirty="0"/>
              <a:t>Important Points</a:t>
            </a:r>
          </a:p>
          <a:p>
            <a:pPr lvl="1"/>
            <a:r>
              <a:rPr lang="en-US" sz="2000" dirty="0"/>
              <a:t>Stack is the right data structure for procedure call / return</a:t>
            </a:r>
          </a:p>
          <a:p>
            <a:pPr lvl="2"/>
            <a:r>
              <a:rPr lang="en-US" sz="1800" dirty="0"/>
              <a:t>If P calls Q, then Q returns before P</a:t>
            </a:r>
          </a:p>
          <a:p>
            <a:r>
              <a:rPr lang="en-US" sz="2400" dirty="0"/>
              <a:t>Recursion (&amp; mutual recursion) handled by normal calling conventions</a:t>
            </a:r>
          </a:p>
          <a:p>
            <a:pPr lvl="1"/>
            <a:r>
              <a:rPr lang="en-US" sz="2000" dirty="0"/>
              <a:t>Can safely store values in local stack frame and in </a:t>
            </a:r>
            <a:r>
              <a:rPr lang="en-US" sz="2000" dirty="0" err="1"/>
              <a:t>callee</a:t>
            </a:r>
            <a:r>
              <a:rPr lang="en-US" sz="2000" dirty="0"/>
              <a:t>-saved registers</a:t>
            </a:r>
          </a:p>
          <a:p>
            <a:pPr lvl="1"/>
            <a:r>
              <a:rPr lang="en-US" sz="2000" dirty="0"/>
              <a:t>Put function arguments at top of stack</a:t>
            </a:r>
          </a:p>
          <a:p>
            <a:pPr lvl="1"/>
            <a:r>
              <a:rPr lang="en-US" sz="2000" dirty="0"/>
              <a:t>Result return in </a:t>
            </a:r>
            <a:r>
              <a:rPr lang="en-US" sz="2000" dirty="0">
                <a:latin typeface="Courier New Bold"/>
              </a:rPr>
              <a:t>%</a:t>
            </a:r>
            <a:r>
              <a:rPr lang="en-US" sz="2000" dirty="0" err="1">
                <a:latin typeface="Courier New Bold"/>
              </a:rPr>
              <a:t>rax</a:t>
            </a:r>
            <a:endParaRPr lang="en-US" sz="2000" dirty="0">
              <a:latin typeface="Courier New Bold"/>
            </a:endParaRPr>
          </a:p>
          <a:p>
            <a:r>
              <a:rPr lang="en-US" sz="2400" b="0" dirty="0"/>
              <a:t>Pointers are addresses of values</a:t>
            </a:r>
          </a:p>
          <a:p>
            <a:pPr lvl="1"/>
            <a:r>
              <a:rPr lang="en-US" sz="2000" dirty="0"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20000" y="2895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20000" y="3505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20000" y="5318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20000" y="914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20000" y="3200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</a:t>
            </a:r>
            <a:r>
              <a:rPr lang="en-US" sz="1800" dirty="0" err="1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20000" y="2286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535738" y="1744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283450" y="914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07250" y="3351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646738" y="3171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07250" y="5984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765800" y="5803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E0C4EC-2C39-4FBF-9048-35509BF0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295400" cy="457200"/>
          </a:xfrm>
        </p:spPr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053013" cy="4419600"/>
          </a:xfrm>
          <a:ln/>
        </p:spPr>
        <p:txBody>
          <a:bodyPr/>
          <a:lstStyle/>
          <a:p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Fetch operand at </a:t>
            </a:r>
            <a:r>
              <a:rPr lang="en-US" sz="20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sz="2000" dirty="0"/>
          </a:p>
          <a:p>
            <a:pPr marL="552450" lvl="1"/>
            <a:r>
              <a:rPr lang="en-US" sz="2000" dirty="0"/>
              <a:t>Decrement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sz="2000" dirty="0"/>
              <a:t> by 8</a:t>
            </a:r>
          </a:p>
          <a:p>
            <a:pPr marL="552450" lvl="1"/>
            <a:r>
              <a:rPr lang="en-US" sz="2000" dirty="0"/>
              <a:t>Write operand at address given by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00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/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16188" y="4759325"/>
            <a:ext cx="4597400" cy="1554163"/>
            <a:chOff x="41" y="0"/>
            <a:chExt cx="2896" cy="979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41" y="0"/>
              <a:ext cx="1618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746"/>
              <a:ext cx="935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/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B5AA83-813C-47F6-A696-56C495A7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(must be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  <a:effectLst/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/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B2B10E-BB50-4EED-A7A1-9B0967EE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13254</TotalTime>
  <Words>5793</Words>
  <Application>Microsoft Office PowerPoint</Application>
  <PresentationFormat>全屏显示(4:3)</PresentationFormat>
  <Paragraphs>1763</Paragraphs>
  <Slides>75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90" baseType="lpstr">
      <vt:lpstr>Gill Sans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Comic Sans MS</vt:lpstr>
      <vt:lpstr>Courier New</vt:lpstr>
      <vt:lpstr>Courier New Bold</vt:lpstr>
      <vt:lpstr>Times New Roman</vt:lpstr>
      <vt:lpstr>Wingdings</vt:lpstr>
      <vt:lpstr>Wingdings 2</vt:lpstr>
      <vt:lpstr>icfp99</vt:lpstr>
      <vt:lpstr>Machine-Level Representation of Programs III</vt:lpstr>
      <vt:lpstr>Mechanisms in Procedures</vt:lpstr>
      <vt:lpstr>Mechanisms in Procedures</vt:lpstr>
      <vt:lpstr>Outline</vt:lpstr>
      <vt:lpstr>x86-64 Stack</vt:lpstr>
      <vt:lpstr>x86-64 Stack</vt:lpstr>
      <vt:lpstr>x86-64 Stack</vt:lpstr>
      <vt:lpstr>x86-64 Stack: Push</vt:lpstr>
      <vt:lpstr>x86-64 Stack: Pop</vt:lpstr>
      <vt:lpstr>x86-64 Stack: Pop</vt:lpstr>
      <vt:lpstr>Outline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Outline</vt:lpstr>
      <vt:lpstr>Procedure Data Flow</vt:lpstr>
      <vt:lpstr>Data Flow Examples</vt:lpstr>
      <vt:lpstr>Outline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Local Variable</vt:lpstr>
      <vt:lpstr>Example: incr</vt:lpstr>
      <vt:lpstr>Example: Calling incr #1</vt:lpstr>
      <vt:lpstr>Example: Calling incr #2</vt:lpstr>
      <vt:lpstr>Example: Calling incr #2</vt:lpstr>
      <vt:lpstr>Example: Calling incr #2</vt:lpstr>
      <vt:lpstr>Example: Calling incr #2</vt:lpstr>
      <vt:lpstr>Example: Calling incr #3</vt:lpstr>
      <vt:lpstr>Example: Calling incr #4</vt:lpstr>
      <vt:lpstr>Example: Calling incr #5</vt:lpstr>
      <vt:lpstr>Register Saving Conventions</vt:lpstr>
      <vt:lpstr>Register Saving Conventions</vt:lpstr>
      <vt:lpstr>x86-64 Linux Register Usage #1</vt:lpstr>
      <vt:lpstr>x86-64 Linux Register Usage #2</vt:lpstr>
      <vt:lpstr>Callee-Saved Example #1</vt:lpstr>
      <vt:lpstr>Callee-Saved Example #2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Put it Together</vt:lpstr>
      <vt:lpstr>Outline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Li Yi</cp:lastModifiedBy>
  <cp:revision>410</cp:revision>
  <dcterms:created xsi:type="dcterms:W3CDTF">2000-01-15T07:54:11Z</dcterms:created>
  <dcterms:modified xsi:type="dcterms:W3CDTF">2023-03-31T04:26:19Z</dcterms:modified>
</cp:coreProperties>
</file>