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1068" r:id="rId2"/>
    <p:sldId id="970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1069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  <p:sldId id="1078" r:id="rId33"/>
    <p:sldId id="1070" r:id="rId34"/>
    <p:sldId id="1071" r:id="rId35"/>
    <p:sldId id="1072" r:id="rId36"/>
    <p:sldId id="1073" r:id="rId37"/>
    <p:sldId id="1074" r:id="rId38"/>
    <p:sldId id="1075" r:id="rId39"/>
    <p:sldId id="1076" r:id="rId40"/>
    <p:sldId id="1077" r:id="rId41"/>
    <p:sldId id="928" r:id="rId42"/>
    <p:sldId id="932" r:id="rId43"/>
    <p:sldId id="933" r:id="rId44"/>
    <p:sldId id="934" r:id="rId45"/>
    <p:sldId id="935" r:id="rId46"/>
    <p:sldId id="936" r:id="rId47"/>
    <p:sldId id="937" r:id="rId48"/>
    <p:sldId id="938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50000" autoAdjust="0"/>
  </p:normalViewPr>
  <p:slideViewPr>
    <p:cSldViewPr>
      <p:cViewPr>
        <p:scale>
          <a:sx n="90" d="100"/>
          <a:sy n="90" d="100"/>
        </p:scale>
        <p:origin x="825" y="1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Yi" userId="eb2ff92a34c2080f" providerId="LiveId" clId="{8ECF8233-E7A0-4838-960D-AA274DE2094B}"/>
    <pc:docChg chg="custSel modSld">
      <pc:chgData name="Li Yi" userId="eb2ff92a34c2080f" providerId="LiveId" clId="{8ECF8233-E7A0-4838-960D-AA274DE2094B}" dt="2023-03-30T11:44:00.939" v="98" actId="1035"/>
      <pc:docMkLst>
        <pc:docMk/>
      </pc:docMkLst>
      <pc:sldChg chg="modSp">
        <pc:chgData name="Li Yi" userId="eb2ff92a34c2080f" providerId="LiveId" clId="{8ECF8233-E7A0-4838-960D-AA274DE2094B}" dt="2023-03-30T11:44:00.939" v="98" actId="1035"/>
        <pc:sldMkLst>
          <pc:docMk/>
          <pc:sldMk cId="1469510984" sldId="914"/>
        </pc:sldMkLst>
        <pc:spChg chg="mod">
          <ac:chgData name="Li Yi" userId="eb2ff92a34c2080f" providerId="LiveId" clId="{8ECF8233-E7A0-4838-960D-AA274DE2094B}" dt="2023-03-30T11:44:00.939" v="98" actId="1035"/>
          <ac:spMkLst>
            <pc:docMk/>
            <pc:sldMk cId="1469510984" sldId="914"/>
            <ac:spMk id="4" creationId="{00000000-0000-0000-0000-000000000000}"/>
          </ac:spMkLst>
        </pc:spChg>
        <pc:spChg chg="mod">
          <ac:chgData name="Li Yi" userId="eb2ff92a34c2080f" providerId="LiveId" clId="{8ECF8233-E7A0-4838-960D-AA274DE2094B}" dt="2023-03-30T11:44:00.939" v="98" actId="1035"/>
          <ac:spMkLst>
            <pc:docMk/>
            <pc:sldMk cId="1469510984" sldId="914"/>
            <ac:spMk id="27651" creationId="{00000000-0000-0000-0000-000000000000}"/>
          </ac:spMkLst>
        </pc:spChg>
        <pc:spChg chg="mod">
          <ac:chgData name="Li Yi" userId="eb2ff92a34c2080f" providerId="LiveId" clId="{8ECF8233-E7A0-4838-960D-AA274DE2094B}" dt="2023-03-30T11:44:00.939" v="98" actId="1035"/>
          <ac:spMkLst>
            <pc:docMk/>
            <pc:sldMk cId="1469510984" sldId="914"/>
            <ac:spMk id="27652" creationId="{00000000-0000-0000-0000-000000000000}"/>
          </ac:spMkLst>
        </pc:spChg>
        <pc:spChg chg="mod">
          <ac:chgData name="Li Yi" userId="eb2ff92a34c2080f" providerId="LiveId" clId="{8ECF8233-E7A0-4838-960D-AA274DE2094B}" dt="2023-03-30T11:44:00.939" v="98" actId="1035"/>
          <ac:spMkLst>
            <pc:docMk/>
            <pc:sldMk cId="1469510984" sldId="914"/>
            <ac:spMk id="27654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4:00.939" v="98" actId="1035"/>
          <ac:graphicFrameMkLst>
            <pc:docMk/>
            <pc:sldMk cId="1469510984" sldId="914"/>
            <ac:graphicFrameMk id="13" creationId="{00000000-0000-0000-0000-000000000000}"/>
          </ac:graphicFrameMkLst>
        </pc:graphicFrameChg>
        <pc:cxnChg chg="mod">
          <ac:chgData name="Li Yi" userId="eb2ff92a34c2080f" providerId="LiveId" clId="{8ECF8233-E7A0-4838-960D-AA274DE2094B}" dt="2023-03-30T11:44:00.939" v="98" actId="1035"/>
          <ac:cxnSpMkLst>
            <pc:docMk/>
            <pc:sldMk cId="1469510984" sldId="914"/>
            <ac:cxnSpMk id="3" creationId="{00000000-0000-0000-0000-000000000000}"/>
          </ac:cxnSpMkLst>
        </pc:cxnChg>
      </pc:sldChg>
      <pc:sldChg chg="delSp modSp mod">
        <pc:chgData name="Li Yi" userId="eb2ff92a34c2080f" providerId="LiveId" clId="{8ECF8233-E7A0-4838-960D-AA274DE2094B}" dt="2023-03-30T11:43:40.267" v="90" actId="478"/>
        <pc:sldMkLst>
          <pc:docMk/>
          <pc:sldMk cId="2377464855" sldId="915"/>
        </pc:sldMkLst>
        <pc:spChg chg="del mod">
          <ac:chgData name="Li Yi" userId="eb2ff92a34c2080f" providerId="LiveId" clId="{8ECF8233-E7A0-4838-960D-AA274DE2094B}" dt="2023-03-30T11:43:40.267" v="90" actId="478"/>
          <ac:spMkLst>
            <pc:docMk/>
            <pc:sldMk cId="2377464855" sldId="915"/>
            <ac:spMk id="8" creationId="{00000000-0000-0000-0000-000000000000}"/>
          </ac:spMkLst>
        </pc:spChg>
        <pc:spChg chg="mod">
          <ac:chgData name="Li Yi" userId="eb2ff92a34c2080f" providerId="LiveId" clId="{8ECF8233-E7A0-4838-960D-AA274DE2094B}" dt="2023-03-30T11:43:31.440" v="88" actId="1035"/>
          <ac:spMkLst>
            <pc:docMk/>
            <pc:sldMk cId="2377464855" sldId="915"/>
            <ac:spMk id="28673" creationId="{00000000-0000-0000-0000-000000000000}"/>
          </ac:spMkLst>
        </pc:spChg>
        <pc:spChg chg="mod">
          <ac:chgData name="Li Yi" userId="eb2ff92a34c2080f" providerId="LiveId" clId="{8ECF8233-E7A0-4838-960D-AA274DE2094B}" dt="2023-03-30T11:43:31.440" v="88" actId="1035"/>
          <ac:spMkLst>
            <pc:docMk/>
            <pc:sldMk cId="2377464855" sldId="915"/>
            <ac:spMk id="28676" creationId="{00000000-0000-0000-0000-000000000000}"/>
          </ac:spMkLst>
        </pc:spChg>
        <pc:spChg chg="mod">
          <ac:chgData name="Li Yi" userId="eb2ff92a34c2080f" providerId="LiveId" clId="{8ECF8233-E7A0-4838-960D-AA274DE2094B}" dt="2023-03-30T11:43:31.440" v="88" actId="1035"/>
          <ac:spMkLst>
            <pc:docMk/>
            <pc:sldMk cId="2377464855" sldId="915"/>
            <ac:spMk id="28677" creationId="{00000000-0000-0000-0000-000000000000}"/>
          </ac:spMkLst>
        </pc:spChg>
        <pc:spChg chg="mod">
          <ac:chgData name="Li Yi" userId="eb2ff92a34c2080f" providerId="LiveId" clId="{8ECF8233-E7A0-4838-960D-AA274DE2094B}" dt="2023-03-30T11:43:31.440" v="88" actId="1035"/>
          <ac:spMkLst>
            <pc:docMk/>
            <pc:sldMk cId="2377464855" sldId="915"/>
            <ac:spMk id="28678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3:31.440" v="88" actId="1035"/>
          <ac:graphicFrameMkLst>
            <pc:docMk/>
            <pc:sldMk cId="2377464855" sldId="915"/>
            <ac:graphicFrameMk id="28679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3:31.440" v="88" actId="1035"/>
          <ac:graphicFrameMkLst>
            <pc:docMk/>
            <pc:sldMk cId="2377464855" sldId="915"/>
            <ac:graphicFrameMk id="28791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3:19.744" v="84" actId="1035"/>
        <pc:sldMkLst>
          <pc:docMk/>
          <pc:sldMk cId="2741832954" sldId="918"/>
        </pc:sldMkLst>
        <pc:spChg chg="mod">
          <ac:chgData name="Li Yi" userId="eb2ff92a34c2080f" providerId="LiveId" clId="{8ECF8233-E7A0-4838-960D-AA274DE2094B}" dt="2023-03-30T11:43:19.744" v="84" actId="1035"/>
          <ac:spMkLst>
            <pc:docMk/>
            <pc:sldMk cId="2741832954" sldId="918"/>
            <ac:spMk id="29697" creationId="{00000000-0000-0000-0000-000000000000}"/>
          </ac:spMkLst>
        </pc:spChg>
        <pc:spChg chg="mod">
          <ac:chgData name="Li Yi" userId="eb2ff92a34c2080f" providerId="LiveId" clId="{8ECF8233-E7A0-4838-960D-AA274DE2094B}" dt="2023-03-30T11:42:42.304" v="78" actId="1035"/>
          <ac:spMkLst>
            <pc:docMk/>
            <pc:sldMk cId="2741832954" sldId="918"/>
            <ac:spMk id="29700" creationId="{00000000-0000-0000-0000-000000000000}"/>
          </ac:spMkLst>
        </pc:spChg>
        <pc:spChg chg="mod">
          <ac:chgData name="Li Yi" userId="eb2ff92a34c2080f" providerId="LiveId" clId="{8ECF8233-E7A0-4838-960D-AA274DE2094B}" dt="2023-03-30T11:43:19.744" v="84" actId="1035"/>
          <ac:spMkLst>
            <pc:docMk/>
            <pc:sldMk cId="2741832954" sldId="918"/>
            <ac:spMk id="29701" creationId="{00000000-0000-0000-0000-000000000000}"/>
          </ac:spMkLst>
        </pc:spChg>
        <pc:spChg chg="mod">
          <ac:chgData name="Li Yi" userId="eb2ff92a34c2080f" providerId="LiveId" clId="{8ECF8233-E7A0-4838-960D-AA274DE2094B}" dt="2023-03-30T11:43:19.744" v="84" actId="1035"/>
          <ac:spMkLst>
            <pc:docMk/>
            <pc:sldMk cId="2741832954" sldId="918"/>
            <ac:spMk id="29702" creationId="{00000000-0000-0000-0000-000000000000}"/>
          </ac:spMkLst>
        </pc:spChg>
        <pc:spChg chg="mod">
          <ac:chgData name="Li Yi" userId="eb2ff92a34c2080f" providerId="LiveId" clId="{8ECF8233-E7A0-4838-960D-AA274DE2094B}" dt="2023-03-30T11:43:19.744" v="84" actId="1035"/>
          <ac:spMkLst>
            <pc:docMk/>
            <pc:sldMk cId="2741832954" sldId="918"/>
            <ac:spMk id="29703" creationId="{00000000-0000-0000-0000-000000000000}"/>
          </ac:spMkLst>
        </pc:spChg>
        <pc:spChg chg="mod">
          <ac:chgData name="Li Yi" userId="eb2ff92a34c2080f" providerId="LiveId" clId="{8ECF8233-E7A0-4838-960D-AA274DE2094B}" dt="2023-03-30T11:43:19.744" v="84" actId="1035"/>
          <ac:spMkLst>
            <pc:docMk/>
            <pc:sldMk cId="2741832954" sldId="918"/>
            <ac:spMk id="29704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3:19.744" v="84" actId="1035"/>
          <ac:graphicFrameMkLst>
            <pc:docMk/>
            <pc:sldMk cId="2741832954" sldId="918"/>
            <ac:graphicFrameMk id="29705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3:19.744" v="84" actId="1035"/>
          <ac:graphicFrameMkLst>
            <pc:docMk/>
            <pc:sldMk cId="2741832954" sldId="918"/>
            <ac:graphicFrameMk id="29798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1:18.323" v="46" actId="1035"/>
        <pc:sldMkLst>
          <pc:docMk/>
          <pc:sldMk cId="2947979647" sldId="932"/>
        </pc:sldMkLst>
        <pc:spChg chg="mod">
          <ac:chgData name="Li Yi" userId="eb2ff92a34c2080f" providerId="LiveId" clId="{8ECF8233-E7A0-4838-960D-AA274DE2094B}" dt="2023-03-30T11:41:18.323" v="46" actId="1035"/>
          <ac:spMkLst>
            <pc:docMk/>
            <pc:sldMk cId="2947979647" sldId="932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41:18.323" v="46" actId="1035"/>
          <ac:spMkLst>
            <pc:docMk/>
            <pc:sldMk cId="2947979647" sldId="932"/>
            <ac:spMk id="3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1:18.323" v="46" actId="1035"/>
          <ac:graphicFrameMkLst>
            <pc:docMk/>
            <pc:sldMk cId="2947979647" sldId="932"/>
            <ac:graphicFrameMk id="6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1:36.109" v="52" actId="1035"/>
        <pc:sldMkLst>
          <pc:docMk/>
          <pc:sldMk cId="3886199363" sldId="933"/>
        </pc:sldMkLst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3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29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37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39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0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1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2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3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4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5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6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7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48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50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51" creationId="{00000000-0000-0000-0000-000000000000}"/>
          </ac:spMkLst>
        </pc:spChg>
        <pc:spChg chg="mod">
          <ac:chgData name="Li Yi" userId="eb2ff92a34c2080f" providerId="LiveId" clId="{8ECF8233-E7A0-4838-960D-AA274DE2094B}" dt="2023-03-30T11:41:36.109" v="52" actId="1035"/>
          <ac:spMkLst>
            <pc:docMk/>
            <pc:sldMk cId="3886199363" sldId="933"/>
            <ac:spMk id="52" creationId="{00000000-0000-0000-0000-000000000000}"/>
          </ac:spMkLst>
        </pc:spChg>
        <pc:grpChg chg="mod">
          <ac:chgData name="Li Yi" userId="eb2ff92a34c2080f" providerId="LiveId" clId="{8ECF8233-E7A0-4838-960D-AA274DE2094B}" dt="2023-03-30T11:41:36.109" v="52" actId="1035"/>
          <ac:grpSpMkLst>
            <pc:docMk/>
            <pc:sldMk cId="3886199363" sldId="933"/>
            <ac:grpSpMk id="38" creationId="{00000000-0000-0000-0000-000000000000}"/>
          </ac:grpSpMkLst>
        </pc:grpChg>
        <pc:grpChg chg="mod">
          <ac:chgData name="Li Yi" userId="eb2ff92a34c2080f" providerId="LiveId" clId="{8ECF8233-E7A0-4838-960D-AA274DE2094B}" dt="2023-03-30T11:41:36.109" v="52" actId="1035"/>
          <ac:grpSpMkLst>
            <pc:docMk/>
            <pc:sldMk cId="3886199363" sldId="933"/>
            <ac:grpSpMk id="54" creationId="{00000000-0000-0000-0000-000000000000}"/>
          </ac:grpSpMkLst>
        </pc:grpChg>
        <pc:graphicFrameChg chg="mod">
          <ac:chgData name="Li Yi" userId="eb2ff92a34c2080f" providerId="LiveId" clId="{8ECF8233-E7A0-4838-960D-AA274DE2094B}" dt="2023-03-30T11:41:36.109" v="52" actId="1035"/>
          <ac:graphicFrameMkLst>
            <pc:docMk/>
            <pc:sldMk cId="3886199363" sldId="933"/>
            <ac:graphicFrameMk id="5" creationId="{00000000-0000-0000-0000-000000000000}"/>
          </ac:graphicFrameMkLst>
        </pc:graphicFrameChg>
        <pc:cxnChg chg="mod">
          <ac:chgData name="Li Yi" userId="eb2ff92a34c2080f" providerId="LiveId" clId="{8ECF8233-E7A0-4838-960D-AA274DE2094B}" dt="2023-03-30T11:41:36.109" v="52" actId="1035"/>
          <ac:cxnSpMkLst>
            <pc:docMk/>
            <pc:sldMk cId="3886199363" sldId="933"/>
            <ac:cxnSpMk id="49" creationId="{00000000-0000-0000-0000-000000000000}"/>
          </ac:cxnSpMkLst>
        </pc:cxnChg>
      </pc:sldChg>
      <pc:sldChg chg="modSp">
        <pc:chgData name="Li Yi" userId="eb2ff92a34c2080f" providerId="LiveId" clId="{8ECF8233-E7A0-4838-960D-AA274DE2094B}" dt="2023-03-30T11:40:06.076" v="28" actId="1035"/>
        <pc:sldMkLst>
          <pc:docMk/>
          <pc:sldMk cId="450277161" sldId="934"/>
        </pc:sldMkLst>
        <pc:spChg chg="mod">
          <ac:chgData name="Li Yi" userId="eb2ff92a34c2080f" providerId="LiveId" clId="{8ECF8233-E7A0-4838-960D-AA274DE2094B}" dt="2023-03-30T11:40:06.076" v="28" actId="1035"/>
          <ac:spMkLst>
            <pc:docMk/>
            <pc:sldMk cId="450277161" sldId="934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40:06.076" v="28" actId="1035"/>
          <ac:spMkLst>
            <pc:docMk/>
            <pc:sldMk cId="450277161" sldId="934"/>
            <ac:spMk id="3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0:06.076" v="28" actId="1035"/>
          <ac:graphicFrameMkLst>
            <pc:docMk/>
            <pc:sldMk cId="450277161" sldId="934"/>
            <ac:graphicFrameMk id="5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39:54.062" v="23" actId="14100"/>
        <pc:sldMkLst>
          <pc:docMk/>
          <pc:sldMk cId="2635337979" sldId="935"/>
        </pc:sldMkLst>
        <pc:spChg chg="mod">
          <ac:chgData name="Li Yi" userId="eb2ff92a34c2080f" providerId="LiveId" clId="{8ECF8233-E7A0-4838-960D-AA274DE2094B}" dt="2023-03-30T11:39:54.062" v="23" actId="14100"/>
          <ac:spMkLst>
            <pc:docMk/>
            <pc:sldMk cId="2635337979" sldId="935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7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8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9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0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1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2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3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5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6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7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8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19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20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21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23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24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36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38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0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1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2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5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7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49" creationId="{00000000-0000-0000-0000-000000000000}"/>
          </ac:spMkLst>
        </pc:spChg>
        <pc:spChg chg="mod">
          <ac:chgData name="Li Yi" userId="eb2ff92a34c2080f" providerId="LiveId" clId="{8ECF8233-E7A0-4838-960D-AA274DE2094B}" dt="2023-03-30T11:39:17.163" v="6" actId="1036"/>
          <ac:spMkLst>
            <pc:docMk/>
            <pc:sldMk cId="2635337979" sldId="935"/>
            <ac:spMk id="53" creationId="{00000000-0000-0000-0000-000000000000}"/>
          </ac:spMkLst>
        </pc:spChg>
        <pc:grpChg chg="mod">
          <ac:chgData name="Li Yi" userId="eb2ff92a34c2080f" providerId="LiveId" clId="{8ECF8233-E7A0-4838-960D-AA274DE2094B}" dt="2023-03-30T11:39:17.163" v="6" actId="1036"/>
          <ac:grpSpMkLst>
            <pc:docMk/>
            <pc:sldMk cId="2635337979" sldId="935"/>
            <ac:grpSpMk id="3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17.163" v="6" actId="1036"/>
          <ac:grpSpMkLst>
            <pc:docMk/>
            <pc:sldMk cId="2635337979" sldId="935"/>
            <ac:grpSpMk id="4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17.163" v="6" actId="1036"/>
          <ac:grpSpMkLst>
            <pc:docMk/>
            <pc:sldMk cId="2635337979" sldId="935"/>
            <ac:grpSpMk id="6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17.163" v="6" actId="1036"/>
          <ac:grpSpMkLst>
            <pc:docMk/>
            <pc:sldMk cId="2635337979" sldId="935"/>
            <ac:grpSpMk id="57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17.163" v="6" actId="1036"/>
          <ac:grpSpMkLst>
            <pc:docMk/>
            <pc:sldMk cId="2635337979" sldId="935"/>
            <ac:grpSpMk id="58" creationId="{00000000-0000-0000-0000-000000000000}"/>
          </ac:grpSpMkLst>
        </pc:grpChg>
        <pc:graphicFrameChg chg="mod">
          <ac:chgData name="Li Yi" userId="eb2ff92a34c2080f" providerId="LiveId" clId="{8ECF8233-E7A0-4838-960D-AA274DE2094B}" dt="2023-03-30T11:39:17.163" v="6" actId="1036"/>
          <ac:graphicFrameMkLst>
            <pc:docMk/>
            <pc:sldMk cId="2635337979" sldId="935"/>
            <ac:graphicFrameMk id="5" creationId="{00000000-0000-0000-0000-000000000000}"/>
          </ac:graphicFrameMkLst>
        </pc:graphicFrameChg>
        <pc:cxnChg chg="mod">
          <ac:chgData name="Li Yi" userId="eb2ff92a34c2080f" providerId="LiveId" clId="{8ECF8233-E7A0-4838-960D-AA274DE2094B}" dt="2023-03-30T11:39:17.163" v="6" actId="1036"/>
          <ac:cxnSpMkLst>
            <pc:docMk/>
            <pc:sldMk cId="2635337979" sldId="935"/>
            <ac:cxnSpMk id="22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17.163" v="6" actId="1036"/>
          <ac:cxnSpMkLst>
            <pc:docMk/>
            <pc:sldMk cId="2635337979" sldId="935"/>
            <ac:cxnSpMk id="37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17.163" v="6" actId="1036"/>
          <ac:cxnSpMkLst>
            <pc:docMk/>
            <pc:sldMk cId="2635337979" sldId="935"/>
            <ac:cxnSpMk id="39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17.163" v="6" actId="1036"/>
          <ac:cxnSpMkLst>
            <pc:docMk/>
            <pc:sldMk cId="2635337979" sldId="935"/>
            <ac:cxnSpMk id="52" creationId="{00000000-0000-0000-0000-000000000000}"/>
          </ac:cxnSpMkLst>
        </pc:cxnChg>
      </pc:sldChg>
      <pc:sldChg chg="modSp mod">
        <pc:chgData name="Li Yi" userId="eb2ff92a34c2080f" providerId="LiveId" clId="{8ECF8233-E7A0-4838-960D-AA274DE2094B}" dt="2023-03-30T11:40:35.993" v="40" actId="1036"/>
        <pc:sldMkLst>
          <pc:docMk/>
          <pc:sldMk cId="1442595915" sldId="936"/>
        </pc:sldMkLst>
        <pc:spChg chg="mod">
          <ac:chgData name="Li Yi" userId="eb2ff92a34c2080f" providerId="LiveId" clId="{8ECF8233-E7A0-4838-960D-AA274DE2094B}" dt="2023-03-30T11:39:41.902" v="21" actId="1038"/>
          <ac:spMkLst>
            <pc:docMk/>
            <pc:sldMk cId="1442595915" sldId="936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39:41.902" v="21" actId="1038"/>
          <ac:spMkLst>
            <pc:docMk/>
            <pc:sldMk cId="1442595915" sldId="936"/>
            <ac:spMk id="3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39:41.902" v="21" actId="1038"/>
          <ac:graphicFrameMkLst>
            <pc:docMk/>
            <pc:sldMk cId="1442595915" sldId="936"/>
            <ac:graphicFrameMk id="5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0:35.993" v="40" actId="1036"/>
          <ac:graphicFrameMkLst>
            <pc:docMk/>
            <pc:sldMk cId="1442595915" sldId="936"/>
            <ac:graphicFrameMk id="6" creationId="{00000000-0000-0000-0000-000000000000}"/>
          </ac:graphicFrameMkLst>
        </pc:graphicFrameChg>
      </pc:sldChg>
      <pc:sldChg chg="modSp mod">
        <pc:chgData name="Li Yi" userId="eb2ff92a34c2080f" providerId="LiveId" clId="{8ECF8233-E7A0-4838-960D-AA274DE2094B}" dt="2023-03-30T11:39:28.500" v="12" actId="1035"/>
        <pc:sldMkLst>
          <pc:docMk/>
          <pc:sldMk cId="2019145852" sldId="937"/>
        </pc:sldMkLst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7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9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41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44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47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50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53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56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59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62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65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68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71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74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77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80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170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171" creationId="{00000000-0000-0000-0000-000000000000}"/>
          </ac:spMkLst>
        </pc:spChg>
        <pc:spChg chg="mod">
          <ac:chgData name="Li Yi" userId="eb2ff92a34c2080f" providerId="LiveId" clId="{8ECF8233-E7A0-4838-960D-AA274DE2094B}" dt="2023-03-30T11:39:28.500" v="12" actId="1035"/>
          <ac:spMkLst>
            <pc:docMk/>
            <pc:sldMk cId="2019145852" sldId="937"/>
            <ac:spMk id="172" creationId="{00000000-0000-0000-0000-000000000000}"/>
          </ac:spMkLst>
        </pc:spChg>
        <pc:grpChg chg="mod">
          <ac:chgData name="Li Yi" userId="eb2ff92a34c2080f" providerId="LiveId" clId="{8ECF8233-E7A0-4838-960D-AA274DE2094B}" dt="2023-03-30T11:39:28.500" v="12" actId="1035"/>
          <ac:grpSpMkLst>
            <pc:docMk/>
            <pc:sldMk cId="2019145852" sldId="937"/>
            <ac:grpSpMk id="13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28.500" v="12" actId="1035"/>
          <ac:grpSpMkLst>
            <pc:docMk/>
            <pc:sldMk cId="2019145852" sldId="937"/>
            <ac:grpSpMk id="38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28.500" v="12" actId="1035"/>
          <ac:grpSpMkLst>
            <pc:docMk/>
            <pc:sldMk cId="2019145852" sldId="937"/>
            <ac:grpSpMk id="97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28.500" v="12" actId="1035"/>
          <ac:grpSpMkLst>
            <pc:docMk/>
            <pc:sldMk cId="2019145852" sldId="937"/>
            <ac:grpSpMk id="180" creationId="{00000000-0000-0000-0000-000000000000}"/>
          </ac:grpSpMkLst>
        </pc:grpChg>
        <pc:grpChg chg="mod">
          <ac:chgData name="Li Yi" userId="eb2ff92a34c2080f" providerId="LiveId" clId="{8ECF8233-E7A0-4838-960D-AA274DE2094B}" dt="2023-03-30T11:39:28.500" v="12" actId="1035"/>
          <ac:grpSpMkLst>
            <pc:docMk/>
            <pc:sldMk cId="2019145852" sldId="937"/>
            <ac:grpSpMk id="182" creationId="{00000000-0000-0000-0000-000000000000}"/>
          </ac:grpSpMkLst>
        </pc:grpChg>
        <pc:graphicFrameChg chg="mod">
          <ac:chgData name="Li Yi" userId="eb2ff92a34c2080f" providerId="LiveId" clId="{8ECF8233-E7A0-4838-960D-AA274DE2094B}" dt="2023-03-30T11:39:28.500" v="12" actId="1035"/>
          <ac:graphicFrameMkLst>
            <pc:docMk/>
            <pc:sldMk cId="2019145852" sldId="937"/>
            <ac:graphicFrameMk id="25" creationId="{00000000-0000-0000-0000-000000000000}"/>
          </ac:graphicFrameMkLst>
        </pc:graphicFrame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12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42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45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48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51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54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57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60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63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66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69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72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75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78" creationId="{00000000-0000-0000-0000-000000000000}"/>
          </ac:cxnSpMkLst>
        </pc:cxnChg>
        <pc:cxnChg chg="mod">
          <ac:chgData name="Li Yi" userId="eb2ff92a34c2080f" providerId="LiveId" clId="{8ECF8233-E7A0-4838-960D-AA274DE2094B}" dt="2023-03-30T11:39:28.500" v="12" actId="1035"/>
          <ac:cxnSpMkLst>
            <pc:docMk/>
            <pc:sldMk cId="2019145852" sldId="937"/>
            <ac:cxnSpMk id="81" creationId="{00000000-0000-0000-0000-000000000000}"/>
          </ac:cxnSpMkLst>
        </pc:cxnChg>
      </pc:sldChg>
      <pc:sldChg chg="modSp mod">
        <pc:chgData name="Li Yi" userId="eb2ff92a34c2080f" providerId="LiveId" clId="{8ECF8233-E7A0-4838-960D-AA274DE2094B}" dt="2023-03-30T11:40:26.452" v="37" actId="1036"/>
        <pc:sldMkLst>
          <pc:docMk/>
          <pc:sldMk cId="4053266793" sldId="938"/>
        </pc:sldMkLst>
        <pc:spChg chg="mod">
          <ac:chgData name="Li Yi" userId="eb2ff92a34c2080f" providerId="LiveId" clId="{8ECF8233-E7A0-4838-960D-AA274DE2094B}" dt="2023-03-30T11:40:17.296" v="35" actId="1036"/>
          <ac:spMkLst>
            <pc:docMk/>
            <pc:sldMk cId="4053266793" sldId="938"/>
            <ac:spMk id="2" creationId="{00000000-0000-0000-0000-000000000000}"/>
          </ac:spMkLst>
        </pc:spChg>
        <pc:spChg chg="mod">
          <ac:chgData name="Li Yi" userId="eb2ff92a34c2080f" providerId="LiveId" clId="{8ECF8233-E7A0-4838-960D-AA274DE2094B}" dt="2023-03-30T11:40:17.296" v="35" actId="1036"/>
          <ac:spMkLst>
            <pc:docMk/>
            <pc:sldMk cId="4053266793" sldId="938"/>
            <ac:spMk id="3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0:17.296" v="35" actId="1036"/>
          <ac:graphicFrameMkLst>
            <pc:docMk/>
            <pc:sldMk cId="4053266793" sldId="938"/>
            <ac:graphicFrameMk id="5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0:26.452" v="37" actId="1036"/>
          <ac:graphicFrameMkLst>
            <pc:docMk/>
            <pc:sldMk cId="4053266793" sldId="938"/>
            <ac:graphicFrameMk id="6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2:15.401" v="64" actId="1035"/>
        <pc:sldMkLst>
          <pc:docMk/>
          <pc:sldMk cId="0" sldId="1070"/>
        </pc:sldMkLst>
        <pc:spChg chg="mod">
          <ac:chgData name="Li Yi" userId="eb2ff92a34c2080f" providerId="LiveId" clId="{8ECF8233-E7A0-4838-960D-AA274DE2094B}" dt="2023-03-30T11:42:15.401" v="64" actId="1035"/>
          <ac:spMkLst>
            <pc:docMk/>
            <pc:sldMk cId="0" sldId="1070"/>
            <ac:spMk id="31747" creationId="{00000000-0000-0000-0000-000000000000}"/>
          </ac:spMkLst>
        </pc:spChg>
        <pc:spChg chg="mod">
          <ac:chgData name="Li Yi" userId="eb2ff92a34c2080f" providerId="LiveId" clId="{8ECF8233-E7A0-4838-960D-AA274DE2094B}" dt="2023-03-30T11:42:15.401" v="64" actId="1035"/>
          <ac:spMkLst>
            <pc:docMk/>
            <pc:sldMk cId="0" sldId="1070"/>
            <ac:spMk id="31748" creationId="{00000000-0000-0000-0000-000000000000}"/>
          </ac:spMkLst>
        </pc:spChg>
        <pc:spChg chg="mod">
          <ac:chgData name="Li Yi" userId="eb2ff92a34c2080f" providerId="LiveId" clId="{8ECF8233-E7A0-4838-960D-AA274DE2094B}" dt="2023-03-30T11:42:15.401" v="64" actId="1035"/>
          <ac:spMkLst>
            <pc:docMk/>
            <pc:sldMk cId="0" sldId="1070"/>
            <ac:spMk id="31749" creationId="{00000000-0000-0000-0000-000000000000}"/>
          </ac:spMkLst>
        </pc:spChg>
        <pc:spChg chg="mod">
          <ac:chgData name="Li Yi" userId="eb2ff92a34c2080f" providerId="LiveId" clId="{8ECF8233-E7A0-4838-960D-AA274DE2094B}" dt="2023-03-30T11:42:15.401" v="64" actId="1035"/>
          <ac:spMkLst>
            <pc:docMk/>
            <pc:sldMk cId="0" sldId="1070"/>
            <ac:spMk id="31750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2:15.401" v="64" actId="1035"/>
          <ac:graphicFrameMkLst>
            <pc:docMk/>
            <pc:sldMk cId="0" sldId="1070"/>
            <ac:graphicFrameMk id="31751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2:15.401" v="64" actId="1035"/>
          <ac:graphicFrameMkLst>
            <pc:docMk/>
            <pc:sldMk cId="0" sldId="1070"/>
            <ac:graphicFrameMk id="31855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2:24.844" v="70" actId="1035"/>
        <pc:sldMkLst>
          <pc:docMk/>
          <pc:sldMk cId="0" sldId="1071"/>
        </pc:sldMkLst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1" creationId="{00000000-0000-0000-0000-000000000000}"/>
          </ac:spMkLst>
        </pc:spChg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2" creationId="{00000000-0000-0000-0000-000000000000}"/>
          </ac:spMkLst>
        </pc:spChg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3" creationId="{00000000-0000-0000-0000-000000000000}"/>
          </ac:spMkLst>
        </pc:spChg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4" creationId="{00000000-0000-0000-0000-000000000000}"/>
          </ac:spMkLst>
        </pc:spChg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5" creationId="{00000000-0000-0000-0000-000000000000}"/>
          </ac:spMkLst>
        </pc:spChg>
        <pc:spChg chg="mod">
          <ac:chgData name="Li Yi" userId="eb2ff92a34c2080f" providerId="LiveId" clId="{8ECF8233-E7A0-4838-960D-AA274DE2094B}" dt="2023-03-30T11:42:24.844" v="70" actId="1035"/>
          <ac:spMkLst>
            <pc:docMk/>
            <pc:sldMk cId="0" sldId="1071"/>
            <ac:spMk id="32776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2:24.844" v="70" actId="1035"/>
          <ac:graphicFrameMkLst>
            <pc:docMk/>
            <pc:sldMk cId="0" sldId="1071"/>
            <ac:graphicFrameMk id="32777" creationId="{00000000-0000-0000-0000-000000000000}"/>
          </ac:graphicFrameMkLst>
        </pc:graphicFrameChg>
      </pc:sldChg>
      <pc:sldChg chg="modSp">
        <pc:chgData name="Li Yi" userId="eb2ff92a34c2080f" providerId="LiveId" clId="{8ECF8233-E7A0-4838-960D-AA274DE2094B}" dt="2023-03-30T11:42:00.739" v="58" actId="1035"/>
        <pc:sldMkLst>
          <pc:docMk/>
          <pc:sldMk cId="0" sldId="1072"/>
        </pc:sldMkLst>
        <pc:spChg chg="mod">
          <ac:chgData name="Li Yi" userId="eb2ff92a34c2080f" providerId="LiveId" clId="{8ECF8233-E7A0-4838-960D-AA274DE2094B}" dt="2023-03-30T11:42:00.739" v="58" actId="1035"/>
          <ac:spMkLst>
            <pc:docMk/>
            <pc:sldMk cId="0" sldId="1072"/>
            <ac:spMk id="33795" creationId="{00000000-0000-0000-0000-000000000000}"/>
          </ac:spMkLst>
        </pc:spChg>
        <pc:spChg chg="mod">
          <ac:chgData name="Li Yi" userId="eb2ff92a34c2080f" providerId="LiveId" clId="{8ECF8233-E7A0-4838-960D-AA274DE2094B}" dt="2023-03-30T11:42:00.739" v="58" actId="1035"/>
          <ac:spMkLst>
            <pc:docMk/>
            <pc:sldMk cId="0" sldId="1072"/>
            <ac:spMk id="33796" creationId="{00000000-0000-0000-0000-000000000000}"/>
          </ac:spMkLst>
        </pc:spChg>
      </pc:sldChg>
      <pc:sldChg chg="modSp">
        <pc:chgData name="Li Yi" userId="eb2ff92a34c2080f" providerId="LiveId" clId="{8ECF8233-E7A0-4838-960D-AA274DE2094B}" dt="2023-03-30T11:41:51.031" v="56" actId="1035"/>
        <pc:sldMkLst>
          <pc:docMk/>
          <pc:sldMk cId="0" sldId="1073"/>
        </pc:sldMkLst>
        <pc:spChg chg="mod">
          <ac:chgData name="Li Yi" userId="eb2ff92a34c2080f" providerId="LiveId" clId="{8ECF8233-E7A0-4838-960D-AA274DE2094B}" dt="2023-03-30T11:41:51.031" v="56" actId="1035"/>
          <ac:spMkLst>
            <pc:docMk/>
            <pc:sldMk cId="0" sldId="1073"/>
            <ac:spMk id="23" creationId="{00000000-0000-0000-0000-000000000000}"/>
          </ac:spMkLst>
        </pc:spChg>
        <pc:spChg chg="mod">
          <ac:chgData name="Li Yi" userId="eb2ff92a34c2080f" providerId="LiveId" clId="{8ECF8233-E7A0-4838-960D-AA274DE2094B}" dt="2023-03-30T11:41:51.031" v="56" actId="1035"/>
          <ac:spMkLst>
            <pc:docMk/>
            <pc:sldMk cId="0" sldId="1073"/>
            <ac:spMk id="25" creationId="{00000000-0000-0000-0000-000000000000}"/>
          </ac:spMkLst>
        </pc:spChg>
        <pc:spChg chg="mod">
          <ac:chgData name="Li Yi" userId="eb2ff92a34c2080f" providerId="LiveId" clId="{8ECF8233-E7A0-4838-960D-AA274DE2094B}" dt="2023-03-30T11:41:51.031" v="56" actId="1035"/>
          <ac:spMkLst>
            <pc:docMk/>
            <pc:sldMk cId="0" sldId="1073"/>
            <ac:spMk id="34819" creationId="{00000000-0000-0000-0000-000000000000}"/>
          </ac:spMkLst>
        </pc:spChg>
        <pc:spChg chg="mod">
          <ac:chgData name="Li Yi" userId="eb2ff92a34c2080f" providerId="LiveId" clId="{8ECF8233-E7A0-4838-960D-AA274DE2094B}" dt="2023-03-30T11:41:51.031" v="56" actId="1035"/>
          <ac:spMkLst>
            <pc:docMk/>
            <pc:sldMk cId="0" sldId="1073"/>
            <ac:spMk id="34820" creationId="{00000000-0000-0000-0000-000000000000}"/>
          </ac:spMkLst>
        </pc:spChg>
        <pc:graphicFrameChg chg="mod">
          <ac:chgData name="Li Yi" userId="eb2ff92a34c2080f" providerId="LiveId" clId="{8ECF8233-E7A0-4838-960D-AA274DE2094B}" dt="2023-03-30T11:41:51.031" v="56" actId="1035"/>
          <ac:graphicFrameMkLst>
            <pc:docMk/>
            <pc:sldMk cId="0" sldId="1073"/>
            <ac:graphicFrameMk id="22" creationId="{00000000-0000-0000-0000-000000000000}"/>
          </ac:graphicFrameMkLst>
        </pc:graphicFrameChg>
        <pc:graphicFrameChg chg="mod">
          <ac:chgData name="Li Yi" userId="eb2ff92a34c2080f" providerId="LiveId" clId="{8ECF8233-E7A0-4838-960D-AA274DE2094B}" dt="2023-03-30T11:41:51.031" v="56" actId="1035"/>
          <ac:graphicFrameMkLst>
            <pc:docMk/>
            <pc:sldMk cId="0" sldId="1073"/>
            <ac:graphicFrameMk id="24" creationId="{00000000-0000-0000-0000-000000000000}"/>
          </ac:graphicFrameMkLst>
        </pc:graphicFrameChg>
      </pc:sldChg>
    </pc:docChg>
  </pc:docChgLst>
  <pc:docChgLst>
    <pc:chgData userId="eb2ff92a34c2080f" providerId="LiveId" clId="{28F4EE2A-F91A-4A3C-B135-DE70DA805A4B}"/>
    <pc:docChg chg="undo custSel addSld delSld modSld sldOrd modMainMaster">
      <pc:chgData name="" userId="eb2ff92a34c2080f" providerId="LiveId" clId="{28F4EE2A-F91A-4A3C-B135-DE70DA805A4B}" dt="2020-10-29T05:08:32.553" v="378" actId="20577"/>
      <pc:docMkLst>
        <pc:docMk/>
      </pc:docMkLst>
      <pc:sldChg chg="modSp add del ord">
        <pc:chgData name="" userId="eb2ff92a34c2080f" providerId="LiveId" clId="{28F4EE2A-F91A-4A3C-B135-DE70DA805A4B}" dt="2020-10-29T05:06:08.989" v="371" actId="14100"/>
        <pc:sldMkLst>
          <pc:docMk/>
          <pc:sldMk cId="0" sldId="833"/>
        </pc:sldMkLst>
        <pc:spChg chg="mod">
          <ac:chgData name="" userId="eb2ff92a34c2080f" providerId="LiveId" clId="{28F4EE2A-F91A-4A3C-B135-DE70DA805A4B}" dt="2020-10-29T02:30:03.876" v="54" actId="2711"/>
          <ac:spMkLst>
            <pc:docMk/>
            <pc:sldMk cId="0" sldId="833"/>
            <ac:spMk id="56321" creationId="{00000000-0000-0000-0000-000000000000}"/>
          </ac:spMkLst>
        </pc:spChg>
        <pc:spChg chg="mod">
          <ac:chgData name="" userId="eb2ff92a34c2080f" providerId="LiveId" clId="{28F4EE2A-F91A-4A3C-B135-DE70DA805A4B}" dt="2020-10-29T02:29:41.267" v="52" actId="14100"/>
          <ac:spMkLst>
            <pc:docMk/>
            <pc:sldMk cId="0" sldId="833"/>
            <ac:spMk id="301059" creationId="{00000000-0000-0000-0000-000000000000}"/>
          </ac:spMkLst>
        </pc:spChg>
        <pc:grpChg chg="mod">
          <ac:chgData name="" userId="eb2ff92a34c2080f" providerId="LiveId" clId="{28F4EE2A-F91A-4A3C-B135-DE70DA805A4B}" dt="2020-10-29T05:06:08.989" v="371" actId="14100"/>
          <ac:grpSpMkLst>
            <pc:docMk/>
            <pc:sldMk cId="0" sldId="833"/>
            <ac:grpSpMk id="97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2:36:10.781" v="95" actId="1076"/>
        <pc:sldMkLst>
          <pc:docMk/>
          <pc:sldMk cId="0" sldId="835"/>
        </pc:sldMkLst>
        <pc:spChg chg="mod">
          <ac:chgData name="" userId="eb2ff92a34c2080f" providerId="LiveId" clId="{28F4EE2A-F91A-4A3C-B135-DE70DA805A4B}" dt="2020-10-29T02:36:03.197" v="94" actId="1035"/>
          <ac:spMkLst>
            <pc:docMk/>
            <pc:sldMk cId="0" sldId="835"/>
            <ac:spMk id="69" creationId="{00000000-0000-0000-0000-000000000000}"/>
          </ac:spMkLst>
        </pc:spChg>
        <pc:spChg chg="mod">
          <ac:chgData name="" userId="eb2ff92a34c2080f" providerId="LiveId" clId="{28F4EE2A-F91A-4A3C-B135-DE70DA805A4B}" dt="2020-10-29T02:36:03.197" v="94" actId="1035"/>
          <ac:spMkLst>
            <pc:docMk/>
            <pc:sldMk cId="0" sldId="835"/>
            <ac:spMk id="89" creationId="{00000000-0000-0000-0000-000000000000}"/>
          </ac:spMkLst>
        </pc:spChg>
        <pc:spChg chg="mod">
          <ac:chgData name="" userId="eb2ff92a34c2080f" providerId="LiveId" clId="{28F4EE2A-F91A-4A3C-B135-DE70DA805A4B}" dt="2020-10-29T02:36:03.197" v="94" actId="1035"/>
          <ac:spMkLst>
            <pc:docMk/>
            <pc:sldMk cId="0" sldId="835"/>
            <ac:spMk id="109" creationId="{00000000-0000-0000-0000-000000000000}"/>
          </ac:spMkLst>
        </pc:spChg>
        <pc:spChg chg="mod">
          <ac:chgData name="" userId="eb2ff92a34c2080f" providerId="LiveId" clId="{28F4EE2A-F91A-4A3C-B135-DE70DA805A4B}" dt="2020-10-29T02:35:08.410" v="77" actId="1076"/>
          <ac:spMkLst>
            <pc:docMk/>
            <pc:sldMk cId="0" sldId="835"/>
            <ac:spMk id="62465" creationId="{00000000-0000-0000-0000-000000000000}"/>
          </ac:spMkLst>
        </pc:spChg>
        <pc:spChg chg="mod">
          <ac:chgData name="" userId="eb2ff92a34c2080f" providerId="LiveId" clId="{28F4EE2A-F91A-4A3C-B135-DE70DA805A4B}" dt="2020-10-29T02:35:14.364" v="78" actId="1076"/>
          <ac:spMkLst>
            <pc:docMk/>
            <pc:sldMk cId="0" sldId="835"/>
            <ac:spMk id="62467" creationId="{00000000-0000-0000-0000-000000000000}"/>
          </ac:spMkLst>
        </pc:spChg>
        <pc:spChg chg="mod">
          <ac:chgData name="" userId="eb2ff92a34c2080f" providerId="LiveId" clId="{28F4EE2A-F91A-4A3C-B135-DE70DA805A4B}" dt="2020-10-29T02:36:10.781" v="95" actId="1076"/>
          <ac:spMkLst>
            <pc:docMk/>
            <pc:sldMk cId="0" sldId="835"/>
            <ac:spMk id="303107" creationId="{00000000-0000-0000-0000-000000000000}"/>
          </ac:spMkLst>
        </pc:spChg>
        <pc:grpChg chg="mod">
          <ac:chgData name="" userId="eb2ff92a34c2080f" providerId="LiveId" clId="{28F4EE2A-F91A-4A3C-B135-DE70DA805A4B}" dt="2020-10-29T02:36:03.197" v="94" actId="1035"/>
          <ac:grpSpMkLst>
            <pc:docMk/>
            <pc:sldMk cId="0" sldId="835"/>
            <ac:grpSpMk id="70" creationId="{00000000-0000-0000-0000-000000000000}"/>
          </ac:grpSpMkLst>
        </pc:grpChg>
        <pc:grpChg chg="mod">
          <ac:chgData name="" userId="eb2ff92a34c2080f" providerId="LiveId" clId="{28F4EE2A-F91A-4A3C-B135-DE70DA805A4B}" dt="2020-10-29T02:36:03.197" v="94" actId="1035"/>
          <ac:grpSpMkLst>
            <pc:docMk/>
            <pc:sldMk cId="0" sldId="835"/>
            <ac:grpSpMk id="90" creationId="{00000000-0000-0000-0000-000000000000}"/>
          </ac:grpSpMkLst>
        </pc:grpChg>
        <pc:grpChg chg="mod">
          <ac:chgData name="" userId="eb2ff92a34c2080f" providerId="LiveId" clId="{28F4EE2A-F91A-4A3C-B135-DE70DA805A4B}" dt="2020-10-29T02:36:03.197" v="94" actId="1035"/>
          <ac:grpSpMkLst>
            <pc:docMk/>
            <pc:sldMk cId="0" sldId="835"/>
            <ac:grpSpMk id="110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2:37:51.813" v="106" actId="2711"/>
        <pc:sldMkLst>
          <pc:docMk/>
          <pc:sldMk cId="0" sldId="839"/>
        </pc:sldMkLst>
        <pc:spChg chg="mod">
          <ac:chgData name="" userId="eb2ff92a34c2080f" providerId="LiveId" clId="{28F4EE2A-F91A-4A3C-B135-DE70DA805A4B}" dt="2020-10-29T02:37:51.813" v="106" actId="2711"/>
          <ac:spMkLst>
            <pc:docMk/>
            <pc:sldMk cId="0" sldId="839"/>
            <ac:spMk id="72706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42:02.498" v="137" actId="1076"/>
        <pc:sldMkLst>
          <pc:docMk/>
          <pc:sldMk cId="0" sldId="840"/>
        </pc:sldMkLst>
        <pc:spChg chg="mod">
          <ac:chgData name="" userId="eb2ff92a34c2080f" providerId="LiveId" clId="{28F4EE2A-F91A-4A3C-B135-DE70DA805A4B}" dt="2020-10-29T02:41:50.204" v="133" actId="1076"/>
          <ac:spMkLst>
            <pc:docMk/>
            <pc:sldMk cId="0" sldId="840"/>
            <ac:spMk id="76801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76803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76804" creationId="{00000000-0000-0000-0000-000000000000}"/>
          </ac:spMkLst>
        </pc:spChg>
        <pc:spChg chg="mod">
          <ac:chgData name="" userId="eb2ff92a34c2080f" providerId="LiveId" clId="{28F4EE2A-F91A-4A3C-B135-DE70DA805A4B}" dt="2020-10-29T02:42:02.498" v="137" actId="1076"/>
          <ac:spMkLst>
            <pc:docMk/>
            <pc:sldMk cId="0" sldId="840"/>
            <ac:spMk id="308227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2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3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4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5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6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7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8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39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40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41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67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68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69" creationId="{00000000-0000-0000-0000-000000000000}"/>
          </ac:spMkLst>
        </pc:spChg>
        <pc:spChg chg="mod">
          <ac:chgData name="" userId="eb2ff92a34c2080f" providerId="LiveId" clId="{28F4EE2A-F91A-4A3C-B135-DE70DA805A4B}" dt="2020-10-29T02:41:54.164" v="136" actId="1035"/>
          <ac:spMkLst>
            <pc:docMk/>
            <pc:sldMk cId="0" sldId="840"/>
            <ac:spMk id="308270" creationId="{00000000-0000-0000-0000-000000000000}"/>
          </ac:spMkLst>
        </pc:spChg>
        <pc:grpChg chg="mod">
          <ac:chgData name="" userId="eb2ff92a34c2080f" providerId="LiveId" clId="{28F4EE2A-F91A-4A3C-B135-DE70DA805A4B}" dt="2020-10-29T02:41:54.164" v="136" actId="1035"/>
          <ac:grpSpMkLst>
            <pc:docMk/>
            <pc:sldMk cId="0" sldId="840"/>
            <ac:grpSpMk id="5" creationId="{00000000-0000-0000-0000-000000000000}"/>
          </ac:grpSpMkLst>
        </pc:grpChg>
        <pc:grpChg chg="mod">
          <ac:chgData name="" userId="eb2ff92a34c2080f" providerId="LiveId" clId="{28F4EE2A-F91A-4A3C-B135-DE70DA805A4B}" dt="2020-10-29T02:41:54.164" v="136" actId="1035"/>
          <ac:grpSpMkLst>
            <pc:docMk/>
            <pc:sldMk cId="0" sldId="840"/>
            <ac:grpSpMk id="6" creationId="{00000000-0000-0000-0000-000000000000}"/>
          </ac:grpSpMkLst>
        </pc:grpChg>
        <pc:grpChg chg="mod">
          <ac:chgData name="" userId="eb2ff92a34c2080f" providerId="LiveId" clId="{28F4EE2A-F91A-4A3C-B135-DE70DA805A4B}" dt="2020-10-29T02:41:54.164" v="136" actId="1035"/>
          <ac:grpSpMkLst>
            <pc:docMk/>
            <pc:sldMk cId="0" sldId="840"/>
            <ac:grpSpMk id="7" creationId="{00000000-0000-0000-0000-000000000000}"/>
          </ac:grpSpMkLst>
        </pc:grpChg>
        <pc:grpChg chg="mod">
          <ac:chgData name="" userId="eb2ff92a34c2080f" providerId="LiveId" clId="{28F4EE2A-F91A-4A3C-B135-DE70DA805A4B}" dt="2020-10-29T02:41:54.164" v="136" actId="1035"/>
          <ac:grpSpMkLst>
            <pc:docMk/>
            <pc:sldMk cId="0" sldId="840"/>
            <ac:grpSpMk id="8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2:48:07.869" v="152" actId="1036"/>
        <pc:sldMkLst>
          <pc:docMk/>
          <pc:sldMk cId="0" sldId="841"/>
        </pc:sldMkLst>
        <pc:spChg chg="mod">
          <ac:chgData name="" userId="eb2ff92a34c2080f" providerId="LiveId" clId="{28F4EE2A-F91A-4A3C-B135-DE70DA805A4B}" dt="2020-10-29T02:39:07.004" v="109" actId="2711"/>
          <ac:spMkLst>
            <pc:docMk/>
            <pc:sldMk cId="0" sldId="841"/>
            <ac:spMk id="78849" creationId="{00000000-0000-0000-0000-000000000000}"/>
          </ac:spMkLst>
        </pc:spChg>
        <pc:spChg chg="mod">
          <ac:chgData name="" userId="eb2ff92a34c2080f" providerId="LiveId" clId="{28F4EE2A-F91A-4A3C-B135-DE70DA805A4B}" dt="2020-10-29T02:48:07.869" v="152" actId="1036"/>
          <ac:spMkLst>
            <pc:docMk/>
            <pc:sldMk cId="0" sldId="841"/>
            <ac:spMk id="309251" creationId="{00000000-0000-0000-0000-000000000000}"/>
          </ac:spMkLst>
        </pc:spChg>
        <pc:spChg chg="mod">
          <ac:chgData name="" userId="eb2ff92a34c2080f" providerId="LiveId" clId="{28F4EE2A-F91A-4A3C-B135-DE70DA805A4B}" dt="2020-10-29T02:41:20.198" v="126" actId="1036"/>
          <ac:spMkLst>
            <pc:docMk/>
            <pc:sldMk cId="0" sldId="841"/>
            <ac:spMk id="309263" creationId="{00000000-0000-0000-0000-000000000000}"/>
          </ac:spMkLst>
        </pc:spChg>
        <pc:spChg chg="mod">
          <ac:chgData name="" userId="eb2ff92a34c2080f" providerId="LiveId" clId="{28F4EE2A-F91A-4A3C-B135-DE70DA805A4B}" dt="2020-10-29T02:41:20.198" v="126" actId="1036"/>
          <ac:spMkLst>
            <pc:docMk/>
            <pc:sldMk cId="0" sldId="841"/>
            <ac:spMk id="309278" creationId="{00000000-0000-0000-0000-000000000000}"/>
          </ac:spMkLst>
        </pc:spChg>
        <pc:spChg chg="mod">
          <ac:chgData name="" userId="eb2ff92a34c2080f" providerId="LiveId" clId="{28F4EE2A-F91A-4A3C-B135-DE70DA805A4B}" dt="2020-10-29T02:41:20.198" v="126" actId="1036"/>
          <ac:spMkLst>
            <pc:docMk/>
            <pc:sldMk cId="0" sldId="841"/>
            <ac:spMk id="309279" creationId="{00000000-0000-0000-0000-000000000000}"/>
          </ac:spMkLst>
        </pc:spChg>
        <pc:spChg chg="mod">
          <ac:chgData name="" userId="eb2ff92a34c2080f" providerId="LiveId" clId="{28F4EE2A-F91A-4A3C-B135-DE70DA805A4B}" dt="2020-10-29T02:41:20.198" v="126" actId="1036"/>
          <ac:spMkLst>
            <pc:docMk/>
            <pc:sldMk cId="0" sldId="841"/>
            <ac:spMk id="309280" creationId="{00000000-0000-0000-0000-000000000000}"/>
          </ac:spMkLst>
        </pc:spChg>
        <pc:spChg chg="mod">
          <ac:chgData name="" userId="eb2ff92a34c2080f" providerId="LiveId" clId="{28F4EE2A-F91A-4A3C-B135-DE70DA805A4B}" dt="2020-10-29T02:41:20.198" v="126" actId="1036"/>
          <ac:spMkLst>
            <pc:docMk/>
            <pc:sldMk cId="0" sldId="841"/>
            <ac:spMk id="309281" creationId="{00000000-0000-0000-0000-000000000000}"/>
          </ac:spMkLst>
        </pc:spChg>
        <pc:grpChg chg="mod">
          <ac:chgData name="" userId="eb2ff92a34c2080f" providerId="LiveId" clId="{28F4EE2A-F91A-4A3C-B135-DE70DA805A4B}" dt="2020-10-29T02:41:20.198" v="126" actId="1036"/>
          <ac:grpSpMkLst>
            <pc:docMk/>
            <pc:sldMk cId="0" sldId="841"/>
            <ac:grpSpMk id="3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2:42:31.870" v="145" actId="1035"/>
        <pc:sldMkLst>
          <pc:docMk/>
          <pc:sldMk cId="0" sldId="842"/>
        </pc:sldMkLst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897" creationId="{00000000-0000-0000-0000-000000000000}"/>
          </ac:spMkLst>
        </pc:spChg>
        <pc:spChg chg="mod">
          <ac:chgData name="" userId="eb2ff92a34c2080f" providerId="LiveId" clId="{28F4EE2A-F91A-4A3C-B135-DE70DA805A4B}" dt="2020-10-29T02:42:26.547" v="142" actId="1076"/>
          <ac:spMkLst>
            <pc:docMk/>
            <pc:sldMk cId="0" sldId="842"/>
            <ac:spMk id="80898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02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03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04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05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09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80910" creationId="{00000000-0000-0000-0000-000000000000}"/>
          </ac:spMkLst>
        </pc:spChg>
        <pc:spChg chg="mod">
          <ac:chgData name="" userId="eb2ff92a34c2080f" providerId="LiveId" clId="{28F4EE2A-F91A-4A3C-B135-DE70DA805A4B}" dt="2020-10-29T02:42:28.888" v="143" actId="1076"/>
          <ac:spMkLst>
            <pc:docMk/>
            <pc:sldMk cId="0" sldId="842"/>
            <ac:spMk id="310276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310310" creationId="{00000000-0000-0000-0000-000000000000}"/>
          </ac:spMkLst>
        </pc:spChg>
        <pc:spChg chg="mod">
          <ac:chgData name="" userId="eb2ff92a34c2080f" providerId="LiveId" clId="{28F4EE2A-F91A-4A3C-B135-DE70DA805A4B}" dt="2020-10-29T02:42:31.870" v="145" actId="1035"/>
          <ac:spMkLst>
            <pc:docMk/>
            <pc:sldMk cId="0" sldId="842"/>
            <ac:spMk id="310311" creationId="{00000000-0000-0000-0000-000000000000}"/>
          </ac:spMkLst>
        </pc:spChg>
        <pc:grpChg chg="mod">
          <ac:chgData name="" userId="eb2ff92a34c2080f" providerId="LiveId" clId="{28F4EE2A-F91A-4A3C-B135-DE70DA805A4B}" dt="2020-10-29T02:42:31.870" v="145" actId="1035"/>
          <ac:grpSpMkLst>
            <pc:docMk/>
            <pc:sldMk cId="0" sldId="842"/>
            <ac:grpSpMk id="80900" creationId="{00000000-0000-0000-0000-000000000000}"/>
          </ac:grpSpMkLst>
        </pc:grpChg>
        <pc:grpChg chg="mod">
          <ac:chgData name="" userId="eb2ff92a34c2080f" providerId="LiveId" clId="{28F4EE2A-F91A-4A3C-B135-DE70DA805A4B}" dt="2020-10-29T02:42:31.870" v="145" actId="1035"/>
          <ac:grpSpMkLst>
            <pc:docMk/>
            <pc:sldMk cId="0" sldId="842"/>
            <ac:grpSpMk id="80901" creationId="{00000000-0000-0000-0000-000000000000}"/>
          </ac:grpSpMkLst>
        </pc:grpChg>
        <pc:grpChg chg="mod">
          <ac:chgData name="" userId="eb2ff92a34c2080f" providerId="LiveId" clId="{28F4EE2A-F91A-4A3C-B135-DE70DA805A4B}" dt="2020-10-29T02:42:31.870" v="145" actId="1035"/>
          <ac:grpSpMkLst>
            <pc:docMk/>
            <pc:sldMk cId="0" sldId="842"/>
            <ac:grpSpMk id="80906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3:36:28.681" v="367" actId="14100"/>
        <pc:sldMkLst>
          <pc:docMk/>
          <pc:sldMk cId="0" sldId="847"/>
        </pc:sldMkLst>
        <pc:spChg chg="mod">
          <ac:chgData name="" userId="eb2ff92a34c2080f" providerId="LiveId" clId="{28F4EE2A-F91A-4A3C-B135-DE70DA805A4B}" dt="2020-10-29T02:49:36.289" v="172" actId="2711"/>
          <ac:spMkLst>
            <pc:docMk/>
            <pc:sldMk cId="0" sldId="847"/>
            <ac:spMk id="95233" creationId="{00000000-0000-0000-0000-000000000000}"/>
          </ac:spMkLst>
        </pc:spChg>
        <pc:spChg chg="mod">
          <ac:chgData name="" userId="eb2ff92a34c2080f" providerId="LiveId" clId="{28F4EE2A-F91A-4A3C-B135-DE70DA805A4B}" dt="2020-10-29T03:36:28.681" v="367" actId="14100"/>
          <ac:spMkLst>
            <pc:docMk/>
            <pc:sldMk cId="0" sldId="847"/>
            <ac:spMk id="95235" creationId="{00000000-0000-0000-0000-000000000000}"/>
          </ac:spMkLst>
        </pc:spChg>
        <pc:spChg chg="mod">
          <ac:chgData name="" userId="eb2ff92a34c2080f" providerId="LiveId" clId="{28F4EE2A-F91A-4A3C-B135-DE70DA805A4B}" dt="2020-10-29T03:36:28.681" v="367" actId="14100"/>
          <ac:spMkLst>
            <pc:docMk/>
            <pc:sldMk cId="0" sldId="847"/>
            <ac:spMk id="95236" creationId="{00000000-0000-0000-0000-000000000000}"/>
          </ac:spMkLst>
        </pc:spChg>
        <pc:spChg chg="mod">
          <ac:chgData name="" userId="eb2ff92a34c2080f" providerId="LiveId" clId="{28F4EE2A-F91A-4A3C-B135-DE70DA805A4B}" dt="2020-10-29T03:36:20.376" v="366" actId="1076"/>
          <ac:spMkLst>
            <pc:docMk/>
            <pc:sldMk cId="0" sldId="847"/>
            <ac:spMk id="315395" creationId="{00000000-0000-0000-0000-000000000000}"/>
          </ac:spMkLst>
        </pc:spChg>
      </pc:sldChg>
      <pc:sldChg chg="modSp add del modTransition">
        <pc:chgData name="" userId="eb2ff92a34c2080f" providerId="LiveId" clId="{28F4EE2A-F91A-4A3C-B135-DE70DA805A4B}" dt="2020-10-29T02:50:37.970" v="183" actId="2711"/>
        <pc:sldMkLst>
          <pc:docMk/>
          <pc:sldMk cId="0" sldId="849"/>
        </pc:sldMkLst>
        <pc:spChg chg="mod">
          <ac:chgData name="" userId="eb2ff92a34c2080f" providerId="LiveId" clId="{28F4EE2A-F91A-4A3C-B135-DE70DA805A4B}" dt="2020-10-29T02:50:37.970" v="183" actId="2711"/>
          <ac:spMkLst>
            <pc:docMk/>
            <pc:sldMk cId="0" sldId="849"/>
            <ac:spMk id="101377" creationId="{00000000-0000-0000-0000-000000000000}"/>
          </ac:spMkLst>
        </pc:spChg>
        <pc:spChg chg="mod">
          <ac:chgData name="" userId="eb2ff92a34c2080f" providerId="LiveId" clId="{28F4EE2A-F91A-4A3C-B135-DE70DA805A4B}" dt="2020-10-29T02:50:11.101" v="177" actId="2711"/>
          <ac:spMkLst>
            <pc:docMk/>
            <pc:sldMk cId="0" sldId="849"/>
            <ac:spMk id="101380" creationId="{00000000-0000-0000-0000-000000000000}"/>
          </ac:spMkLst>
        </pc:spChg>
        <pc:spChg chg="mod">
          <ac:chgData name="" userId="eb2ff92a34c2080f" providerId="LiveId" clId="{28F4EE2A-F91A-4A3C-B135-DE70DA805A4B}" dt="2020-10-29T02:50:11.101" v="177" actId="2711"/>
          <ac:spMkLst>
            <pc:docMk/>
            <pc:sldMk cId="0" sldId="849"/>
            <ac:spMk id="101381" creationId="{00000000-0000-0000-0000-000000000000}"/>
          </ac:spMkLst>
        </pc:spChg>
        <pc:spChg chg="mod">
          <ac:chgData name="" userId="eb2ff92a34c2080f" providerId="LiveId" clId="{28F4EE2A-F91A-4A3C-B135-DE70DA805A4B}" dt="2020-10-29T02:50:23.156" v="179" actId="404"/>
          <ac:spMkLst>
            <pc:docMk/>
            <pc:sldMk cId="0" sldId="849"/>
            <ac:spMk id="101384" creationId="{00000000-0000-0000-0000-000000000000}"/>
          </ac:spMkLst>
        </pc:spChg>
        <pc:spChg chg="mod">
          <ac:chgData name="" userId="eb2ff92a34c2080f" providerId="LiveId" clId="{28F4EE2A-F91A-4A3C-B135-DE70DA805A4B}" dt="2020-10-29T02:50:29.068" v="182" actId="1035"/>
          <ac:spMkLst>
            <pc:docMk/>
            <pc:sldMk cId="0" sldId="849"/>
            <ac:spMk id="101385" creationId="{00000000-0000-0000-0000-000000000000}"/>
          </ac:spMkLst>
        </pc:spChg>
        <pc:spChg chg="mod">
          <ac:chgData name="" userId="eb2ff92a34c2080f" providerId="LiveId" clId="{28F4EE2A-F91A-4A3C-B135-DE70DA805A4B}" dt="2020-10-29T02:50:29.068" v="182" actId="1035"/>
          <ac:spMkLst>
            <pc:docMk/>
            <pc:sldMk cId="0" sldId="849"/>
            <ac:spMk id="101386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1:15.751" v="191" actId="1035"/>
        <pc:sldMkLst>
          <pc:docMk/>
          <pc:sldMk cId="0" sldId="851"/>
        </pc:sldMkLst>
        <pc:spChg chg="mod">
          <ac:chgData name="" userId="eb2ff92a34c2080f" providerId="LiveId" clId="{28F4EE2A-F91A-4A3C-B135-DE70DA805A4B}" dt="2020-10-29T02:51:08.303" v="189" actId="1076"/>
          <ac:spMkLst>
            <pc:docMk/>
            <pc:sldMk cId="0" sldId="851"/>
            <ac:spMk id="107521" creationId="{00000000-0000-0000-0000-000000000000}"/>
          </ac:spMkLst>
        </pc:spChg>
        <pc:spChg chg="mod">
          <ac:chgData name="" userId="eb2ff92a34c2080f" providerId="LiveId" clId="{28F4EE2A-F91A-4A3C-B135-DE70DA805A4B}" dt="2020-10-29T02:51:15.751" v="191" actId="1035"/>
          <ac:spMkLst>
            <pc:docMk/>
            <pc:sldMk cId="0" sldId="851"/>
            <ac:spMk id="318467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2:25.716" v="204" actId="1076"/>
        <pc:sldMkLst>
          <pc:docMk/>
          <pc:sldMk cId="0" sldId="856"/>
        </pc:sldMkLst>
        <pc:spChg chg="mod">
          <ac:chgData name="" userId="eb2ff92a34c2080f" providerId="LiveId" clId="{28F4EE2A-F91A-4A3C-B135-DE70DA805A4B}" dt="2020-10-29T02:52:06.455" v="199" actId="2711"/>
          <ac:spMkLst>
            <pc:docMk/>
            <pc:sldMk cId="0" sldId="856"/>
            <ac:spMk id="119811" creationId="{00000000-0000-0000-0000-000000000000}"/>
          </ac:spMkLst>
        </pc:spChg>
        <pc:spChg chg="mod">
          <ac:chgData name="" userId="eb2ff92a34c2080f" providerId="LiveId" clId="{28F4EE2A-F91A-4A3C-B135-DE70DA805A4B}" dt="2020-10-29T02:52:25.716" v="204" actId="1076"/>
          <ac:spMkLst>
            <pc:docMk/>
            <pc:sldMk cId="0" sldId="856"/>
            <ac:spMk id="323590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5:08:32.553" v="378" actId="20577"/>
        <pc:sldMkLst>
          <pc:docMk/>
          <pc:sldMk cId="0" sldId="857"/>
        </pc:sldMkLst>
        <pc:spChg chg="mod">
          <ac:chgData name="" userId="eb2ff92a34c2080f" providerId="LiveId" clId="{28F4EE2A-F91A-4A3C-B135-DE70DA805A4B}" dt="2020-10-29T05:08:32.553" v="378" actId="20577"/>
          <ac:spMkLst>
            <pc:docMk/>
            <pc:sldMk cId="0" sldId="857"/>
            <ac:spMk id="18" creationId="{00000000-0000-0000-0000-000000000000}"/>
          </ac:spMkLst>
        </pc:spChg>
        <pc:spChg chg="mod">
          <ac:chgData name="" userId="eb2ff92a34c2080f" providerId="LiveId" clId="{28F4EE2A-F91A-4A3C-B135-DE70DA805A4B}" dt="2020-10-29T02:53:09.877" v="212" actId="2711"/>
          <ac:spMkLst>
            <pc:docMk/>
            <pc:sldMk cId="0" sldId="857"/>
            <ac:spMk id="121860" creationId="{00000000-0000-0000-0000-000000000000}"/>
          </ac:spMkLst>
        </pc:spChg>
        <pc:spChg chg="mod">
          <ac:chgData name="" userId="eb2ff92a34c2080f" providerId="LiveId" clId="{28F4EE2A-F91A-4A3C-B135-DE70DA805A4B}" dt="2020-10-29T02:53:09.877" v="212" actId="2711"/>
          <ac:spMkLst>
            <pc:docMk/>
            <pc:sldMk cId="0" sldId="857"/>
            <ac:spMk id="121861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34:43.469" v="74" actId="1076"/>
        <pc:sldMkLst>
          <pc:docMk/>
          <pc:sldMk cId="0" sldId="877"/>
        </pc:sldMkLst>
        <pc:spChg chg="mod">
          <ac:chgData name="" userId="eb2ff92a34c2080f" providerId="LiveId" clId="{28F4EE2A-F91A-4A3C-B135-DE70DA805A4B}" dt="2020-10-29T02:34:01.598" v="63" actId="2711"/>
          <ac:spMkLst>
            <pc:docMk/>
            <pc:sldMk cId="0" sldId="877"/>
            <ac:spMk id="60417" creationId="{00000000-0000-0000-0000-000000000000}"/>
          </ac:spMkLst>
        </pc:spChg>
        <pc:spChg chg="mod">
          <ac:chgData name="" userId="eb2ff92a34c2080f" providerId="LiveId" clId="{28F4EE2A-F91A-4A3C-B135-DE70DA805A4B}" dt="2020-10-29T02:34:43.469" v="74" actId="1076"/>
          <ac:spMkLst>
            <pc:docMk/>
            <pc:sldMk cId="0" sldId="877"/>
            <ac:spMk id="60418" creationId="{00000000-0000-0000-0000-000000000000}"/>
          </ac:spMkLst>
        </pc:spChg>
        <pc:spChg chg="mod">
          <ac:chgData name="" userId="eb2ff92a34c2080f" providerId="LiveId" clId="{28F4EE2A-F91A-4A3C-B135-DE70DA805A4B}" dt="2020-10-29T02:34:34.040" v="72" actId="1076"/>
          <ac:spMkLst>
            <pc:docMk/>
            <pc:sldMk cId="0" sldId="877"/>
            <ac:spMk id="60419" creationId="{00000000-0000-0000-0000-000000000000}"/>
          </ac:spMkLst>
        </pc:spChg>
        <pc:grpChg chg="mod">
          <ac:chgData name="" userId="eb2ff92a34c2080f" providerId="LiveId" clId="{28F4EE2A-F91A-4A3C-B135-DE70DA805A4B}" dt="2020-10-29T02:34:31.363" v="71" actId="1076"/>
          <ac:grpSpMkLst>
            <pc:docMk/>
            <pc:sldMk cId="0" sldId="877"/>
            <ac:grpSpMk id="60420" creationId="{00000000-0000-0000-0000-000000000000}"/>
          </ac:grpSpMkLst>
        </pc:grpChg>
      </pc:sldChg>
      <pc:sldChg chg="modSp add del modTransition">
        <pc:chgData name="" userId="eb2ff92a34c2080f" providerId="LiveId" clId="{28F4EE2A-F91A-4A3C-B135-DE70DA805A4B}" dt="2020-10-29T02:37:45.056" v="105" actId="1076"/>
        <pc:sldMkLst>
          <pc:docMk/>
          <pc:sldMk cId="0" sldId="878"/>
        </pc:sldMkLst>
        <pc:spChg chg="mod">
          <ac:chgData name="" userId="eb2ff92a34c2080f" providerId="LiveId" clId="{28F4EE2A-F91A-4A3C-B135-DE70DA805A4B}" dt="2020-10-29T02:37:31.780" v="103" actId="1076"/>
          <ac:spMkLst>
            <pc:docMk/>
            <pc:sldMk cId="0" sldId="878"/>
            <ac:spMk id="4" creationId="{00000000-0000-0000-0000-000000000000}"/>
          </ac:spMkLst>
        </pc:spChg>
        <pc:spChg chg="mod">
          <ac:chgData name="" userId="eb2ff92a34c2080f" providerId="LiveId" clId="{28F4EE2A-F91A-4A3C-B135-DE70DA805A4B}" dt="2020-10-29T02:37:45.056" v="105" actId="1076"/>
          <ac:spMkLst>
            <pc:docMk/>
            <pc:sldMk cId="0" sldId="878"/>
            <ac:spMk id="64513" creationId="{00000000-0000-0000-0000-000000000000}"/>
          </ac:spMkLst>
        </pc:spChg>
        <pc:spChg chg="mod">
          <ac:chgData name="" userId="eb2ff92a34c2080f" providerId="LiveId" clId="{28F4EE2A-F91A-4A3C-B135-DE70DA805A4B}" dt="2020-10-29T02:37:38.436" v="104" actId="2711"/>
          <ac:spMkLst>
            <pc:docMk/>
            <pc:sldMk cId="0" sldId="878"/>
            <ac:spMk id="64517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3:36:46.902" v="369" actId="404"/>
        <pc:sldMkLst>
          <pc:docMk/>
          <pc:sldMk cId="0" sldId="883"/>
        </pc:sldMkLst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43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41" creationId="{00000000-0000-0000-0000-000000000000}"/>
          </ac:spMkLst>
        </pc:spChg>
        <pc:spChg chg="mod">
          <ac:chgData name="" userId="eb2ff92a34c2080f" providerId="LiveId" clId="{28F4EE2A-F91A-4A3C-B135-DE70DA805A4B}" dt="2020-10-29T02:48:41.683" v="157" actId="2711"/>
          <ac:spMkLst>
            <pc:docMk/>
            <pc:sldMk cId="0" sldId="883"/>
            <ac:spMk id="87042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46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47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48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49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51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52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53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54" creationId="{00000000-0000-0000-0000-000000000000}"/>
          </ac:spMkLst>
        </pc:spChg>
        <pc:spChg chg="mod">
          <ac:chgData name="" userId="eb2ff92a34c2080f" providerId="LiveId" clId="{28F4EE2A-F91A-4A3C-B135-DE70DA805A4B}" dt="2020-10-29T02:48:56.288" v="166" actId="1035"/>
          <ac:spMkLst>
            <pc:docMk/>
            <pc:sldMk cId="0" sldId="883"/>
            <ac:spMk id="87055" creationId="{00000000-0000-0000-0000-000000000000}"/>
          </ac:spMkLst>
        </pc:spChg>
        <pc:spChg chg="mod">
          <ac:chgData name="" userId="eb2ff92a34c2080f" providerId="LiveId" clId="{28F4EE2A-F91A-4A3C-B135-DE70DA805A4B}" dt="2020-10-29T03:36:46.902" v="369" actId="404"/>
          <ac:spMkLst>
            <pc:docMk/>
            <pc:sldMk cId="0" sldId="883"/>
            <ac:spMk id="310276" creationId="{00000000-0000-0000-0000-000000000000}"/>
          </ac:spMkLst>
        </pc:spChg>
        <pc:grpChg chg="mod">
          <ac:chgData name="" userId="eb2ff92a34c2080f" providerId="LiveId" clId="{28F4EE2A-F91A-4A3C-B135-DE70DA805A4B}" dt="2020-10-29T02:48:56.288" v="166" actId="1035"/>
          <ac:grpSpMkLst>
            <pc:docMk/>
            <pc:sldMk cId="0" sldId="883"/>
            <ac:grpSpMk id="87044" creationId="{00000000-0000-0000-0000-000000000000}"/>
          </ac:grpSpMkLst>
        </pc:grpChg>
        <pc:grpChg chg="mod">
          <ac:chgData name="" userId="eb2ff92a34c2080f" providerId="LiveId" clId="{28F4EE2A-F91A-4A3C-B135-DE70DA805A4B}" dt="2020-10-29T02:48:56.288" v="166" actId="1035"/>
          <ac:grpSpMkLst>
            <pc:docMk/>
            <pc:sldMk cId="0" sldId="883"/>
            <ac:grpSpMk id="87045" creationId="{00000000-0000-0000-0000-000000000000}"/>
          </ac:grpSpMkLst>
        </pc:grpChg>
        <pc:grpChg chg="mod">
          <ac:chgData name="" userId="eb2ff92a34c2080f" providerId="LiveId" clId="{28F4EE2A-F91A-4A3C-B135-DE70DA805A4B}" dt="2020-10-29T02:48:56.288" v="166" actId="1035"/>
          <ac:grpSpMkLst>
            <pc:docMk/>
            <pc:sldMk cId="0" sldId="883"/>
            <ac:grpSpMk id="87050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3:37:22.254" v="370" actId="404"/>
        <pc:sldMkLst>
          <pc:docMk/>
          <pc:sldMk cId="0" sldId="887"/>
        </pc:sldMkLst>
        <pc:spChg chg="mod">
          <ac:chgData name="" userId="eb2ff92a34c2080f" providerId="LiveId" clId="{28F4EE2A-F91A-4A3C-B135-DE70DA805A4B}" dt="2020-10-29T02:49:47.259" v="174" actId="2711"/>
          <ac:spMkLst>
            <pc:docMk/>
            <pc:sldMk cId="0" sldId="887"/>
            <ac:spMk id="99329" creationId="{00000000-0000-0000-0000-000000000000}"/>
          </ac:spMkLst>
        </pc:spChg>
        <pc:spChg chg="mod">
          <ac:chgData name="" userId="eb2ff92a34c2080f" providerId="LiveId" clId="{28F4EE2A-F91A-4A3C-B135-DE70DA805A4B}" dt="2020-10-29T03:37:22.254" v="370" actId="404"/>
          <ac:spMkLst>
            <pc:docMk/>
            <pc:sldMk cId="0" sldId="887"/>
            <ac:spMk id="99330" creationId="{00000000-0000-0000-0000-000000000000}"/>
          </ac:spMkLst>
        </pc:spChg>
      </pc:sldChg>
      <pc:sldChg chg="modSp add del modTransition">
        <pc:chgData name="" userId="eb2ff92a34c2080f" providerId="LiveId" clId="{28F4EE2A-F91A-4A3C-B135-DE70DA805A4B}" dt="2020-10-29T02:51:31.604" v="193" actId="2711"/>
        <pc:sldMkLst>
          <pc:docMk/>
          <pc:sldMk cId="0" sldId="893"/>
        </pc:sldMkLst>
        <pc:spChg chg="mod">
          <ac:chgData name="" userId="eb2ff92a34c2080f" providerId="LiveId" clId="{28F4EE2A-F91A-4A3C-B135-DE70DA805A4B}" dt="2020-10-29T02:51:31.604" v="193" actId="2711"/>
          <ac:spMkLst>
            <pc:docMk/>
            <pc:sldMk cId="0" sldId="893"/>
            <ac:spMk id="9" creationId="{00000000-0000-0000-0000-000000000000}"/>
          </ac:spMkLst>
        </pc:spChg>
        <pc:spChg chg="mod">
          <ac:chgData name="" userId="eb2ff92a34c2080f" providerId="LiveId" clId="{28F4EE2A-F91A-4A3C-B135-DE70DA805A4B}" dt="2020-10-29T02:51:26.514" v="192" actId="2711"/>
          <ac:spMkLst>
            <pc:docMk/>
            <pc:sldMk cId="0" sldId="893"/>
            <ac:spMk id="107521" creationId="{00000000-0000-0000-0000-000000000000}"/>
          </ac:spMkLst>
        </pc:spChg>
      </pc:sldChg>
      <pc:sldChg chg="modSp add del modTransition">
        <pc:chgData name="" userId="eb2ff92a34c2080f" providerId="LiveId" clId="{28F4EE2A-F91A-4A3C-B135-DE70DA805A4B}" dt="2020-10-29T02:51:52.231" v="198" actId="1076"/>
        <pc:sldMkLst>
          <pc:docMk/>
          <pc:sldMk cId="0" sldId="894"/>
        </pc:sldMkLst>
        <pc:spChg chg="mod">
          <ac:chgData name="" userId="eb2ff92a34c2080f" providerId="LiveId" clId="{28F4EE2A-F91A-4A3C-B135-DE70DA805A4B}" dt="2020-10-29T02:51:52.231" v="198" actId="1076"/>
          <ac:spMkLst>
            <pc:docMk/>
            <pc:sldMk cId="0" sldId="894"/>
            <ac:spMk id="7" creationId="{00000000-0000-0000-0000-000000000000}"/>
          </ac:spMkLst>
        </pc:spChg>
        <pc:spChg chg="mod">
          <ac:chgData name="" userId="eb2ff92a34c2080f" providerId="LiveId" clId="{28F4EE2A-F91A-4A3C-B135-DE70DA805A4B}" dt="2020-10-29T02:51:43.007" v="195" actId="2711"/>
          <ac:spMkLst>
            <pc:docMk/>
            <pc:sldMk cId="0" sldId="894"/>
            <ac:spMk id="107521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4:05.427" v="219" actId="403"/>
        <pc:sldMkLst>
          <pc:docMk/>
          <pc:sldMk cId="3003296182" sldId="908"/>
        </pc:sldMkLst>
        <pc:spChg chg="mod">
          <ac:chgData name="" userId="eb2ff92a34c2080f" providerId="LiveId" clId="{28F4EE2A-F91A-4A3C-B135-DE70DA805A4B}" dt="2020-10-29T02:54:05.427" v="219" actId="403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4:21.204" v="221" actId="1076"/>
        <pc:sldMkLst>
          <pc:docMk/>
          <pc:sldMk cId="3413684367" sldId="909"/>
        </pc:sldMkLst>
        <pc:spChg chg="mod">
          <ac:chgData name="" userId="eb2ff92a34c2080f" providerId="LiveId" clId="{28F4EE2A-F91A-4A3C-B135-DE70DA805A4B}" dt="2020-10-29T02:54:21.204" v="221" actId="1076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3:09:17.131" v="285" actId="1076"/>
        <pc:sldMkLst>
          <pc:docMk/>
          <pc:sldMk cId="3096638541" sldId="911"/>
        </pc:sldMkLst>
        <pc:spChg chg="mod">
          <ac:chgData name="" userId="eb2ff92a34c2080f" providerId="LiveId" clId="{28F4EE2A-F91A-4A3C-B135-DE70DA805A4B}" dt="2020-10-29T03:09:17.131" v="285" actId="1076"/>
          <ac:spMkLst>
            <pc:docMk/>
            <pc:sldMk cId="3096638541" sldId="911"/>
            <ac:spMk id="2" creationId="{6AE7E527-71B5-4F00-918B-8898DE4C606F}"/>
          </ac:spMkLst>
        </pc:spChg>
        <pc:spChg chg="mod">
          <ac:chgData name="" userId="eb2ff92a34c2080f" providerId="LiveId" clId="{28F4EE2A-F91A-4A3C-B135-DE70DA805A4B}" dt="2020-10-29T02:54:33.060" v="223" actId="404"/>
          <ac:spMkLst>
            <pc:docMk/>
            <pc:sldMk cId="3096638541" sldId="911"/>
            <ac:spMk id="24580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5:20.604" v="232" actId="1035"/>
        <pc:sldMkLst>
          <pc:docMk/>
          <pc:sldMk cId="3484172126" sldId="912"/>
        </pc:sldMkLst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3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4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5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7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8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09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0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1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2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3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4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5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6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7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8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19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0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1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2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3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4" creationId="{00000000-0000-0000-0000-000000000000}"/>
          </ac:spMkLst>
        </pc:spChg>
        <pc:spChg chg="mod">
          <ac:chgData name="" userId="eb2ff92a34c2080f" providerId="LiveId" clId="{28F4EE2A-F91A-4A3C-B135-DE70DA805A4B}" dt="2020-10-29T02:55:20.604" v="232" actId="1035"/>
          <ac:spMkLst>
            <pc:docMk/>
            <pc:sldMk cId="3484172126" sldId="912"/>
            <ac:spMk id="25625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5:34.198" v="234" actId="1076"/>
        <pc:sldMkLst>
          <pc:docMk/>
          <pc:sldMk cId="1469510984" sldId="914"/>
        </pc:sldMkLst>
        <pc:spChg chg="mod">
          <ac:chgData name="" userId="eb2ff92a34c2080f" providerId="LiveId" clId="{28F4EE2A-F91A-4A3C-B135-DE70DA805A4B}" dt="2020-10-29T02:55:28.966" v="233" actId="404"/>
          <ac:spMkLst>
            <pc:docMk/>
            <pc:sldMk cId="1469510984" sldId="914"/>
            <ac:spMk id="27652" creationId="{00000000-0000-0000-0000-000000000000}"/>
          </ac:spMkLst>
        </pc:spChg>
        <pc:spChg chg="mod">
          <ac:chgData name="" userId="eb2ff92a34c2080f" providerId="LiveId" clId="{28F4EE2A-F91A-4A3C-B135-DE70DA805A4B}" dt="2020-10-29T02:55:34.198" v="234" actId="1076"/>
          <ac:spMkLst>
            <pc:docMk/>
            <pc:sldMk cId="1469510984" sldId="914"/>
            <ac:spMk id="27654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5:45.298" v="236" actId="14100"/>
        <pc:sldMkLst>
          <pc:docMk/>
          <pc:sldMk cId="2377464855" sldId="915"/>
        </pc:sldMkLst>
        <pc:spChg chg="mod">
          <ac:chgData name="" userId="eb2ff92a34c2080f" providerId="LiveId" clId="{28F4EE2A-F91A-4A3C-B135-DE70DA805A4B}" dt="2020-10-29T02:55:45.298" v="236" actId="14100"/>
          <ac:spMkLst>
            <pc:docMk/>
            <pc:sldMk cId="2377464855" sldId="915"/>
            <ac:spMk id="28677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6:00.747" v="238" actId="1076"/>
        <pc:sldMkLst>
          <pc:docMk/>
          <pc:sldMk cId="2741832954" sldId="918"/>
        </pc:sldMkLst>
        <pc:spChg chg="mod">
          <ac:chgData name="" userId="eb2ff92a34c2080f" providerId="LiveId" clId="{28F4EE2A-F91A-4A3C-B135-DE70DA805A4B}" dt="2020-10-29T02:56:00.747" v="238" actId="1076"/>
          <ac:spMkLst>
            <pc:docMk/>
            <pc:sldMk cId="2741832954" sldId="918"/>
            <ac:spMk id="29701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6:24.402" v="240" actId="14861"/>
        <pc:sldMkLst>
          <pc:docMk/>
          <pc:sldMk cId="2314109731" sldId="919"/>
        </pc:sldMkLst>
        <pc:spChg chg="mod">
          <ac:chgData name="" userId="eb2ff92a34c2080f" providerId="LiveId" clId="{28F4EE2A-F91A-4A3C-B135-DE70DA805A4B}" dt="2020-10-29T02:56:09.687" v="239" actId="1076"/>
          <ac:spMkLst>
            <pc:docMk/>
            <pc:sldMk cId="2314109731" sldId="919"/>
            <ac:spMk id="27652" creationId="{00000000-0000-0000-0000-000000000000}"/>
          </ac:spMkLst>
        </pc:spChg>
        <pc:spChg chg="mod">
          <ac:chgData name="" userId="eb2ff92a34c2080f" providerId="LiveId" clId="{28F4EE2A-F91A-4A3C-B135-DE70DA805A4B}" dt="2020-10-29T02:56:24.402" v="240" actId="14861"/>
          <ac:spMkLst>
            <pc:docMk/>
            <pc:sldMk cId="2314109731" sldId="919"/>
            <ac:spMk id="27655" creationId="{00000000-0000-0000-0000-000000000000}"/>
          </ac:spMkLst>
        </pc:spChg>
      </pc:sldChg>
      <pc:sldChg chg="add del">
        <pc:chgData name="" userId="eb2ff92a34c2080f" providerId="LiveId" clId="{28F4EE2A-F91A-4A3C-B135-DE70DA805A4B}" dt="2020-10-29T02:56:50.822" v="242" actId="2696"/>
        <pc:sldMkLst>
          <pc:docMk/>
          <pc:sldMk cId="388058539" sldId="925"/>
        </pc:sldMkLst>
      </pc:sldChg>
      <pc:sldChg chg="modSp add">
        <pc:chgData name="" userId="eb2ff92a34c2080f" providerId="LiveId" clId="{28F4EE2A-F91A-4A3C-B135-DE70DA805A4B}" dt="2020-10-29T03:20:07.295" v="359" actId="20577"/>
        <pc:sldMkLst>
          <pc:docMk/>
          <pc:sldMk cId="3914138085" sldId="928"/>
        </pc:sldMkLst>
        <pc:spChg chg="mod">
          <ac:chgData name="" userId="eb2ff92a34c2080f" providerId="LiveId" clId="{28F4EE2A-F91A-4A3C-B135-DE70DA805A4B}" dt="2020-10-29T03:18:13.244" v="344" actId="1076"/>
          <ac:spMkLst>
            <pc:docMk/>
            <pc:sldMk cId="3914138085" sldId="928"/>
            <ac:spMk id="23553" creationId="{00000000-0000-0000-0000-000000000000}"/>
          </ac:spMkLst>
        </pc:spChg>
        <pc:spChg chg="mod">
          <ac:chgData name="" userId="eb2ff92a34c2080f" providerId="LiveId" clId="{28F4EE2A-F91A-4A3C-B135-DE70DA805A4B}" dt="2020-10-29T03:20:07.295" v="359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53:00.160" v="211" actId="14100"/>
        <pc:sldMkLst>
          <pc:docMk/>
          <pc:sldMk cId="837443604" sldId="929"/>
        </pc:sldMkLst>
        <pc:spChg chg="mod">
          <ac:chgData name="" userId="eb2ff92a34c2080f" providerId="LiveId" clId="{28F4EE2A-F91A-4A3C-B135-DE70DA805A4B}" dt="2020-10-29T02:52:34.746" v="205" actId="2711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" userId="eb2ff92a34c2080f" providerId="LiveId" clId="{28F4EE2A-F91A-4A3C-B135-DE70DA805A4B}" dt="2020-10-29T02:53:00.160" v="211" actId="14100"/>
          <ac:spMkLst>
            <pc:docMk/>
            <pc:sldMk cId="837443604" sldId="929"/>
            <ac:spMk id="323587" creationId="{00000000-0000-0000-0000-000000000000}"/>
          </ac:spMkLst>
        </pc:spChg>
        <pc:spChg chg="mod">
          <ac:chgData name="" userId="eb2ff92a34c2080f" providerId="LiveId" clId="{28F4EE2A-F91A-4A3C-B135-DE70DA805A4B}" dt="2020-10-29T02:52:48.954" v="208" actId="1076"/>
          <ac:spMkLst>
            <pc:docMk/>
            <pc:sldMk cId="837443604" sldId="929"/>
            <ac:spMk id="323588" creationId="{00000000-0000-0000-0000-000000000000}"/>
          </ac:spMkLst>
        </pc:spChg>
        <pc:spChg chg="mod">
          <ac:chgData name="" userId="eb2ff92a34c2080f" providerId="LiveId" clId="{28F4EE2A-F91A-4A3C-B135-DE70DA805A4B}" dt="2020-10-29T02:52:53.589" v="209" actId="1076"/>
          <ac:spMkLst>
            <pc:docMk/>
            <pc:sldMk cId="837443604" sldId="929"/>
            <ac:spMk id="323590" creationId="{00000000-0000-0000-0000-000000000000}"/>
          </ac:spMkLst>
        </pc:spChg>
      </pc:sldChg>
      <pc:sldChg chg="modSp add del">
        <pc:chgData name="" userId="eb2ff92a34c2080f" providerId="LiveId" clId="{28F4EE2A-F91A-4A3C-B135-DE70DA805A4B}" dt="2020-10-29T02:48:28.940" v="155" actId="404"/>
        <pc:sldMkLst>
          <pc:docMk/>
          <pc:sldMk cId="2570601752" sldId="930"/>
        </pc:sldMkLst>
        <pc:spChg chg="mod">
          <ac:chgData name="" userId="eb2ff92a34c2080f" providerId="LiveId" clId="{28F4EE2A-F91A-4A3C-B135-DE70DA805A4B}" dt="2020-10-29T02:42:44.400" v="147" actId="1076"/>
          <ac:spMkLst>
            <pc:docMk/>
            <pc:sldMk cId="2570601752" sldId="930"/>
            <ac:spMk id="84993" creationId="{00000000-0000-0000-0000-000000000000}"/>
          </ac:spMkLst>
        </pc:spChg>
        <pc:spChg chg="mod">
          <ac:chgData name="" userId="eb2ff92a34c2080f" providerId="LiveId" clId="{28F4EE2A-F91A-4A3C-B135-DE70DA805A4B}" dt="2020-10-29T02:48:28.940" v="155" actId="404"/>
          <ac:spMkLst>
            <pc:docMk/>
            <pc:sldMk cId="2570601752" sldId="930"/>
            <ac:spMk id="84994" creationId="{00000000-0000-0000-0000-000000000000}"/>
          </ac:spMkLst>
        </pc:spChg>
        <pc:spChg chg="mod">
          <ac:chgData name="" userId="eb2ff92a34c2080f" providerId="LiveId" clId="{28F4EE2A-F91A-4A3C-B135-DE70DA805A4B}" dt="2020-10-29T02:42:47.332" v="149" actId="1035"/>
          <ac:spMkLst>
            <pc:docMk/>
            <pc:sldMk cId="2570601752" sldId="930"/>
            <ac:spMk id="84995" creationId="{00000000-0000-0000-0000-000000000000}"/>
          </ac:spMkLst>
        </pc:spChg>
        <pc:spChg chg="mod">
          <ac:chgData name="" userId="eb2ff92a34c2080f" providerId="LiveId" clId="{28F4EE2A-F91A-4A3C-B135-DE70DA805A4B}" dt="2020-10-29T02:42:47.332" v="149" actId="1035"/>
          <ac:spMkLst>
            <pc:docMk/>
            <pc:sldMk cId="2570601752" sldId="930"/>
            <ac:spMk id="311301" creationId="{00000000-0000-0000-0000-000000000000}"/>
          </ac:spMkLst>
        </pc:spChg>
        <pc:grpChg chg="mod">
          <ac:chgData name="" userId="eb2ff92a34c2080f" providerId="LiveId" clId="{28F4EE2A-F91A-4A3C-B135-DE70DA805A4B}" dt="2020-10-29T02:42:47.332" v="149" actId="1035"/>
          <ac:grpSpMkLst>
            <pc:docMk/>
            <pc:sldMk cId="2570601752" sldId="930"/>
            <ac:grpSpMk id="2" creationId="{00000000-0000-0000-0000-000000000000}"/>
          </ac:grpSpMkLst>
        </pc:grpChg>
      </pc:sldChg>
      <pc:sldChg chg="modSp add del">
        <pc:chgData name="" userId="eb2ff92a34c2080f" providerId="LiveId" clId="{28F4EE2A-F91A-4A3C-B135-DE70DA805A4B}" dt="2020-10-29T03:36:39.871" v="368" actId="404"/>
        <pc:sldMkLst>
          <pc:docMk/>
          <pc:sldMk cId="919100509" sldId="931"/>
        </pc:sldMkLst>
        <pc:spChg chg="mod">
          <ac:chgData name="" userId="eb2ff92a34c2080f" providerId="LiveId" clId="{28F4EE2A-F91A-4A3C-B135-DE70DA805A4B}" dt="2020-10-29T02:49:06.395" v="168" actId="1076"/>
          <ac:spMkLst>
            <pc:docMk/>
            <pc:sldMk cId="919100509" sldId="931"/>
            <ac:spMk id="89089" creationId="{00000000-0000-0000-0000-000000000000}"/>
          </ac:spMkLst>
        </pc:spChg>
        <pc:spChg chg="mod">
          <ac:chgData name="" userId="eb2ff92a34c2080f" providerId="LiveId" clId="{28F4EE2A-F91A-4A3C-B135-DE70DA805A4B}" dt="2020-10-29T03:36:39.871" v="368" actId="404"/>
          <ac:spMkLst>
            <pc:docMk/>
            <pc:sldMk cId="919100509" sldId="931"/>
            <ac:spMk id="313347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01:34.761" v="254" actId="6549"/>
        <pc:sldMkLst>
          <pc:docMk/>
          <pc:sldMk cId="0" sldId="970"/>
        </pc:sldMkLst>
        <pc:spChg chg="mod">
          <ac:chgData name="" userId="eb2ff92a34c2080f" providerId="LiveId" clId="{28F4EE2A-F91A-4A3C-B135-DE70DA805A4B}" dt="2020-10-29T03:01:34.761" v="254" actId="6549"/>
          <ac:spMkLst>
            <pc:docMk/>
            <pc:sldMk cId="0" sldId="970"/>
            <ac:spMk id="19459" creationId="{398ED71D-AF0E-974F-94DF-22F7DEEB4767}"/>
          </ac:spMkLst>
        </pc:spChg>
      </pc:sldChg>
      <pc:sldChg chg="del ord">
        <pc:chgData name="" userId="eb2ff92a34c2080f" providerId="LiveId" clId="{28F4EE2A-F91A-4A3C-B135-DE70DA805A4B}" dt="2020-10-29T02:31:27.878" v="56" actId="2696"/>
        <pc:sldMkLst>
          <pc:docMk/>
          <pc:sldMk cId="0" sldId="971"/>
        </pc:sldMkLst>
      </pc:sldChg>
      <pc:sldChg chg="del">
        <pc:chgData name="" userId="eb2ff92a34c2080f" providerId="LiveId" clId="{28F4EE2A-F91A-4A3C-B135-DE70DA805A4B}" dt="2020-10-29T02:31:27.900" v="57" actId="2696"/>
        <pc:sldMkLst>
          <pc:docMk/>
          <pc:sldMk cId="0" sldId="972"/>
        </pc:sldMkLst>
      </pc:sldChg>
      <pc:sldChg chg="del">
        <pc:chgData name="" userId="eb2ff92a34c2080f" providerId="LiveId" clId="{28F4EE2A-F91A-4A3C-B135-DE70DA805A4B}" dt="2020-10-29T02:31:27.919" v="58" actId="2696"/>
        <pc:sldMkLst>
          <pc:docMk/>
          <pc:sldMk cId="0" sldId="973"/>
        </pc:sldMkLst>
      </pc:sldChg>
      <pc:sldChg chg="del">
        <pc:chgData name="" userId="eb2ff92a34c2080f" providerId="LiveId" clId="{28F4EE2A-F91A-4A3C-B135-DE70DA805A4B}" dt="2020-10-29T02:31:27.962" v="59" actId="2696"/>
        <pc:sldMkLst>
          <pc:docMk/>
          <pc:sldMk cId="0" sldId="974"/>
        </pc:sldMkLst>
      </pc:sldChg>
      <pc:sldChg chg="del">
        <pc:chgData name="" userId="eb2ff92a34c2080f" providerId="LiveId" clId="{28F4EE2A-F91A-4A3C-B135-DE70DA805A4B}" dt="2020-10-29T02:31:27.996" v="60" actId="2696"/>
        <pc:sldMkLst>
          <pc:docMk/>
          <pc:sldMk cId="0" sldId="975"/>
        </pc:sldMkLst>
      </pc:sldChg>
      <pc:sldChg chg="del">
        <pc:chgData name="" userId="eb2ff92a34c2080f" providerId="LiveId" clId="{28F4EE2A-F91A-4A3C-B135-DE70DA805A4B}" dt="2020-10-29T03:14:30.157" v="289" actId="2696"/>
        <pc:sldMkLst>
          <pc:docMk/>
          <pc:sldMk cId="0" sldId="976"/>
        </pc:sldMkLst>
      </pc:sldChg>
      <pc:sldChg chg="del">
        <pc:chgData name="" userId="eb2ff92a34c2080f" providerId="LiveId" clId="{28F4EE2A-F91A-4A3C-B135-DE70DA805A4B}" dt="2020-10-29T03:14:30.177" v="290" actId="2696"/>
        <pc:sldMkLst>
          <pc:docMk/>
          <pc:sldMk cId="0" sldId="977"/>
        </pc:sldMkLst>
      </pc:sldChg>
      <pc:sldChg chg="del">
        <pc:chgData name="" userId="eb2ff92a34c2080f" providerId="LiveId" clId="{28F4EE2A-F91A-4A3C-B135-DE70DA805A4B}" dt="2020-10-29T03:14:30.247" v="291" actId="2696"/>
        <pc:sldMkLst>
          <pc:docMk/>
          <pc:sldMk cId="0" sldId="978"/>
        </pc:sldMkLst>
      </pc:sldChg>
      <pc:sldChg chg="del">
        <pc:chgData name="" userId="eb2ff92a34c2080f" providerId="LiveId" clId="{28F4EE2A-F91A-4A3C-B135-DE70DA805A4B}" dt="2020-10-29T03:14:30.275" v="292" actId="2696"/>
        <pc:sldMkLst>
          <pc:docMk/>
          <pc:sldMk cId="0" sldId="979"/>
        </pc:sldMkLst>
      </pc:sldChg>
      <pc:sldChg chg="del ord">
        <pc:chgData name="" userId="eb2ff92a34c2080f" providerId="LiveId" clId="{28F4EE2A-F91A-4A3C-B135-DE70DA805A4B}" dt="2020-10-29T03:14:30.309" v="293" actId="2696"/>
        <pc:sldMkLst>
          <pc:docMk/>
          <pc:sldMk cId="0" sldId="980"/>
        </pc:sldMkLst>
      </pc:sldChg>
      <pc:sldChg chg="del">
        <pc:chgData name="" userId="eb2ff92a34c2080f" providerId="LiveId" clId="{28F4EE2A-F91A-4A3C-B135-DE70DA805A4B}" dt="2020-10-29T03:14:30.328" v="294" actId="2696"/>
        <pc:sldMkLst>
          <pc:docMk/>
          <pc:sldMk cId="0" sldId="981"/>
        </pc:sldMkLst>
      </pc:sldChg>
      <pc:sldChg chg="del">
        <pc:chgData name="" userId="eb2ff92a34c2080f" providerId="LiveId" clId="{28F4EE2A-F91A-4A3C-B135-DE70DA805A4B}" dt="2020-10-29T03:14:30.355" v="295" actId="2696"/>
        <pc:sldMkLst>
          <pc:docMk/>
          <pc:sldMk cId="0" sldId="982"/>
        </pc:sldMkLst>
      </pc:sldChg>
      <pc:sldChg chg="del">
        <pc:chgData name="" userId="eb2ff92a34c2080f" providerId="LiveId" clId="{28F4EE2A-F91A-4A3C-B135-DE70DA805A4B}" dt="2020-10-29T03:14:30.420" v="296" actId="2696"/>
        <pc:sldMkLst>
          <pc:docMk/>
          <pc:sldMk cId="0" sldId="983"/>
        </pc:sldMkLst>
      </pc:sldChg>
      <pc:sldChg chg="del">
        <pc:chgData name="" userId="eb2ff92a34c2080f" providerId="LiveId" clId="{28F4EE2A-F91A-4A3C-B135-DE70DA805A4B}" dt="2020-10-29T03:14:30.443" v="297" actId="2696"/>
        <pc:sldMkLst>
          <pc:docMk/>
          <pc:sldMk cId="0" sldId="984"/>
        </pc:sldMkLst>
      </pc:sldChg>
      <pc:sldChg chg="del">
        <pc:chgData name="" userId="eb2ff92a34c2080f" providerId="LiveId" clId="{28F4EE2A-F91A-4A3C-B135-DE70DA805A4B}" dt="2020-10-29T03:14:30.473" v="298" actId="2696"/>
        <pc:sldMkLst>
          <pc:docMk/>
          <pc:sldMk cId="0" sldId="985"/>
        </pc:sldMkLst>
      </pc:sldChg>
      <pc:sldChg chg="del">
        <pc:chgData name="" userId="eb2ff92a34c2080f" providerId="LiveId" clId="{28F4EE2A-F91A-4A3C-B135-DE70DA805A4B}" dt="2020-10-29T03:14:30.502" v="299" actId="2696"/>
        <pc:sldMkLst>
          <pc:docMk/>
          <pc:sldMk cId="0" sldId="986"/>
        </pc:sldMkLst>
      </pc:sldChg>
      <pc:sldChg chg="del">
        <pc:chgData name="" userId="eb2ff92a34c2080f" providerId="LiveId" clId="{28F4EE2A-F91A-4A3C-B135-DE70DA805A4B}" dt="2020-10-29T03:14:30.525" v="300" actId="2696"/>
        <pc:sldMkLst>
          <pc:docMk/>
          <pc:sldMk cId="0" sldId="987"/>
        </pc:sldMkLst>
      </pc:sldChg>
      <pc:sldChg chg="del">
        <pc:chgData name="" userId="eb2ff92a34c2080f" providerId="LiveId" clId="{28F4EE2A-F91A-4A3C-B135-DE70DA805A4B}" dt="2020-10-29T03:14:30.551" v="301" actId="2696"/>
        <pc:sldMkLst>
          <pc:docMk/>
          <pc:sldMk cId="0" sldId="988"/>
        </pc:sldMkLst>
      </pc:sldChg>
      <pc:sldChg chg="del">
        <pc:chgData name="" userId="eb2ff92a34c2080f" providerId="LiveId" clId="{28F4EE2A-F91A-4A3C-B135-DE70DA805A4B}" dt="2020-10-29T03:14:30.586" v="302" actId="2696"/>
        <pc:sldMkLst>
          <pc:docMk/>
          <pc:sldMk cId="0" sldId="989"/>
        </pc:sldMkLst>
      </pc:sldChg>
      <pc:sldChg chg="del">
        <pc:chgData name="" userId="eb2ff92a34c2080f" providerId="LiveId" clId="{28F4EE2A-F91A-4A3C-B135-DE70DA805A4B}" dt="2020-10-29T03:14:30.611" v="303" actId="2696"/>
        <pc:sldMkLst>
          <pc:docMk/>
          <pc:sldMk cId="0" sldId="990"/>
        </pc:sldMkLst>
      </pc:sldChg>
      <pc:sldChg chg="del">
        <pc:chgData name="" userId="eb2ff92a34c2080f" providerId="LiveId" clId="{28F4EE2A-F91A-4A3C-B135-DE70DA805A4B}" dt="2020-10-29T03:14:30.640" v="304" actId="2696"/>
        <pc:sldMkLst>
          <pc:docMk/>
          <pc:sldMk cId="0" sldId="991"/>
        </pc:sldMkLst>
      </pc:sldChg>
      <pc:sldChg chg="del">
        <pc:chgData name="" userId="eb2ff92a34c2080f" providerId="LiveId" clId="{28F4EE2A-F91A-4A3C-B135-DE70DA805A4B}" dt="2020-10-29T03:14:30.689" v="306" actId="2696"/>
        <pc:sldMkLst>
          <pc:docMk/>
          <pc:sldMk cId="0" sldId="992"/>
        </pc:sldMkLst>
      </pc:sldChg>
      <pc:sldChg chg="del">
        <pc:chgData name="" userId="eb2ff92a34c2080f" providerId="LiveId" clId="{28F4EE2A-F91A-4A3C-B135-DE70DA805A4B}" dt="2020-10-29T03:14:30.672" v="305" actId="2696"/>
        <pc:sldMkLst>
          <pc:docMk/>
          <pc:sldMk cId="0" sldId="993"/>
        </pc:sldMkLst>
      </pc:sldChg>
      <pc:sldChg chg="del">
        <pc:chgData name="" userId="eb2ff92a34c2080f" providerId="LiveId" clId="{28F4EE2A-F91A-4A3C-B135-DE70DA805A4B}" dt="2020-10-29T03:14:30.721" v="307" actId="2696"/>
        <pc:sldMkLst>
          <pc:docMk/>
          <pc:sldMk cId="0" sldId="994"/>
        </pc:sldMkLst>
      </pc:sldChg>
      <pc:sldChg chg="del">
        <pc:chgData name="" userId="eb2ff92a34c2080f" providerId="LiveId" clId="{28F4EE2A-F91A-4A3C-B135-DE70DA805A4B}" dt="2020-10-29T03:14:30.762" v="309" actId="2696"/>
        <pc:sldMkLst>
          <pc:docMk/>
          <pc:sldMk cId="0" sldId="1018"/>
        </pc:sldMkLst>
      </pc:sldChg>
      <pc:sldChg chg="del">
        <pc:chgData name="" userId="eb2ff92a34c2080f" providerId="LiveId" clId="{28F4EE2A-F91A-4A3C-B135-DE70DA805A4B}" dt="2020-10-29T03:14:30.808" v="310" actId="2696"/>
        <pc:sldMkLst>
          <pc:docMk/>
          <pc:sldMk cId="0" sldId="1019"/>
        </pc:sldMkLst>
      </pc:sldChg>
      <pc:sldChg chg="del">
        <pc:chgData name="" userId="eb2ff92a34c2080f" providerId="LiveId" clId="{28F4EE2A-F91A-4A3C-B135-DE70DA805A4B}" dt="2020-10-29T03:14:30.830" v="311" actId="2696"/>
        <pc:sldMkLst>
          <pc:docMk/>
          <pc:sldMk cId="0" sldId="1020"/>
        </pc:sldMkLst>
      </pc:sldChg>
      <pc:sldChg chg="del">
        <pc:chgData name="" userId="eb2ff92a34c2080f" providerId="LiveId" clId="{28F4EE2A-F91A-4A3C-B135-DE70DA805A4B}" dt="2020-10-29T03:14:30.869" v="312" actId="2696"/>
        <pc:sldMkLst>
          <pc:docMk/>
          <pc:sldMk cId="0" sldId="1021"/>
        </pc:sldMkLst>
      </pc:sldChg>
      <pc:sldChg chg="del">
        <pc:chgData name="" userId="eb2ff92a34c2080f" providerId="LiveId" clId="{28F4EE2A-F91A-4A3C-B135-DE70DA805A4B}" dt="2020-10-29T03:14:30.892" v="313" actId="2696"/>
        <pc:sldMkLst>
          <pc:docMk/>
          <pc:sldMk cId="0" sldId="1022"/>
        </pc:sldMkLst>
      </pc:sldChg>
      <pc:sldChg chg="del">
        <pc:chgData name="" userId="eb2ff92a34c2080f" providerId="LiveId" clId="{28F4EE2A-F91A-4A3C-B135-DE70DA805A4B}" dt="2020-10-29T03:14:30.914" v="314" actId="2696"/>
        <pc:sldMkLst>
          <pc:docMk/>
          <pc:sldMk cId="0" sldId="1023"/>
        </pc:sldMkLst>
      </pc:sldChg>
      <pc:sldChg chg="del">
        <pc:chgData name="" userId="eb2ff92a34c2080f" providerId="LiveId" clId="{28F4EE2A-F91A-4A3C-B135-DE70DA805A4B}" dt="2020-10-29T03:14:30.943" v="315" actId="2696"/>
        <pc:sldMkLst>
          <pc:docMk/>
          <pc:sldMk cId="0" sldId="1024"/>
        </pc:sldMkLst>
      </pc:sldChg>
      <pc:sldChg chg="del">
        <pc:chgData name="" userId="eb2ff92a34c2080f" providerId="LiveId" clId="{28F4EE2A-F91A-4A3C-B135-DE70DA805A4B}" dt="2020-10-29T03:14:30.973" v="316" actId="2696"/>
        <pc:sldMkLst>
          <pc:docMk/>
          <pc:sldMk cId="0" sldId="1025"/>
        </pc:sldMkLst>
      </pc:sldChg>
      <pc:sldChg chg="del">
        <pc:chgData name="" userId="eb2ff92a34c2080f" providerId="LiveId" clId="{28F4EE2A-F91A-4A3C-B135-DE70DA805A4B}" dt="2020-10-29T03:14:31.008" v="317" actId="2696"/>
        <pc:sldMkLst>
          <pc:docMk/>
          <pc:sldMk cId="0" sldId="1026"/>
        </pc:sldMkLst>
      </pc:sldChg>
      <pc:sldChg chg="del">
        <pc:chgData name="" userId="eb2ff92a34c2080f" providerId="LiveId" clId="{28F4EE2A-F91A-4A3C-B135-DE70DA805A4B}" dt="2020-10-29T03:14:31.038" v="319" actId="2696"/>
        <pc:sldMkLst>
          <pc:docMk/>
          <pc:sldMk cId="0" sldId="1027"/>
        </pc:sldMkLst>
      </pc:sldChg>
      <pc:sldChg chg="del">
        <pc:chgData name="" userId="eb2ff92a34c2080f" providerId="LiveId" clId="{28F4EE2A-F91A-4A3C-B135-DE70DA805A4B}" dt="2020-10-29T03:14:31.084" v="320" actId="2696"/>
        <pc:sldMkLst>
          <pc:docMk/>
          <pc:sldMk cId="0" sldId="1028"/>
        </pc:sldMkLst>
      </pc:sldChg>
      <pc:sldChg chg="del">
        <pc:chgData name="" userId="eb2ff92a34c2080f" providerId="LiveId" clId="{28F4EE2A-F91A-4A3C-B135-DE70DA805A4B}" dt="2020-10-29T03:14:31.114" v="321" actId="2696"/>
        <pc:sldMkLst>
          <pc:docMk/>
          <pc:sldMk cId="0" sldId="1029"/>
        </pc:sldMkLst>
      </pc:sldChg>
      <pc:sldChg chg="del">
        <pc:chgData name="" userId="eb2ff92a34c2080f" providerId="LiveId" clId="{28F4EE2A-F91A-4A3C-B135-DE70DA805A4B}" dt="2020-10-29T03:14:31.138" v="322" actId="2696"/>
        <pc:sldMkLst>
          <pc:docMk/>
          <pc:sldMk cId="0" sldId="1030"/>
        </pc:sldMkLst>
      </pc:sldChg>
      <pc:sldChg chg="del">
        <pc:chgData name="" userId="eb2ff92a34c2080f" providerId="LiveId" clId="{28F4EE2A-F91A-4A3C-B135-DE70DA805A4B}" dt="2020-10-29T03:14:31.175" v="323" actId="2696"/>
        <pc:sldMkLst>
          <pc:docMk/>
          <pc:sldMk cId="0" sldId="1031"/>
        </pc:sldMkLst>
      </pc:sldChg>
      <pc:sldChg chg="del">
        <pc:chgData name="" userId="eb2ff92a34c2080f" providerId="LiveId" clId="{28F4EE2A-F91A-4A3C-B135-DE70DA805A4B}" dt="2020-10-29T03:14:31.211" v="324" actId="2696"/>
        <pc:sldMkLst>
          <pc:docMk/>
          <pc:sldMk cId="0" sldId="1032"/>
        </pc:sldMkLst>
      </pc:sldChg>
      <pc:sldChg chg="del">
        <pc:chgData name="" userId="eb2ff92a34c2080f" providerId="LiveId" clId="{28F4EE2A-F91A-4A3C-B135-DE70DA805A4B}" dt="2020-10-29T03:14:31.226" v="325" actId="2696"/>
        <pc:sldMkLst>
          <pc:docMk/>
          <pc:sldMk cId="0" sldId="1033"/>
        </pc:sldMkLst>
      </pc:sldChg>
      <pc:sldChg chg="del">
        <pc:chgData name="" userId="eb2ff92a34c2080f" providerId="LiveId" clId="{28F4EE2A-F91A-4A3C-B135-DE70DA805A4B}" dt="2020-10-29T03:14:31.240" v="326" actId="2696"/>
        <pc:sldMkLst>
          <pc:docMk/>
          <pc:sldMk cId="0" sldId="1034"/>
        </pc:sldMkLst>
      </pc:sldChg>
      <pc:sldChg chg="del">
        <pc:chgData name="" userId="eb2ff92a34c2080f" providerId="LiveId" clId="{28F4EE2A-F91A-4A3C-B135-DE70DA805A4B}" dt="2020-10-29T03:14:31.256" v="327" actId="2696"/>
        <pc:sldMkLst>
          <pc:docMk/>
          <pc:sldMk cId="0" sldId="1035"/>
        </pc:sldMkLst>
      </pc:sldChg>
      <pc:sldChg chg="del">
        <pc:chgData name="" userId="eb2ff92a34c2080f" providerId="LiveId" clId="{28F4EE2A-F91A-4A3C-B135-DE70DA805A4B}" dt="2020-10-29T03:14:31.274" v="328" actId="2696"/>
        <pc:sldMkLst>
          <pc:docMk/>
          <pc:sldMk cId="0" sldId="1036"/>
        </pc:sldMkLst>
      </pc:sldChg>
      <pc:sldChg chg="del">
        <pc:chgData name="" userId="eb2ff92a34c2080f" providerId="LiveId" clId="{28F4EE2A-F91A-4A3C-B135-DE70DA805A4B}" dt="2020-10-29T03:14:31.297" v="329" actId="2696"/>
        <pc:sldMkLst>
          <pc:docMk/>
          <pc:sldMk cId="0" sldId="1037"/>
        </pc:sldMkLst>
      </pc:sldChg>
      <pc:sldChg chg="del">
        <pc:chgData name="" userId="eb2ff92a34c2080f" providerId="LiveId" clId="{28F4EE2A-F91A-4A3C-B135-DE70DA805A4B}" dt="2020-10-29T03:16:14.042" v="330" actId="2696"/>
        <pc:sldMkLst>
          <pc:docMk/>
          <pc:sldMk cId="0" sldId="1038"/>
        </pc:sldMkLst>
      </pc:sldChg>
      <pc:sldChg chg="del">
        <pc:chgData name="" userId="eb2ff92a34c2080f" providerId="LiveId" clId="{28F4EE2A-F91A-4A3C-B135-DE70DA805A4B}" dt="2020-10-29T03:16:14.097" v="331" actId="2696"/>
        <pc:sldMkLst>
          <pc:docMk/>
          <pc:sldMk cId="0" sldId="1039"/>
        </pc:sldMkLst>
      </pc:sldChg>
      <pc:sldChg chg="del">
        <pc:chgData name="" userId="eb2ff92a34c2080f" providerId="LiveId" clId="{28F4EE2A-F91A-4A3C-B135-DE70DA805A4B}" dt="2020-10-29T03:16:14.136" v="332" actId="2696"/>
        <pc:sldMkLst>
          <pc:docMk/>
          <pc:sldMk cId="0" sldId="1040"/>
        </pc:sldMkLst>
      </pc:sldChg>
      <pc:sldChg chg="del">
        <pc:chgData name="" userId="eb2ff92a34c2080f" providerId="LiveId" clId="{28F4EE2A-F91A-4A3C-B135-DE70DA805A4B}" dt="2020-10-29T03:16:14.172" v="333" actId="2696"/>
        <pc:sldMkLst>
          <pc:docMk/>
          <pc:sldMk cId="0" sldId="1041"/>
        </pc:sldMkLst>
      </pc:sldChg>
      <pc:sldChg chg="del">
        <pc:chgData name="" userId="eb2ff92a34c2080f" providerId="LiveId" clId="{28F4EE2A-F91A-4A3C-B135-DE70DA805A4B}" dt="2020-10-29T03:16:14.205" v="334" actId="2696"/>
        <pc:sldMkLst>
          <pc:docMk/>
          <pc:sldMk cId="0" sldId="1042"/>
        </pc:sldMkLst>
      </pc:sldChg>
      <pc:sldChg chg="del">
        <pc:chgData name="" userId="eb2ff92a34c2080f" providerId="LiveId" clId="{28F4EE2A-F91A-4A3C-B135-DE70DA805A4B}" dt="2020-10-29T03:14:30.740" v="308" actId="2696"/>
        <pc:sldMkLst>
          <pc:docMk/>
          <pc:sldMk cId="0" sldId="1043"/>
        </pc:sldMkLst>
      </pc:sldChg>
      <pc:sldChg chg="modSp">
        <pc:chgData name="" userId="eb2ff92a34c2080f" providerId="LiveId" clId="{28F4EE2A-F91A-4A3C-B135-DE70DA805A4B}" dt="2020-10-29T02:16:35.353" v="2" actId="20577"/>
        <pc:sldMkLst>
          <pc:docMk/>
          <pc:sldMk cId="2937582120" sldId="1068"/>
        </pc:sldMkLst>
        <pc:spChg chg="mod">
          <ac:chgData name="" userId="eb2ff92a34c2080f" providerId="LiveId" clId="{28F4EE2A-F91A-4A3C-B135-DE70DA805A4B}" dt="2020-10-29T02:16:35.353" v="2" actId="20577"/>
          <ac:spMkLst>
            <pc:docMk/>
            <pc:sldMk cId="2937582120" sldId="1068"/>
            <ac:spMk id="16386" creationId="{2FDC115F-EA01-D143-A1DE-E4342FD4BE39}"/>
          </ac:spMkLst>
        </pc:spChg>
      </pc:sldChg>
      <pc:sldChg chg="modSp add ord">
        <pc:chgData name="" userId="eb2ff92a34c2080f" providerId="LiveId" clId="{28F4EE2A-F91A-4A3C-B135-DE70DA805A4B}" dt="2020-10-29T03:02:21.022" v="265"/>
        <pc:sldMkLst>
          <pc:docMk/>
          <pc:sldMk cId="1155727922" sldId="1069"/>
        </pc:sldMkLst>
        <pc:spChg chg="mod">
          <ac:chgData name="" userId="eb2ff92a34c2080f" providerId="LiveId" clId="{28F4EE2A-F91A-4A3C-B135-DE70DA805A4B}" dt="2020-10-29T03:02:08.582" v="264" actId="14100"/>
          <ac:spMkLst>
            <pc:docMk/>
            <pc:sldMk cId="1155727922" sldId="1069"/>
            <ac:spMk id="19459" creationId="{398ED71D-AF0E-974F-94DF-22F7DEEB4767}"/>
          </ac:spMkLst>
        </pc:spChg>
      </pc:sldChg>
      <pc:sldChg chg="ord">
        <pc:chgData name="" userId="eb2ff92a34c2080f" providerId="LiveId" clId="{28F4EE2A-F91A-4A3C-B135-DE70DA805A4B}" dt="2020-10-29T03:03:44.413" v="267"/>
        <pc:sldMkLst>
          <pc:docMk/>
          <pc:sldMk cId="0" sldId="1070"/>
        </pc:sldMkLst>
      </pc:sldChg>
      <pc:sldChg chg="modSp">
        <pc:chgData name="" userId="eb2ff92a34c2080f" providerId="LiveId" clId="{28F4EE2A-F91A-4A3C-B135-DE70DA805A4B}" dt="2020-10-29T03:04:16.423" v="275" actId="1076"/>
        <pc:sldMkLst>
          <pc:docMk/>
          <pc:sldMk cId="0" sldId="1072"/>
        </pc:sldMkLst>
        <pc:spChg chg="mod">
          <ac:chgData name="" userId="eb2ff92a34c2080f" providerId="LiveId" clId="{28F4EE2A-F91A-4A3C-B135-DE70DA805A4B}" dt="2020-10-29T03:04:10.376" v="274" actId="2711"/>
          <ac:spMkLst>
            <pc:docMk/>
            <pc:sldMk cId="0" sldId="1072"/>
            <ac:spMk id="33795" creationId="{00000000-0000-0000-0000-000000000000}"/>
          </ac:spMkLst>
        </pc:spChg>
        <pc:spChg chg="mod">
          <ac:chgData name="" userId="eb2ff92a34c2080f" providerId="LiveId" clId="{28F4EE2A-F91A-4A3C-B135-DE70DA805A4B}" dt="2020-10-29T03:04:16.423" v="275" actId="1076"/>
          <ac:spMkLst>
            <pc:docMk/>
            <pc:sldMk cId="0" sldId="1072"/>
            <ac:spMk id="33796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04:35.207" v="277" actId="14100"/>
        <pc:sldMkLst>
          <pc:docMk/>
          <pc:sldMk cId="0" sldId="1073"/>
        </pc:sldMkLst>
        <pc:spChg chg="mod">
          <ac:chgData name="" userId="eb2ff92a34c2080f" providerId="LiveId" clId="{28F4EE2A-F91A-4A3C-B135-DE70DA805A4B}" dt="2020-10-29T03:04:35.207" v="277" actId="14100"/>
          <ac:spMkLst>
            <pc:docMk/>
            <pc:sldMk cId="0" sldId="1073"/>
            <ac:spMk id="34819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04:44.196" v="279" actId="2711"/>
        <pc:sldMkLst>
          <pc:docMk/>
          <pc:sldMk cId="0" sldId="1074"/>
        </pc:sldMkLst>
        <pc:spChg chg="mod">
          <ac:chgData name="" userId="eb2ff92a34c2080f" providerId="LiveId" clId="{28F4EE2A-F91A-4A3C-B135-DE70DA805A4B}" dt="2020-10-29T03:04:44.196" v="279" actId="2711"/>
          <ac:spMkLst>
            <pc:docMk/>
            <pc:sldMk cId="0" sldId="1074"/>
            <ac:spMk id="35843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16:35.180" v="336" actId="2711"/>
        <pc:sldMkLst>
          <pc:docMk/>
          <pc:sldMk cId="0" sldId="1075"/>
        </pc:sldMkLst>
        <pc:spChg chg="mod">
          <ac:chgData name="" userId="eb2ff92a34c2080f" providerId="LiveId" clId="{28F4EE2A-F91A-4A3C-B135-DE70DA805A4B}" dt="2020-10-29T03:16:26.496" v="335" actId="2711"/>
          <ac:spMkLst>
            <pc:docMk/>
            <pc:sldMk cId="0" sldId="1075"/>
            <ac:spMk id="36867" creationId="{00000000-0000-0000-0000-000000000000}"/>
          </ac:spMkLst>
        </pc:spChg>
        <pc:spChg chg="mod">
          <ac:chgData name="" userId="eb2ff92a34c2080f" providerId="LiveId" clId="{28F4EE2A-F91A-4A3C-B135-DE70DA805A4B}" dt="2020-10-29T03:16:35.180" v="336" actId="2711"/>
          <ac:spMkLst>
            <pc:docMk/>
            <pc:sldMk cId="0" sldId="1075"/>
            <ac:spMk id="36868" creationId="{00000000-0000-0000-0000-000000000000}"/>
          </ac:spMkLst>
        </pc:spChg>
        <pc:spChg chg="mod">
          <ac:chgData name="" userId="eb2ff92a34c2080f" providerId="LiveId" clId="{28F4EE2A-F91A-4A3C-B135-DE70DA805A4B}" dt="2020-10-29T03:16:35.180" v="336" actId="2711"/>
          <ac:spMkLst>
            <pc:docMk/>
            <pc:sldMk cId="0" sldId="1075"/>
            <ac:spMk id="36870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16:46.438" v="337" actId="2711"/>
        <pc:sldMkLst>
          <pc:docMk/>
          <pc:sldMk cId="0" sldId="1076"/>
        </pc:sldMkLst>
        <pc:spChg chg="mod">
          <ac:chgData name="" userId="eb2ff92a34c2080f" providerId="LiveId" clId="{28F4EE2A-F91A-4A3C-B135-DE70DA805A4B}" dt="2020-10-29T03:05:06.701" v="281" actId="2711"/>
          <ac:spMkLst>
            <pc:docMk/>
            <pc:sldMk cId="0" sldId="1076"/>
            <ac:spMk id="37891" creationId="{00000000-0000-0000-0000-000000000000}"/>
          </ac:spMkLst>
        </pc:spChg>
        <pc:spChg chg="mod">
          <ac:chgData name="" userId="eb2ff92a34c2080f" providerId="LiveId" clId="{28F4EE2A-F91A-4A3C-B135-DE70DA805A4B}" dt="2020-10-29T03:16:46.438" v="337" actId="2711"/>
          <ac:spMkLst>
            <pc:docMk/>
            <pc:sldMk cId="0" sldId="1076"/>
            <ac:spMk id="37892" creationId="{00000000-0000-0000-0000-000000000000}"/>
          </ac:spMkLst>
        </pc:spChg>
        <pc:spChg chg="mod">
          <ac:chgData name="" userId="eb2ff92a34c2080f" providerId="LiveId" clId="{28F4EE2A-F91A-4A3C-B135-DE70DA805A4B}" dt="2020-10-29T03:16:46.438" v="337" actId="2711"/>
          <ac:spMkLst>
            <pc:docMk/>
            <pc:sldMk cId="0" sldId="1076"/>
            <ac:spMk id="37894" creationId="{00000000-0000-0000-0000-000000000000}"/>
          </ac:spMkLst>
        </pc:spChg>
      </pc:sldChg>
      <pc:sldChg chg="modSp">
        <pc:chgData name="" userId="eb2ff92a34c2080f" providerId="LiveId" clId="{28F4EE2A-F91A-4A3C-B135-DE70DA805A4B}" dt="2020-10-29T03:16:55.328" v="338" actId="2711"/>
        <pc:sldMkLst>
          <pc:docMk/>
          <pc:sldMk cId="0" sldId="1077"/>
        </pc:sldMkLst>
        <pc:spChg chg="mod">
          <ac:chgData name="" userId="eb2ff92a34c2080f" providerId="LiveId" clId="{28F4EE2A-F91A-4A3C-B135-DE70DA805A4B}" dt="2020-10-29T03:05:12.872" v="282" actId="2711"/>
          <ac:spMkLst>
            <pc:docMk/>
            <pc:sldMk cId="0" sldId="1077"/>
            <ac:spMk id="38915" creationId="{00000000-0000-0000-0000-000000000000}"/>
          </ac:spMkLst>
        </pc:spChg>
        <pc:spChg chg="mod">
          <ac:chgData name="" userId="eb2ff92a34c2080f" providerId="LiveId" clId="{28F4EE2A-F91A-4A3C-B135-DE70DA805A4B}" dt="2020-10-29T03:16:55.328" v="338" actId="2711"/>
          <ac:spMkLst>
            <pc:docMk/>
            <pc:sldMk cId="0" sldId="1077"/>
            <ac:spMk id="38916" creationId="{00000000-0000-0000-0000-000000000000}"/>
          </ac:spMkLst>
        </pc:spChg>
        <pc:spChg chg="mod">
          <ac:chgData name="" userId="eb2ff92a34c2080f" providerId="LiveId" clId="{28F4EE2A-F91A-4A3C-B135-DE70DA805A4B}" dt="2020-10-29T03:16:55.328" v="338" actId="2711"/>
          <ac:spMkLst>
            <pc:docMk/>
            <pc:sldMk cId="0" sldId="1077"/>
            <ac:spMk id="38918" creationId="{00000000-0000-0000-0000-000000000000}"/>
          </ac:spMkLst>
        </pc:spChg>
      </pc:sldChg>
      <pc:sldChg chg="modSp add">
        <pc:chgData name="" userId="eb2ff92a34c2080f" providerId="LiveId" clId="{28F4EE2A-F91A-4A3C-B135-DE70DA805A4B}" dt="2020-10-29T03:14:12.380" v="288" actId="207"/>
        <pc:sldMkLst>
          <pc:docMk/>
          <pc:sldMk cId="4021646650" sldId="1078"/>
        </pc:sldMkLst>
        <pc:spChg chg="mod">
          <ac:chgData name="" userId="eb2ff92a34c2080f" providerId="LiveId" clId="{28F4EE2A-F91A-4A3C-B135-DE70DA805A4B}" dt="2020-10-29T03:14:12.380" v="288" actId="207"/>
          <ac:spMkLst>
            <pc:docMk/>
            <pc:sldMk cId="4021646650" sldId="1078"/>
            <ac:spMk id="19459" creationId="{398ED71D-AF0E-974F-94DF-22F7DEEB4767}"/>
          </ac:spMkLst>
        </pc:spChg>
      </pc:sldChg>
      <pc:sldMasterChg chg="delSp delSldLayout modSldLayout">
        <pc:chgData name="" userId="eb2ff92a34c2080f" providerId="LiveId" clId="{28F4EE2A-F91A-4A3C-B135-DE70DA805A4B}" dt="2020-10-29T03:14:31.027" v="318" actId="2696"/>
        <pc:sldMasterMkLst>
          <pc:docMk/>
          <pc:sldMasterMk cId="0" sldId="2147483649"/>
        </pc:sldMasterMkLst>
        <pc:spChg chg="del">
          <ac:chgData name="" userId="eb2ff92a34c2080f" providerId="LiveId" clId="{28F4EE2A-F91A-4A3C-B135-DE70DA805A4B}" dt="2020-10-29T02:17:33.945" v="11" actId="478"/>
          <ac:spMkLst>
            <pc:docMk/>
            <pc:sldMasterMk cId="0" sldId="2147483649"/>
            <ac:spMk id="1031" creationId="{A51D23D1-5C4C-4E42-85A4-7643EB2C5890}"/>
          </ac:spMkLst>
        </pc:spChg>
        <pc:spChg chg="del">
          <ac:chgData name="" userId="eb2ff92a34c2080f" providerId="LiveId" clId="{28F4EE2A-F91A-4A3C-B135-DE70DA805A4B}" dt="2020-10-29T02:17:40.268" v="13" actId="478"/>
          <ac:spMkLst>
            <pc:docMk/>
            <pc:sldMasterMk cId="0" sldId="2147483649"/>
            <ac:spMk id="3076" creationId="{1D33A4D0-B4E6-844B-A94C-4A921C0021AA}"/>
          </ac:spMkLst>
        </pc:spChg>
        <pc:spChg chg="del">
          <ac:chgData name="" userId="eb2ff92a34c2080f" providerId="LiveId" clId="{28F4EE2A-F91A-4A3C-B135-DE70DA805A4B}" dt="2020-10-29T02:17:37.007" v="12" actId="478"/>
          <ac:spMkLst>
            <pc:docMk/>
            <pc:sldMasterMk cId="0" sldId="2147483649"/>
            <ac:spMk id="3077" creationId="{0B4E58E2-A048-4443-A2AF-0F78856F3BE4}"/>
          </ac:spMkLst>
        </pc:spChg>
        <pc:sldLayoutChg chg="addSp delSp modSp">
          <pc:chgData name="" userId="eb2ff92a34c2080f" providerId="LiveId" clId="{28F4EE2A-F91A-4A3C-B135-DE70DA805A4B}" dt="2020-10-29T02:40:18.569" v="113" actId="2711"/>
          <pc:sldLayoutMkLst>
            <pc:docMk/>
            <pc:sldMasterMk cId="0" sldId="2147483649"/>
            <pc:sldLayoutMk cId="1849404700" sldId="2147483848"/>
          </pc:sldLayoutMkLst>
          <pc:spChg chg="add del mod">
            <ac:chgData name="" userId="eb2ff92a34c2080f" providerId="LiveId" clId="{28F4EE2A-F91A-4A3C-B135-DE70DA805A4B}" dt="2020-10-29T02:40:13.989" v="112" actId="2711"/>
            <ac:spMkLst>
              <pc:docMk/>
              <pc:sldMasterMk cId="0" sldId="2147483649"/>
              <pc:sldLayoutMk cId="1849404700" sldId="2147483848"/>
              <ac:spMk id="2" creationId="{00000000-0000-0000-0000-000000000000}"/>
            </ac:spMkLst>
          </pc:spChg>
          <pc:spChg chg="mod">
            <ac:chgData name="" userId="eb2ff92a34c2080f" providerId="LiveId" clId="{28F4EE2A-F91A-4A3C-B135-DE70DA805A4B}" dt="2020-10-29T02:40:18.569" v="113" actId="2711"/>
            <ac:spMkLst>
              <pc:docMk/>
              <pc:sldMasterMk cId="0" sldId="2147483649"/>
              <pc:sldLayoutMk cId="1849404700" sldId="2147483848"/>
              <ac:spMk id="3" creationId="{00000000-0000-0000-0000-000000000000}"/>
            </ac:spMkLst>
          </pc:spChg>
          <pc:spChg chg="del">
            <ac:chgData name="" userId="eb2ff92a34c2080f" providerId="LiveId" clId="{28F4EE2A-F91A-4A3C-B135-DE70DA805A4B}" dt="2020-10-29T02:17:52.916" v="16" actId="478"/>
            <ac:spMkLst>
              <pc:docMk/>
              <pc:sldMasterMk cId="0" sldId="2147483649"/>
              <pc:sldLayoutMk cId="1849404700" sldId="2147483848"/>
              <ac:spMk id="4" creationId="{AB44D14B-E4C6-AD48-B833-931E69ED4543}"/>
            </ac:spMkLst>
          </pc:spChg>
          <pc:spChg chg="del mod">
            <ac:chgData name="" userId="eb2ff92a34c2080f" providerId="LiveId" clId="{28F4EE2A-F91A-4A3C-B135-DE70DA805A4B}" dt="2020-10-29T02:17:51.027" v="15" actId="478"/>
            <ac:spMkLst>
              <pc:docMk/>
              <pc:sldMasterMk cId="0" sldId="2147483649"/>
              <pc:sldLayoutMk cId="1849404700" sldId="2147483848"/>
              <ac:spMk id="5" creationId="{D452D410-8F10-4A4C-92EE-4AEC13C54601}"/>
            </ac:spMkLst>
          </pc:spChg>
        </pc:sldLayoutChg>
        <pc:sldLayoutChg chg="delSp modSp">
          <pc:chgData name="" userId="eb2ff92a34c2080f" providerId="LiveId" clId="{28F4EE2A-F91A-4A3C-B135-DE70DA805A4B}" dt="2020-10-29T02:40:34.493" v="115" actId="2711"/>
          <pc:sldLayoutMkLst>
            <pc:docMk/>
            <pc:sldMasterMk cId="0" sldId="2147483649"/>
            <pc:sldLayoutMk cId="283581120" sldId="2147483849"/>
          </pc:sldLayoutMkLst>
          <pc:spChg chg="mod">
            <ac:chgData name="" userId="eb2ff92a34c2080f" providerId="LiveId" clId="{28F4EE2A-F91A-4A3C-B135-DE70DA805A4B}" dt="2020-10-29T02:40:34.493" v="115" actId="2711"/>
            <ac:spMkLst>
              <pc:docMk/>
              <pc:sldMasterMk cId="0" sldId="2147483649"/>
              <pc:sldLayoutMk cId="283581120" sldId="2147483849"/>
              <ac:spMk id="2" creationId="{00000000-0000-0000-0000-000000000000}"/>
            </ac:spMkLst>
          </pc:spChg>
          <pc:spChg chg="mod">
            <ac:chgData name="" userId="eb2ff92a34c2080f" providerId="LiveId" clId="{28F4EE2A-F91A-4A3C-B135-DE70DA805A4B}" dt="2020-10-29T02:40:30.023" v="114" actId="2711"/>
            <ac:spMkLst>
              <pc:docMk/>
              <pc:sldMasterMk cId="0" sldId="2147483649"/>
              <pc:sldLayoutMk cId="283581120" sldId="2147483849"/>
              <ac:spMk id="3" creationId="{00000000-0000-0000-0000-000000000000}"/>
            </ac:spMkLst>
          </pc:spChg>
          <pc:spChg chg="del">
            <ac:chgData name="" userId="eb2ff92a34c2080f" providerId="LiveId" clId="{28F4EE2A-F91A-4A3C-B135-DE70DA805A4B}" dt="2020-10-29T02:18:00.397" v="17" actId="478"/>
            <ac:spMkLst>
              <pc:docMk/>
              <pc:sldMasterMk cId="0" sldId="2147483649"/>
              <pc:sldLayoutMk cId="283581120" sldId="2147483849"/>
              <ac:spMk id="4" creationId="{22D954D6-FD2C-504A-8B8F-42B0AE920323}"/>
            </ac:spMkLst>
          </pc:spChg>
          <pc:spChg chg="del">
            <ac:chgData name="" userId="eb2ff92a34c2080f" providerId="LiveId" clId="{28F4EE2A-F91A-4A3C-B135-DE70DA805A4B}" dt="2020-10-29T02:18:00.397" v="17" actId="478"/>
            <ac:spMkLst>
              <pc:docMk/>
              <pc:sldMasterMk cId="0" sldId="2147483649"/>
              <pc:sldLayoutMk cId="283581120" sldId="2147483849"/>
              <ac:spMk id="5" creationId="{C63895DA-5EE3-0B44-8612-46F5447870DC}"/>
            </ac:spMkLst>
          </pc:spChg>
        </pc:sldLayoutChg>
        <pc:sldLayoutChg chg="delSp">
          <pc:chgData name="" userId="eb2ff92a34c2080f" providerId="LiveId" clId="{28F4EE2A-F91A-4A3C-B135-DE70DA805A4B}" dt="2020-10-29T02:18:04.607" v="18" actId="478"/>
          <pc:sldLayoutMkLst>
            <pc:docMk/>
            <pc:sldMasterMk cId="0" sldId="2147483649"/>
            <pc:sldLayoutMk cId="3371479319" sldId="2147483850"/>
          </pc:sldLayoutMkLst>
          <pc:spChg chg="del">
            <ac:chgData name="" userId="eb2ff92a34c2080f" providerId="LiveId" clId="{28F4EE2A-F91A-4A3C-B135-DE70DA805A4B}" dt="2020-10-29T02:18:04.607" v="18" actId="478"/>
            <ac:spMkLst>
              <pc:docMk/>
              <pc:sldMasterMk cId="0" sldId="2147483649"/>
              <pc:sldLayoutMk cId="3371479319" sldId="2147483850"/>
              <ac:spMk id="5" creationId="{2A1F23EF-5171-2144-8ABD-E5781A058AF9}"/>
            </ac:spMkLst>
          </pc:spChg>
          <pc:spChg chg="del">
            <ac:chgData name="" userId="eb2ff92a34c2080f" providerId="LiveId" clId="{28F4EE2A-F91A-4A3C-B135-DE70DA805A4B}" dt="2020-10-29T02:18:04.607" v="18" actId="478"/>
            <ac:spMkLst>
              <pc:docMk/>
              <pc:sldMasterMk cId="0" sldId="2147483649"/>
              <pc:sldLayoutMk cId="3371479319" sldId="2147483850"/>
              <ac:spMk id="6" creationId="{02C79DA3-FC81-574B-A7A3-E085F1CB15BB}"/>
            </ac:spMkLst>
          </pc:spChg>
        </pc:sldLayoutChg>
        <pc:sldLayoutChg chg="delSp">
          <pc:chgData name="" userId="eb2ff92a34c2080f" providerId="LiveId" clId="{28F4EE2A-F91A-4A3C-B135-DE70DA805A4B}" dt="2020-10-29T02:18:08.568" v="19" actId="478"/>
          <pc:sldLayoutMkLst>
            <pc:docMk/>
            <pc:sldMasterMk cId="0" sldId="2147483649"/>
            <pc:sldLayoutMk cId="264402342" sldId="2147483851"/>
          </pc:sldLayoutMkLst>
          <pc:spChg chg="del">
            <ac:chgData name="" userId="eb2ff92a34c2080f" providerId="LiveId" clId="{28F4EE2A-F91A-4A3C-B135-DE70DA805A4B}" dt="2020-10-29T02:18:08.568" v="19" actId="478"/>
            <ac:spMkLst>
              <pc:docMk/>
              <pc:sldMasterMk cId="0" sldId="2147483649"/>
              <pc:sldLayoutMk cId="264402342" sldId="2147483851"/>
              <ac:spMk id="7" creationId="{2181EB27-457E-2B47-ACDE-18210753B9B6}"/>
            </ac:spMkLst>
          </pc:spChg>
          <pc:spChg chg="del">
            <ac:chgData name="" userId="eb2ff92a34c2080f" providerId="LiveId" clId="{28F4EE2A-F91A-4A3C-B135-DE70DA805A4B}" dt="2020-10-29T02:18:08.568" v="19" actId="478"/>
            <ac:spMkLst>
              <pc:docMk/>
              <pc:sldMasterMk cId="0" sldId="2147483649"/>
              <pc:sldLayoutMk cId="264402342" sldId="2147483851"/>
              <ac:spMk id="8" creationId="{D0564978-818D-594B-B563-AFD1E611CC8A}"/>
            </ac:spMkLst>
          </pc:spChg>
        </pc:sldLayoutChg>
        <pc:sldLayoutChg chg="delSp">
          <pc:chgData name="" userId="eb2ff92a34c2080f" providerId="LiveId" clId="{28F4EE2A-F91A-4A3C-B135-DE70DA805A4B}" dt="2020-10-29T02:18:13.307" v="20" actId="478"/>
          <pc:sldLayoutMkLst>
            <pc:docMk/>
            <pc:sldMasterMk cId="0" sldId="2147483649"/>
            <pc:sldLayoutMk cId="2199759734" sldId="2147483852"/>
          </pc:sldLayoutMkLst>
          <pc:spChg chg="del">
            <ac:chgData name="" userId="eb2ff92a34c2080f" providerId="LiveId" clId="{28F4EE2A-F91A-4A3C-B135-DE70DA805A4B}" dt="2020-10-29T02:18:13.307" v="20" actId="478"/>
            <ac:spMkLst>
              <pc:docMk/>
              <pc:sldMasterMk cId="0" sldId="2147483649"/>
              <pc:sldLayoutMk cId="2199759734" sldId="2147483852"/>
              <ac:spMk id="3" creationId="{C7F59F3C-F701-5A44-BCD7-B7302ADADDFF}"/>
            </ac:spMkLst>
          </pc:spChg>
          <pc:spChg chg="del">
            <ac:chgData name="" userId="eb2ff92a34c2080f" providerId="LiveId" clId="{28F4EE2A-F91A-4A3C-B135-DE70DA805A4B}" dt="2020-10-29T02:18:13.307" v="20" actId="478"/>
            <ac:spMkLst>
              <pc:docMk/>
              <pc:sldMasterMk cId="0" sldId="2147483649"/>
              <pc:sldLayoutMk cId="2199759734" sldId="2147483852"/>
              <ac:spMk id="4" creationId="{6A45A655-50F4-7B40-82B0-58A87CA717C4}"/>
            </ac:spMkLst>
          </pc:spChg>
        </pc:sldLayoutChg>
        <pc:sldLayoutChg chg="delSp">
          <pc:chgData name="" userId="eb2ff92a34c2080f" providerId="LiveId" clId="{28F4EE2A-F91A-4A3C-B135-DE70DA805A4B}" dt="2020-10-29T02:18:16.690" v="21" actId="478"/>
          <pc:sldLayoutMkLst>
            <pc:docMk/>
            <pc:sldMasterMk cId="0" sldId="2147483649"/>
            <pc:sldLayoutMk cId="2457765411" sldId="2147483853"/>
          </pc:sldLayoutMkLst>
          <pc:spChg chg="del">
            <ac:chgData name="" userId="eb2ff92a34c2080f" providerId="LiveId" clId="{28F4EE2A-F91A-4A3C-B135-DE70DA805A4B}" dt="2020-10-29T02:18:16.690" v="21" actId="478"/>
            <ac:spMkLst>
              <pc:docMk/>
              <pc:sldMasterMk cId="0" sldId="2147483649"/>
              <pc:sldLayoutMk cId="2457765411" sldId="2147483853"/>
              <ac:spMk id="2" creationId="{6F7D2F53-6C27-064E-A268-03CD4348B454}"/>
            </ac:spMkLst>
          </pc:spChg>
          <pc:spChg chg="del">
            <ac:chgData name="" userId="eb2ff92a34c2080f" providerId="LiveId" clId="{28F4EE2A-F91A-4A3C-B135-DE70DA805A4B}" dt="2020-10-29T02:18:16.690" v="21" actId="478"/>
            <ac:spMkLst>
              <pc:docMk/>
              <pc:sldMasterMk cId="0" sldId="2147483649"/>
              <pc:sldLayoutMk cId="2457765411" sldId="2147483853"/>
              <ac:spMk id="3" creationId="{2B417E14-B8F5-3946-B249-03E60059A7C7}"/>
            </ac:spMkLst>
          </pc:spChg>
        </pc:sldLayoutChg>
        <pc:sldLayoutChg chg="delSp">
          <pc:chgData name="" userId="eb2ff92a34c2080f" providerId="LiveId" clId="{28F4EE2A-F91A-4A3C-B135-DE70DA805A4B}" dt="2020-10-29T02:18:20.847" v="22" actId="478"/>
          <pc:sldLayoutMkLst>
            <pc:docMk/>
            <pc:sldMasterMk cId="0" sldId="2147483649"/>
            <pc:sldLayoutMk cId="122582011" sldId="2147483854"/>
          </pc:sldLayoutMkLst>
          <pc:spChg chg="del">
            <ac:chgData name="" userId="eb2ff92a34c2080f" providerId="LiveId" clId="{28F4EE2A-F91A-4A3C-B135-DE70DA805A4B}" dt="2020-10-29T02:18:20.847" v="22" actId="478"/>
            <ac:spMkLst>
              <pc:docMk/>
              <pc:sldMasterMk cId="0" sldId="2147483649"/>
              <pc:sldLayoutMk cId="122582011" sldId="2147483854"/>
              <ac:spMk id="5" creationId="{283DFB18-08E5-B74E-A15F-EC962C59E11A}"/>
            </ac:spMkLst>
          </pc:spChg>
          <pc:spChg chg="del">
            <ac:chgData name="" userId="eb2ff92a34c2080f" providerId="LiveId" clId="{28F4EE2A-F91A-4A3C-B135-DE70DA805A4B}" dt="2020-10-29T02:18:20.847" v="22" actId="478"/>
            <ac:spMkLst>
              <pc:docMk/>
              <pc:sldMasterMk cId="0" sldId="2147483649"/>
              <pc:sldLayoutMk cId="122582011" sldId="2147483854"/>
              <ac:spMk id="6" creationId="{E66A5318-68AE-9B42-95AC-1D452CB7CB4F}"/>
            </ac:spMkLst>
          </pc:spChg>
        </pc:sldLayoutChg>
        <pc:sldLayoutChg chg="delSp">
          <pc:chgData name="" userId="eb2ff92a34c2080f" providerId="LiveId" clId="{28F4EE2A-F91A-4A3C-B135-DE70DA805A4B}" dt="2020-10-29T02:18:25.736" v="23" actId="478"/>
          <pc:sldLayoutMkLst>
            <pc:docMk/>
            <pc:sldMasterMk cId="0" sldId="2147483649"/>
            <pc:sldLayoutMk cId="3435837858" sldId="2147483855"/>
          </pc:sldLayoutMkLst>
          <pc:spChg chg="del">
            <ac:chgData name="" userId="eb2ff92a34c2080f" providerId="LiveId" clId="{28F4EE2A-F91A-4A3C-B135-DE70DA805A4B}" dt="2020-10-29T02:18:25.736" v="23" actId="478"/>
            <ac:spMkLst>
              <pc:docMk/>
              <pc:sldMasterMk cId="0" sldId="2147483649"/>
              <pc:sldLayoutMk cId="3435837858" sldId="2147483855"/>
              <ac:spMk id="5" creationId="{7A2457E9-A796-334B-BAA2-5A6BA4817713}"/>
            </ac:spMkLst>
          </pc:spChg>
          <pc:spChg chg="del">
            <ac:chgData name="" userId="eb2ff92a34c2080f" providerId="LiveId" clId="{28F4EE2A-F91A-4A3C-B135-DE70DA805A4B}" dt="2020-10-29T02:18:25.736" v="23" actId="478"/>
            <ac:spMkLst>
              <pc:docMk/>
              <pc:sldMasterMk cId="0" sldId="2147483649"/>
              <pc:sldLayoutMk cId="3435837858" sldId="2147483855"/>
              <ac:spMk id="6" creationId="{89FB853E-0D69-C04C-A1C5-127C49ABE271}"/>
            </ac:spMkLst>
          </pc:spChg>
        </pc:sldLayoutChg>
        <pc:sldLayoutChg chg="delSp">
          <pc:chgData name="" userId="eb2ff92a34c2080f" providerId="LiveId" clId="{28F4EE2A-F91A-4A3C-B135-DE70DA805A4B}" dt="2020-10-29T02:18:31.407" v="24" actId="478"/>
          <pc:sldLayoutMkLst>
            <pc:docMk/>
            <pc:sldMasterMk cId="0" sldId="2147483649"/>
            <pc:sldLayoutMk cId="3106928256" sldId="2147483856"/>
          </pc:sldLayoutMkLst>
          <pc:spChg chg="del">
            <ac:chgData name="" userId="eb2ff92a34c2080f" providerId="LiveId" clId="{28F4EE2A-F91A-4A3C-B135-DE70DA805A4B}" dt="2020-10-29T02:18:31.407" v="24" actId="478"/>
            <ac:spMkLst>
              <pc:docMk/>
              <pc:sldMasterMk cId="0" sldId="2147483649"/>
              <pc:sldLayoutMk cId="3106928256" sldId="2147483856"/>
              <ac:spMk id="4" creationId="{3D0047C4-4334-D545-A766-7020C06CCEC1}"/>
            </ac:spMkLst>
          </pc:spChg>
          <pc:spChg chg="del">
            <ac:chgData name="" userId="eb2ff92a34c2080f" providerId="LiveId" clId="{28F4EE2A-F91A-4A3C-B135-DE70DA805A4B}" dt="2020-10-29T02:18:31.407" v="24" actId="478"/>
            <ac:spMkLst>
              <pc:docMk/>
              <pc:sldMasterMk cId="0" sldId="2147483649"/>
              <pc:sldLayoutMk cId="3106928256" sldId="2147483856"/>
              <ac:spMk id="5" creationId="{E3EC175C-0573-6F4E-956D-EC51A4989BA4}"/>
            </ac:spMkLst>
          </pc:spChg>
        </pc:sldLayoutChg>
        <pc:sldLayoutChg chg="delSp">
          <pc:chgData name="" userId="eb2ff92a34c2080f" providerId="LiveId" clId="{28F4EE2A-F91A-4A3C-B135-DE70DA805A4B}" dt="2020-10-29T02:18:35.226" v="25" actId="478"/>
          <pc:sldLayoutMkLst>
            <pc:docMk/>
            <pc:sldMasterMk cId="0" sldId="2147483649"/>
            <pc:sldLayoutMk cId="782744568" sldId="2147483857"/>
          </pc:sldLayoutMkLst>
          <pc:spChg chg="del">
            <ac:chgData name="" userId="eb2ff92a34c2080f" providerId="LiveId" clId="{28F4EE2A-F91A-4A3C-B135-DE70DA805A4B}" dt="2020-10-29T02:18:35.226" v="25" actId="478"/>
            <ac:spMkLst>
              <pc:docMk/>
              <pc:sldMasterMk cId="0" sldId="2147483649"/>
              <pc:sldLayoutMk cId="782744568" sldId="2147483857"/>
              <ac:spMk id="4" creationId="{9529124D-F289-AA47-BC3C-EAD2560A06F4}"/>
            </ac:spMkLst>
          </pc:spChg>
          <pc:spChg chg="del">
            <ac:chgData name="" userId="eb2ff92a34c2080f" providerId="LiveId" clId="{28F4EE2A-F91A-4A3C-B135-DE70DA805A4B}" dt="2020-10-29T02:18:35.226" v="25" actId="478"/>
            <ac:spMkLst>
              <pc:docMk/>
              <pc:sldMasterMk cId="0" sldId="2147483649"/>
              <pc:sldLayoutMk cId="782744568" sldId="2147483857"/>
              <ac:spMk id="5" creationId="{19C7D2E5-4909-F543-8EFF-B4DDC4C563FF}"/>
            </ac:spMkLst>
          </pc:spChg>
        </pc:sldLayoutChg>
        <pc:sldLayoutChg chg="delSp">
          <pc:chgData name="" userId="eb2ff92a34c2080f" providerId="LiveId" clId="{28F4EE2A-F91A-4A3C-B135-DE70DA805A4B}" dt="2020-10-29T02:18:38.737" v="26" actId="478"/>
          <pc:sldLayoutMkLst>
            <pc:docMk/>
            <pc:sldMasterMk cId="0" sldId="2147483649"/>
            <pc:sldLayoutMk cId="1563628434" sldId="2147483858"/>
          </pc:sldLayoutMkLst>
          <pc:spChg chg="del">
            <ac:chgData name="" userId="eb2ff92a34c2080f" providerId="LiveId" clId="{28F4EE2A-F91A-4A3C-B135-DE70DA805A4B}" dt="2020-10-29T02:18:38.737" v="26" actId="478"/>
            <ac:spMkLst>
              <pc:docMk/>
              <pc:sldMasterMk cId="0" sldId="2147483649"/>
              <pc:sldLayoutMk cId="1563628434" sldId="2147483858"/>
              <ac:spMk id="4" creationId="{CD57E2E0-C6AA-DD40-B8C3-070DF43543A4}"/>
            </ac:spMkLst>
          </pc:spChg>
          <pc:spChg chg="del">
            <ac:chgData name="" userId="eb2ff92a34c2080f" providerId="LiveId" clId="{28F4EE2A-F91A-4A3C-B135-DE70DA805A4B}" dt="2020-10-29T02:18:38.737" v="26" actId="478"/>
            <ac:spMkLst>
              <pc:docMk/>
              <pc:sldMasterMk cId="0" sldId="2147483649"/>
              <pc:sldLayoutMk cId="1563628434" sldId="2147483858"/>
              <ac:spMk id="5" creationId="{D034D6E5-A900-A648-9F77-DB0790D6FCC7}"/>
            </ac:spMkLst>
          </pc:spChg>
        </pc:sldLayoutChg>
        <pc:sldLayoutChg chg="delSp del">
          <pc:chgData name="" userId="eb2ff92a34c2080f" providerId="LiveId" clId="{28F4EE2A-F91A-4A3C-B135-DE70DA805A4B}" dt="2020-10-29T03:14:31.027" v="318" actId="2696"/>
          <pc:sldLayoutMkLst>
            <pc:docMk/>
            <pc:sldMasterMk cId="0" sldId="2147483649"/>
            <pc:sldLayoutMk cId="3949050725" sldId="2147483859"/>
          </pc:sldLayoutMkLst>
          <pc:spChg chg="del">
            <ac:chgData name="" userId="eb2ff92a34c2080f" providerId="LiveId" clId="{28F4EE2A-F91A-4A3C-B135-DE70DA805A4B}" dt="2020-10-29T02:18:45.092" v="27" actId="478"/>
            <ac:spMkLst>
              <pc:docMk/>
              <pc:sldMasterMk cId="0" sldId="2147483649"/>
              <pc:sldLayoutMk cId="3949050725" sldId="2147483859"/>
              <ac:spMk id="5" creationId="{3488B953-AA8F-B844-92C1-72309097C733}"/>
            </ac:spMkLst>
          </pc:spChg>
          <pc:spChg chg="del">
            <ac:chgData name="" userId="eb2ff92a34c2080f" providerId="LiveId" clId="{28F4EE2A-F91A-4A3C-B135-DE70DA805A4B}" dt="2020-10-29T02:18:45.092" v="27" actId="478"/>
            <ac:spMkLst>
              <pc:docMk/>
              <pc:sldMasterMk cId="0" sldId="2147483649"/>
              <pc:sldLayoutMk cId="3949050725" sldId="2147483859"/>
              <ac:spMk id="6" creationId="{961CC089-08D1-E64C-A6C3-749B2BEC4C4C}"/>
            </ac:spMkLst>
          </pc:spChg>
        </pc:sldLayoutChg>
        <pc:sldLayoutChg chg="delSp">
          <pc:chgData name="" userId="eb2ff92a34c2080f" providerId="LiveId" clId="{28F4EE2A-F91A-4A3C-B135-DE70DA805A4B}" dt="2020-10-29T02:17:07.024" v="4" actId="478"/>
          <pc:sldLayoutMkLst>
            <pc:docMk/>
            <pc:sldMasterMk cId="0" sldId="2147483649"/>
            <pc:sldLayoutMk cId="2097740474" sldId="2147483860"/>
          </pc:sldLayoutMkLst>
          <pc:spChg chg="del">
            <ac:chgData name="" userId="eb2ff92a34c2080f" providerId="LiveId" clId="{28F4EE2A-F91A-4A3C-B135-DE70DA805A4B}" dt="2020-10-29T02:17:07.024" v="4" actId="478"/>
            <ac:spMkLst>
              <pc:docMk/>
              <pc:sldMasterMk cId="0" sldId="2147483649"/>
              <pc:sldLayoutMk cId="2097740474" sldId="2147483860"/>
              <ac:spMk id="4" creationId="{F670E6FA-6A62-6C41-908C-88C1A2150E85}"/>
            </ac:spMkLst>
          </pc:spChg>
          <pc:spChg chg="del">
            <ac:chgData name="" userId="eb2ff92a34c2080f" providerId="LiveId" clId="{28F4EE2A-F91A-4A3C-B135-DE70DA805A4B}" dt="2020-10-29T02:17:05.406" v="3" actId="478"/>
            <ac:spMkLst>
              <pc:docMk/>
              <pc:sldMasterMk cId="0" sldId="2147483649"/>
              <pc:sldLayoutMk cId="2097740474" sldId="2147483860"/>
              <ac:spMk id="5" creationId="{749B26B4-0535-554A-A63D-10152C0BD9B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9EEA7-B025-D249-A13E-CD1079AB8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C0F8D-D4A9-8740-857A-5DB93B17E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058CC167-CBB0-084D-8984-BD193B6867F3}" type="datetimeFigureOut">
              <a:rPr lang="zh-CN" altLang="en-US"/>
              <a:pPr>
                <a:defRPr/>
              </a:pPr>
              <a:t>2023/3/30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A4967-8E0B-C946-AAF1-A9054D4342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8176-0364-EA4E-8790-5BA960694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C2275165-1CFD-E446-8BF4-6B5EC5DDA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CE58B9-0008-6243-82E9-2B925C6B4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39BB83-B33E-B642-A9F1-9686839B36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BF2DBF4-0410-2E42-A751-227B5FBEA30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3ED646F-E685-4945-BCF2-89C30A8FB6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183044D-CEF3-8741-BB5E-E135A4E8AD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BDEADE3-B2C1-2E4E-8ACA-8748DDAE3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DAB3CAEA-94E7-E143-A79F-415839ADC0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A514E33-4AF2-DC47-B0EC-DEF07BC4D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CA948AE-78D2-5D43-8AC7-468E65C54180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39991F8-05D0-A14B-900A-54B35658E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8FFA4A-A1E6-D54C-BC4B-62FF6838F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3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8CD3120-67BD-E640-B8EC-F4FFBC7137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82F3B04-EA32-5343-BA5B-88F767FE7995}" type="slidenum">
              <a:rPr kumimoji="0" lang="zh-CN" altLang="en-US" b="0"/>
              <a:pPr algn="r">
                <a:spcBef>
                  <a:spcPct val="0"/>
                </a:spcBef>
              </a:pPr>
              <a:t>2</a:t>
            </a:fld>
            <a:endParaRPr kumimoji="0" lang="en-US" altLang="zh-CN" b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6AF5AFA-72B3-F647-954D-3DA6DD645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6AF4E7-3E3F-7442-9B2D-2D5667BF1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8CD3120-67BD-E640-B8EC-F4FFBC7137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82F3B04-EA32-5343-BA5B-88F767FE7995}" type="slidenum">
              <a:rPr kumimoji="0" lang="zh-CN" altLang="en-US" b="0"/>
              <a:pPr algn="r">
                <a:spcBef>
                  <a:spcPct val="0"/>
                </a:spcBef>
              </a:pPr>
              <a:t>20</a:t>
            </a:fld>
            <a:endParaRPr kumimoji="0" lang="en-US" altLang="zh-CN" b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6AF5AFA-72B3-F647-954D-3DA6DD645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6AF4E7-3E3F-7442-9B2D-2D5667BF1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80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8CD3120-67BD-E640-B8EC-F4FFBC7137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82F3B04-EA32-5343-BA5B-88F767FE7995}" type="slidenum">
              <a:rPr kumimoji="0" lang="zh-CN" altLang="en-US" b="0"/>
              <a:pPr algn="r">
                <a:spcBef>
                  <a:spcPct val="0"/>
                </a:spcBef>
              </a:pPr>
              <a:t>32</a:t>
            </a:fld>
            <a:endParaRPr kumimoji="0" lang="en-US" altLang="zh-CN" b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6AF5AFA-72B3-F647-954D-3DA6DD645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6AF4E7-3E3F-7442-9B2D-2D5667BF1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92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C59299-42FF-694C-967E-F69743D6C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4C936-B6F7-564B-93E4-7EC3A11389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7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F12A46-DF00-C946-A3F6-2378D3FED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C3E6-9F90-BB40-8281-DE899421C2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92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D8A15B-33FC-1F42-9BA3-0ABAAA6C5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46708-B756-2A4F-9410-24D1387EB8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74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41BC1F-33FF-1844-866A-A4E02881A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DCB35-C64B-B347-8310-C4C3B8812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2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19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1AF993-340D-CB41-8397-7B9B4B7EC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688D-26A9-8A4D-8C1F-27F38D8EA1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4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7DD598-EEA1-A645-8F69-46F3DB5C3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D963B-6B55-0B49-8D2D-1681B92D5F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8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98B58-26BF-4949-B590-7129B60C2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5BE7A-B367-B149-A5A7-9B644665D1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47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B4FE2D-8DE5-AC46-B767-08A46E801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E2691-8B54-9449-8AF8-051793E4E2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0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60CA56-79D2-274F-8B2A-47D4F1DE3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D16A-3036-1745-A97E-FDC2C199F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7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4501707-362C-0A44-B00A-06DF0FD3F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FE06F-DD86-7E45-9AF9-E112B8B81E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76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1246-FD0D-984D-B324-AE1EAA410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4D86-09BE-B546-A024-3885887D69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FB69D-DC79-3C44-9B78-A10F5B2AD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2BABC-FFE7-264D-B067-FC7C762372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8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8A4459-9E73-F144-BB77-CB3C1E568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A1A5A6-4199-F14B-AB85-96276DA61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205D9BF-0237-A049-85CC-8E1EF7F57A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92EDF0A6-BAC5-3144-898E-4D5C8E273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FDC115F-EA01-D143-A1DE-E4342FD4B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Machine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Level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Representation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of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Programs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(IV)</a:t>
            </a:r>
            <a:endParaRPr lang="en-US" altLang="zh-CN" sz="3600" dirty="0">
              <a:latin typeface="方正姚体"/>
              <a:ea typeface="方正姚体"/>
              <a:cs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293758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3545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2376" y="314325"/>
            <a:ext cx="6934200" cy="573087"/>
          </a:xfrm>
        </p:spPr>
        <p:txBody>
          <a:bodyPr/>
          <a:lstStyle/>
          <a:p>
            <a:r>
              <a:rPr lang="en-US" dirty="0"/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9232" y="1143094"/>
            <a:ext cx="8015286" cy="1450975"/>
          </a:xfrm>
        </p:spPr>
        <p:txBody>
          <a:bodyPr/>
          <a:lstStyle/>
          <a:p>
            <a:r>
              <a:rPr lang="en-US" dirty="0"/>
              <a:t>Row Vectors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is array of </a:t>
            </a:r>
            <a:r>
              <a:rPr lang="en-US" i="1" dirty="0"/>
              <a:t>C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Each element of type </a:t>
            </a:r>
            <a:r>
              <a:rPr lang="en-US" i="1" dirty="0"/>
              <a:t>T </a:t>
            </a:r>
            <a:r>
              <a:rPr lang="en-US" dirty="0"/>
              <a:t>requires </a:t>
            </a:r>
            <a:r>
              <a:rPr lang="en-US" i="1" dirty="0"/>
              <a:t>K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Starting address </a:t>
            </a:r>
            <a:r>
              <a:rPr lang="en-US" b="1" dirty="0"/>
              <a:t>A +</a:t>
            </a:r>
            <a:r>
              <a:rPr lang="en-US" dirty="0"/>
              <a:t>  </a:t>
            </a:r>
            <a:r>
              <a:rPr lang="en-US" i="1" dirty="0" err="1"/>
              <a:t>i</a:t>
            </a:r>
            <a:r>
              <a:rPr lang="en-US" dirty="0"/>
              <a:t> * (</a:t>
            </a:r>
            <a:r>
              <a:rPr lang="en-US" i="1" dirty="0"/>
              <a:t>C </a:t>
            </a:r>
            <a:r>
              <a:rPr lang="en-US" dirty="0"/>
              <a:t>* </a:t>
            </a:r>
            <a:r>
              <a:rPr lang="en-US" i="1" dirty="0"/>
              <a:t>K</a:t>
            </a:r>
            <a:r>
              <a:rPr lang="en-US" dirty="0"/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8211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8211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3545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5657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345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345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8211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5626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5626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345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2766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9117B2-FC46-48B2-B56E-AF30BE519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35" y="308263"/>
            <a:ext cx="7645400" cy="573087"/>
          </a:xfrm>
        </p:spPr>
        <p:txBody>
          <a:bodyPr/>
          <a:lstStyle/>
          <a:p>
            <a:r>
              <a:rPr lang="en-US" dirty="0"/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194" y="4081276"/>
            <a:ext cx="8393206" cy="2438400"/>
          </a:xfrm>
        </p:spPr>
        <p:txBody>
          <a:bodyPr/>
          <a:lstStyle/>
          <a:p>
            <a:r>
              <a:rPr lang="en-US" sz="2400" dirty="0"/>
              <a:t>Row Vector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 err="1"/>
              <a:t>pgh</a:t>
            </a:r>
            <a:r>
              <a:rPr lang="en-US" sz="2000" b="1" dirty="0"/>
              <a:t>[index] </a:t>
            </a:r>
            <a:r>
              <a:rPr lang="en-US" sz="2000" dirty="0"/>
              <a:t>is array of 5 </a:t>
            </a:r>
            <a:r>
              <a:rPr lang="en-US" sz="2000" b="1" dirty="0" err="1"/>
              <a:t>int</a:t>
            </a:r>
            <a:r>
              <a:rPr lang="en-US" sz="2000" dirty="0" err="1"/>
              <a:t>’s</a:t>
            </a:r>
            <a:endParaRPr lang="en-US" sz="2000" dirty="0"/>
          </a:p>
          <a:p>
            <a:pPr lvl="1"/>
            <a:r>
              <a:rPr lang="en-US" sz="2000" dirty="0"/>
              <a:t>Starting address </a:t>
            </a:r>
            <a:r>
              <a:rPr lang="en-US" sz="2000" b="1" dirty="0"/>
              <a:t>pgh+20*index</a:t>
            </a:r>
          </a:p>
          <a:p>
            <a:r>
              <a:rPr lang="en-US" sz="2400" dirty="0"/>
              <a:t>Machine Code</a:t>
            </a:r>
          </a:p>
          <a:p>
            <a:pPr lvl="1"/>
            <a:r>
              <a:rPr lang="en-US" sz="2000" dirty="0"/>
              <a:t>Computes and returns address</a:t>
            </a:r>
          </a:p>
          <a:p>
            <a:pPr lvl="1"/>
            <a:r>
              <a:rPr lang="en-US" sz="2000" dirty="0"/>
              <a:t>Compute as </a:t>
            </a:r>
            <a:r>
              <a:rPr lang="en-US" sz="2000" b="1" dirty="0" err="1"/>
              <a:t>pgh</a:t>
            </a:r>
            <a:r>
              <a:rPr lang="en-US" sz="2000" b="1" dirty="0"/>
              <a:t> + 4*(index+4*index)</a:t>
            </a:r>
          </a:p>
          <a:p>
            <a:endParaRPr lang="en-US" sz="2400" b="0" i="1" dirty="0"/>
          </a:p>
          <a:p>
            <a:endParaRPr lang="en-US" sz="2400" dirty="0"/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855099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071038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990600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0737CB-5DAD-4417-BC0F-5C949B39A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39735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56395"/>
            <a:ext cx="6934200" cy="573087"/>
          </a:xfrm>
        </p:spPr>
        <p:txBody>
          <a:bodyPr/>
          <a:lstStyle/>
          <a:p>
            <a:r>
              <a:rPr lang="en-US" dirty="0"/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8320084" cy="1450975"/>
          </a:xfrm>
        </p:spPr>
        <p:txBody>
          <a:bodyPr/>
          <a:lstStyle/>
          <a:p>
            <a:r>
              <a:rPr lang="en-US" sz="2400" dirty="0"/>
              <a:t>Array Elements 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][j] </a:t>
            </a:r>
            <a:r>
              <a:rPr lang="en-US" sz="2000" dirty="0"/>
              <a:t>is element of type </a:t>
            </a:r>
            <a:r>
              <a:rPr lang="en-US" sz="2000" i="1" dirty="0"/>
              <a:t>T, </a:t>
            </a:r>
            <a:r>
              <a:rPr lang="en-US" sz="2000" dirty="0"/>
              <a:t>which requires </a:t>
            </a:r>
            <a:r>
              <a:rPr lang="en-US" sz="2000" i="1" dirty="0"/>
              <a:t>K</a:t>
            </a:r>
            <a:r>
              <a:rPr lang="en-US" sz="2000" dirty="0"/>
              <a:t> bytes</a:t>
            </a:r>
          </a:p>
          <a:p>
            <a:pPr lvl="1"/>
            <a:r>
              <a:rPr lang="en-US" sz="2000" dirty="0"/>
              <a:t>Address  </a:t>
            </a:r>
            <a:r>
              <a:rPr lang="en-US" sz="2000" b="1" dirty="0"/>
              <a:t>A +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* (</a:t>
            </a:r>
            <a:r>
              <a:rPr lang="en-US" sz="2000" i="1" dirty="0"/>
              <a:t>C </a:t>
            </a:r>
            <a:r>
              <a:rPr lang="en-US" sz="2000" dirty="0"/>
              <a:t>* </a:t>
            </a:r>
            <a:r>
              <a:rPr lang="en-US" sz="2000" i="1" dirty="0"/>
              <a:t>K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+  </a:t>
            </a:r>
            <a:r>
              <a:rPr lang="en-US" sz="2000" i="1" dirty="0"/>
              <a:t>j</a:t>
            </a:r>
            <a:r>
              <a:rPr lang="en-US" sz="2000" dirty="0"/>
              <a:t> * </a:t>
            </a:r>
            <a:r>
              <a:rPr lang="en-US" sz="2000" i="1" dirty="0"/>
              <a:t>K = </a:t>
            </a:r>
            <a:r>
              <a:rPr lang="pl-PL" sz="2000" i="1" dirty="0"/>
              <a:t>A + </a:t>
            </a:r>
            <a:r>
              <a:rPr lang="pl-PL" sz="2000" dirty="0"/>
              <a:t>(</a:t>
            </a:r>
            <a:r>
              <a:rPr lang="pl-PL" sz="2000" i="1" dirty="0"/>
              <a:t>i * C +  j</a:t>
            </a:r>
            <a:r>
              <a:rPr lang="en-US" sz="2000" dirty="0"/>
              <a:t>)</a:t>
            </a:r>
            <a:r>
              <a:rPr lang="pl-PL" sz="2000" i="1" dirty="0"/>
              <a:t>* K</a:t>
            </a:r>
            <a:endParaRPr lang="en-US" sz="2000" i="1" dirty="0"/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4401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4401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39735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1911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4964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4964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4401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1911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1911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4964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28956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49641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57261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A37E1D-AF43-4B09-9CF9-7089BD822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67092"/>
            <a:ext cx="8280400" cy="573087"/>
          </a:xfrm>
        </p:spPr>
        <p:txBody>
          <a:bodyPr/>
          <a:lstStyle/>
          <a:p>
            <a:r>
              <a:rPr lang="en-US" dirty="0"/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839200" cy="1749896"/>
          </a:xfrm>
        </p:spPr>
        <p:txBody>
          <a:bodyPr/>
          <a:lstStyle/>
          <a:p>
            <a:r>
              <a:rPr lang="en-US" sz="2400" dirty="0"/>
              <a:t>Array Elements </a:t>
            </a:r>
          </a:p>
          <a:p>
            <a:pPr lvl="1"/>
            <a:r>
              <a:rPr lang="en-US" sz="2000" b="1" dirty="0"/>
              <a:t> </a:t>
            </a:r>
            <a:r>
              <a:rPr lang="en-US" sz="2000" b="1" dirty="0" err="1"/>
              <a:t>pgh</a:t>
            </a:r>
            <a:r>
              <a:rPr lang="en-US" sz="2000" b="1" dirty="0"/>
              <a:t>[index][dig]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endParaRPr lang="en-US" sz="2000" b="1" dirty="0"/>
          </a:p>
          <a:p>
            <a:pPr lvl="1"/>
            <a:r>
              <a:rPr lang="en-US" sz="2000" dirty="0"/>
              <a:t>Address: </a:t>
            </a:r>
            <a:r>
              <a:rPr lang="en-US" sz="2000" b="1" dirty="0" err="1"/>
              <a:t>pgh</a:t>
            </a:r>
            <a:r>
              <a:rPr lang="en-US" sz="2000" b="1" dirty="0"/>
              <a:t> + 20*index + 4*dig</a:t>
            </a:r>
          </a:p>
          <a:p>
            <a:pPr lvl="2"/>
            <a:r>
              <a:rPr lang="en-US" sz="1800" dirty="0"/>
              <a:t>=   </a:t>
            </a:r>
            <a:r>
              <a:rPr lang="en-US" sz="1800" b="1" dirty="0" err="1"/>
              <a:t>pgh</a:t>
            </a:r>
            <a:r>
              <a:rPr lang="en-US" sz="1800" b="1" dirty="0"/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81CF2F-0BCC-48EE-A51A-922BD1004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 dirty="0"/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1000126"/>
            <a:ext cx="3747616" cy="2286000"/>
          </a:xfrm>
        </p:spPr>
        <p:txBody>
          <a:bodyPr/>
          <a:lstStyle/>
          <a:p>
            <a:r>
              <a:rPr lang="en-US" sz="2400" dirty="0"/>
              <a:t>Variable </a:t>
            </a:r>
            <a:r>
              <a:rPr lang="en-US" sz="2400" dirty="0" err="1"/>
              <a:t>univ</a:t>
            </a:r>
            <a:r>
              <a:rPr lang="en-US" sz="2400" dirty="0"/>
              <a:t> denotes array of 3 elements</a:t>
            </a:r>
          </a:p>
          <a:p>
            <a:r>
              <a:rPr lang="en-US" sz="2400" dirty="0"/>
              <a:t>Each element is a pointer</a:t>
            </a:r>
          </a:p>
          <a:p>
            <a:pPr lvl="1"/>
            <a:r>
              <a:rPr lang="en-US" sz="2000" dirty="0"/>
              <a:t>8 bytes</a:t>
            </a:r>
          </a:p>
          <a:p>
            <a:r>
              <a:rPr lang="en-US" sz="2400" dirty="0"/>
              <a:t>Each pointer points to array of </a:t>
            </a:r>
            <a:r>
              <a:rPr lang="en-US" sz="2400" dirty="0" err="1"/>
              <a:t>int’s</a:t>
            </a:r>
            <a:r>
              <a:rPr lang="en-US" sz="2400" dirty="0"/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181596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181596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A1D71-4F06-4351-BAF1-06C2203DA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48" y="372363"/>
            <a:ext cx="7767637" cy="573087"/>
          </a:xfrm>
        </p:spPr>
        <p:txBody>
          <a:bodyPr/>
          <a:lstStyle/>
          <a:p>
            <a:r>
              <a:rPr lang="en-US" dirty="0"/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348" y="4363149"/>
            <a:ext cx="8472487" cy="2122488"/>
          </a:xfrm>
        </p:spPr>
        <p:txBody>
          <a:bodyPr/>
          <a:lstStyle/>
          <a:p>
            <a:r>
              <a:rPr lang="en-US" sz="2400" dirty="0"/>
              <a:t>Computation</a:t>
            </a:r>
          </a:p>
          <a:p>
            <a:pPr lvl="1"/>
            <a:r>
              <a:rPr lang="en-US" sz="2000" dirty="0"/>
              <a:t>Element access </a:t>
            </a:r>
            <a:r>
              <a:rPr lang="en-US" sz="2000" b="1" dirty="0" err="1"/>
              <a:t>Mem</a:t>
            </a:r>
            <a:r>
              <a:rPr lang="en-US" sz="2000" b="1" dirty="0"/>
              <a:t>[</a:t>
            </a:r>
            <a:r>
              <a:rPr lang="en-US" sz="2000" b="1" dirty="0" err="1"/>
              <a:t>Mem</a:t>
            </a:r>
            <a:r>
              <a:rPr lang="en-US" sz="2000" b="1" dirty="0"/>
              <a:t>[univ+8*index]+4*digit]</a:t>
            </a:r>
          </a:p>
          <a:p>
            <a:pPr lvl="1"/>
            <a:r>
              <a:rPr lang="en-US" sz="2000" dirty="0"/>
              <a:t>Must do two memory reads</a:t>
            </a:r>
          </a:p>
          <a:p>
            <a:pPr lvl="2"/>
            <a:r>
              <a:rPr lang="en-US" sz="1800" dirty="0"/>
              <a:t>First get pointer to row array</a:t>
            </a:r>
          </a:p>
          <a:p>
            <a:pPr lvl="2"/>
            <a:r>
              <a:rPr lang="en-US" sz="1800" dirty="0"/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6309FC-B632-484A-92F6-54A604FF5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 dirty="0"/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6946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+mn-lt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2087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+mn-lt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558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 dirty="0">
                <a:latin typeface="+mn-lt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5737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5626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DD95D2-6610-4634-8DCC-1A22BF2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5BE7A-B367-B149-A5A7-9B644665D10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063" y="123319"/>
            <a:ext cx="3624578" cy="1127618"/>
          </a:xfrm>
        </p:spPr>
        <p:txBody>
          <a:bodyPr/>
          <a:lstStyle/>
          <a:p>
            <a:r>
              <a:rPr lang="en-US" sz="2400" dirty="0"/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481382" cy="5224462"/>
          </a:xfrm>
        </p:spPr>
        <p:txBody>
          <a:bodyPr/>
          <a:lstStyle/>
          <a:p>
            <a:r>
              <a:rPr lang="en-US" sz="2400" dirty="0"/>
              <a:t>Fixed dimensions</a:t>
            </a:r>
          </a:p>
          <a:p>
            <a:pPr lvl="1"/>
            <a:r>
              <a:rPr lang="en-US" sz="2000" dirty="0"/>
              <a:t>Know value of N at compile time</a:t>
            </a:r>
          </a:p>
          <a:p>
            <a:endParaRPr lang="en-US" sz="2400" dirty="0"/>
          </a:p>
          <a:p>
            <a:r>
              <a:rPr lang="en-US" sz="2400" dirty="0"/>
              <a:t>Variable dimensions, explicit indexing</a:t>
            </a:r>
          </a:p>
          <a:p>
            <a:pPr lvl="1"/>
            <a:r>
              <a:rPr lang="en-US" sz="2000" dirty="0"/>
              <a:t>Traditional way to implement dynamic arrays</a:t>
            </a:r>
          </a:p>
          <a:p>
            <a:endParaRPr lang="en-US" sz="2400" dirty="0"/>
          </a:p>
          <a:p>
            <a:r>
              <a:rPr lang="en-US" sz="2400" dirty="0"/>
              <a:t>Variable dimensions, implicit indexing</a:t>
            </a:r>
          </a:p>
          <a:p>
            <a:pPr lvl="1"/>
            <a:r>
              <a:rPr lang="en-US" sz="2000" dirty="0"/>
              <a:t>Now supported by </a:t>
            </a:r>
            <a:r>
              <a:rPr lang="en-US" sz="2000" dirty="0" err="1"/>
              <a:t>gcc</a:t>
            </a:r>
            <a:endParaRPr lang="en-US" sz="2000" dirty="0"/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93224C-30C4-429C-8F39-6A9F101BF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+mn-lt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B7BD8-F969-4F5D-B55C-0B1C36A2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AD16A-3036-1745-A97E-FDC2C199FA8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728737"/>
          </a:xfrm>
        </p:spPr>
        <p:txBody>
          <a:bodyPr/>
          <a:lstStyle/>
          <a:p>
            <a:r>
              <a:rPr lang="en-US" dirty="0">
                <a:latin typeface="+mn-lt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066800"/>
            <a:ext cx="7987879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+mn-lt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96" charset="-128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E58B0B-B0AE-4AB2-A16C-43A0CFD1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AD16A-3036-1745-A97E-FDC2C199FA8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44E37C4D-5CA7-0C4F-8A26-D706766956A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12C498-C3AD-274A-B841-1C0F4EA72C20}" type="slidenum">
              <a:rPr kumimoji="0" lang="zh-CN" altLang="en-US" sz="1400" b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2C0276B-2C5A-E64C-AF8B-D6AB1B4D2B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98ED71D-AF0E-974F-94DF-22F7DEEB4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153400" cy="3886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Arrays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One-dimensional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Multi-dimensional (nested)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Multi-level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Structures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Access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Alignment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Union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3.8-3.9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735EC-3739-45A1-898E-70CC8EF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06F-DD86-7E45-9AF9-E112B8B81E5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44E37C4D-5CA7-0C4F-8A26-D706766956A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12C498-C3AD-274A-B841-1C0F4EA72C20}" type="slidenum">
              <a:rPr kumimoji="0" lang="zh-CN" altLang="en-US" sz="1400" b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2C0276B-2C5A-E64C-AF8B-D6AB1B4D2B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98ED71D-AF0E-974F-94DF-22F7DEEB4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Arrays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One-dimensional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Multi-dimensional (nested)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Multi-level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Structures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Alignment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735EC-3739-45A1-898E-70CC8EF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06F-DD86-7E45-9AF9-E112B8B81E5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2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+mn-lt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3018858"/>
            <a:ext cx="8548688" cy="2863850"/>
          </a:xfrm>
        </p:spPr>
        <p:txBody>
          <a:bodyPr/>
          <a:lstStyle/>
          <a:p>
            <a:r>
              <a:rPr lang="en-US" sz="2400" dirty="0"/>
              <a:t>Structure represented as block of memory</a:t>
            </a:r>
          </a:p>
          <a:p>
            <a:pPr lvl="1"/>
            <a:r>
              <a:rPr lang="en-US" sz="2000" b="1" dirty="0">
                <a:cs typeface="Courier New"/>
              </a:rPr>
              <a:t>Big enough to hold all of the fields</a:t>
            </a:r>
          </a:p>
          <a:p>
            <a:r>
              <a:rPr lang="en-US" sz="2400" dirty="0">
                <a:cs typeface="Courier New"/>
              </a:rPr>
              <a:t>Fields ordered according to declaration</a:t>
            </a:r>
          </a:p>
          <a:p>
            <a:pPr lvl="1"/>
            <a:r>
              <a:rPr lang="en-US" sz="2000" b="1" dirty="0">
                <a:cs typeface="Courier New"/>
              </a:rPr>
              <a:t>Even if another ordering could yield a more compact representation</a:t>
            </a:r>
          </a:p>
          <a:p>
            <a:r>
              <a:rPr lang="en-US" sz="2400" dirty="0"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sz="2000" b="1" dirty="0">
                <a:cs typeface="Courier New"/>
              </a:rPr>
              <a:t>Machine-level program has no understanding of the structures in the source code 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A37414-DD8B-4C2D-8487-F6AD1C8C6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283967" y="4929198"/>
            <a:ext cx="4397951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355976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+mn-lt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0665" y="3170238"/>
            <a:ext cx="3986213" cy="2863850"/>
          </a:xfrm>
        </p:spPr>
        <p:txBody>
          <a:bodyPr/>
          <a:lstStyle/>
          <a:p>
            <a:r>
              <a:rPr lang="en-US" sz="2400" dirty="0"/>
              <a:t>Generating Pointer to Array Element</a:t>
            </a:r>
          </a:p>
          <a:p>
            <a:pPr lvl="1"/>
            <a:r>
              <a:rPr lang="en-US" sz="2000" dirty="0"/>
              <a:t>Offset of each structure member determined at compile time</a:t>
            </a:r>
          </a:p>
          <a:p>
            <a:pPr lvl="1"/>
            <a:r>
              <a:rPr lang="en-US" sz="2000" dirty="0"/>
              <a:t>Compute as </a:t>
            </a:r>
            <a:r>
              <a:rPr lang="en-US" sz="2000" b="1" dirty="0">
                <a:cs typeface="Courier New"/>
              </a:rPr>
              <a:t>r + 4*</a:t>
            </a:r>
            <a:r>
              <a:rPr lang="en-US" sz="2000" b="1" dirty="0" err="1">
                <a:cs typeface="Courier New"/>
              </a:rPr>
              <a:t>idx</a:t>
            </a:r>
            <a:endParaRPr lang="en-US" sz="2000" b="1" dirty="0"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E76890-CB3B-4932-8CAD-AB1CE5EF0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+mn-lt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/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altLang="zh-CN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378B2-0C0F-4842-8AAB-DA61482C0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sz="2400" dirty="0"/>
              <a:t>Unaligned Data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Aligned Data</a:t>
            </a:r>
          </a:p>
          <a:p>
            <a:pPr marL="552450" lvl="1"/>
            <a:r>
              <a:rPr lang="en-US" sz="2000" dirty="0"/>
              <a:t>Primitive data type requires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sz="2000" dirty="0"/>
              <a:t> bytes</a:t>
            </a:r>
          </a:p>
          <a:p>
            <a:pPr marL="552450" lvl="1"/>
            <a:r>
              <a:rPr lang="en-US" sz="2000" dirty="0"/>
              <a:t>Address must be multiple of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sz="2000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602F04-F697-4871-B5E5-2FA644C0C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371600"/>
            <a:ext cx="8305800" cy="4419600"/>
          </a:xfrm>
          <a:ln/>
        </p:spPr>
        <p:txBody>
          <a:bodyPr/>
          <a:lstStyle/>
          <a:p>
            <a:r>
              <a:rPr lang="en-US" sz="2400" dirty="0"/>
              <a:t>Aligned Data</a:t>
            </a:r>
          </a:p>
          <a:p>
            <a:pPr marL="552450" lvl="1"/>
            <a:r>
              <a:rPr lang="en-US" sz="2000" dirty="0"/>
              <a:t>Primitive data type requires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sz="2000" dirty="0"/>
              <a:t> bytes</a:t>
            </a:r>
          </a:p>
          <a:p>
            <a:pPr marL="552450" lvl="1"/>
            <a:r>
              <a:rPr lang="en-US" sz="2000" dirty="0"/>
              <a:t>Address must be multiple of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sz="2000" dirty="0"/>
          </a:p>
          <a:p>
            <a:pPr marL="552450" lvl="1"/>
            <a:r>
              <a:rPr lang="en-US" sz="2000" dirty="0"/>
              <a:t>Required on some machines; advised on x86-64</a:t>
            </a:r>
          </a:p>
          <a:p>
            <a:r>
              <a:rPr lang="en-US" sz="2400" dirty="0"/>
              <a:t>Motivation for Aligning Data</a:t>
            </a:r>
          </a:p>
          <a:p>
            <a:pPr marL="552450" lvl="1"/>
            <a:r>
              <a:rPr lang="en-US" sz="2000" dirty="0"/>
              <a:t>Memory accessed by (aligned) chunks of 4 or 8 bytes (system dependent)</a:t>
            </a:r>
          </a:p>
          <a:p>
            <a:pPr marL="838200" lvl="2"/>
            <a:r>
              <a:rPr lang="en-US" sz="1800" dirty="0"/>
              <a:t>Inefficient to load or store datum that spans quad word boundaries</a:t>
            </a:r>
          </a:p>
          <a:p>
            <a:pPr marL="838200" lvl="2"/>
            <a:r>
              <a:rPr lang="en-US" sz="1800" dirty="0"/>
              <a:t>Virtual memory trickier when datum spans 2 pages</a:t>
            </a:r>
          </a:p>
          <a:p>
            <a:r>
              <a:rPr lang="en-US" sz="2400" dirty="0"/>
              <a:t>Compiler</a:t>
            </a:r>
          </a:p>
          <a:p>
            <a:pPr marL="552450" lvl="1"/>
            <a:r>
              <a:rPr lang="en-US" sz="2000" dirty="0"/>
              <a:t>Inserts gaps in structure to ensure correct alignment of fields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6642D4-3F22-4A2D-9F95-102063B68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E7E527-71B5-4F00-918B-8898DE4C6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</p:spPr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02413" y="1765661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52691" y="762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84599"/>
            <a:ext cx="6781800" cy="3187700"/>
          </a:xfrm>
          <a:ln/>
        </p:spPr>
        <p:txBody>
          <a:bodyPr/>
          <a:lstStyle/>
          <a:p>
            <a:r>
              <a:rPr lang="en-US" sz="2400" dirty="0"/>
              <a:t>Within structure:</a:t>
            </a:r>
          </a:p>
          <a:p>
            <a:pPr marL="552450" lvl="1"/>
            <a:r>
              <a:rPr lang="en-US" sz="2000" dirty="0"/>
              <a:t>Must satisfy each element’s alignment requirement</a:t>
            </a:r>
          </a:p>
          <a:p>
            <a:r>
              <a:rPr lang="en-US" sz="2400" dirty="0"/>
              <a:t>Overall structure placement</a:t>
            </a:r>
          </a:p>
          <a:p>
            <a:pPr marL="552450" lvl="1"/>
            <a:r>
              <a:rPr lang="en-US" sz="2000" dirty="0"/>
              <a:t>Each structure has alignment requirement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sz="2000" dirty="0"/>
          </a:p>
          <a:p>
            <a:pPr marL="838200" lvl="2"/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sz="1800" dirty="0"/>
              <a:t> = Largest alignment of any element</a:t>
            </a:r>
          </a:p>
          <a:p>
            <a:pPr marL="552450" lvl="1"/>
            <a:r>
              <a:rPr lang="en-US" sz="2000" dirty="0"/>
              <a:t>Initial address &amp; structure length must be multiples of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sz="2000" dirty="0"/>
          </a:p>
          <a:p>
            <a:r>
              <a:rPr lang="en-US" sz="2400" dirty="0"/>
              <a:t>Example:</a:t>
            </a:r>
          </a:p>
          <a:p>
            <a:pPr marL="552450" lvl="1"/>
            <a:r>
              <a:rPr lang="en-US" sz="2000" dirty="0"/>
              <a:t>K = 8, due to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32629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32629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32629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326299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32629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326299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719999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719999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719999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71999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71999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069249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402624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402624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069249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5913799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069249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5913799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069249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BEBE25-A2C4-489C-AD5E-12C65C7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0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64522"/>
            <a:ext cx="8305800" cy="4419600"/>
          </a:xfrm>
          <a:ln/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For largest alignment requirement K</a:t>
            </a:r>
          </a:p>
          <a:p>
            <a:r>
              <a:rPr lang="en-US" sz="2400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698456" y="1393122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50787"/>
              </p:ext>
            </p:extLst>
          </p:nvPr>
        </p:nvGraphicFramePr>
        <p:xfrm>
          <a:off x="381000" y="4060122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4822122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5079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AE30BE-67D2-476C-BF5A-8AEBD4601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4290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156278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17600"/>
            <a:ext cx="5943600" cy="977900"/>
          </a:xfrm>
          <a:ln/>
        </p:spPr>
        <p:txBody>
          <a:bodyPr/>
          <a:lstStyle/>
          <a:p>
            <a:r>
              <a:rPr lang="en-US" sz="2400" dirty="0"/>
              <a:t>Overall structure length multiple of K</a:t>
            </a:r>
          </a:p>
          <a:p>
            <a:r>
              <a:rPr lang="en-US" sz="2400" dirty="0"/>
              <a:t>Satisfy alignment requirement </a:t>
            </a:r>
            <a:br>
              <a:rPr lang="en-US" sz="2400" dirty="0"/>
            </a:br>
            <a:r>
              <a:rPr lang="en-US" sz="2400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9341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3077"/>
              </p:ext>
            </p:extLst>
          </p:nvPr>
        </p:nvGraphicFramePr>
        <p:xfrm>
          <a:off x="381000" y="54356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68898"/>
              </p:ext>
            </p:extLst>
          </p:nvPr>
        </p:nvGraphicFramePr>
        <p:xfrm>
          <a:off x="1181100" y="30353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BA4ECC-91A2-4E8A-9B24-4629AFE95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 dirty="0"/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624879" cy="1616075"/>
          </a:xfrm>
        </p:spPr>
        <p:txBody>
          <a:bodyPr/>
          <a:lstStyle/>
          <a:p>
            <a:r>
              <a:rPr lang="en-US" sz="2400" dirty="0"/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sz="2000" i="1" dirty="0"/>
              <a:t>T</a:t>
            </a:r>
            <a:r>
              <a:rPr lang="en-US" sz="2000" b="1" dirty="0"/>
              <a:t>  A[</a:t>
            </a:r>
            <a:r>
              <a:rPr lang="en-US" sz="2000" i="1" dirty="0"/>
              <a:t>L</a:t>
            </a:r>
            <a:r>
              <a:rPr lang="en-US" sz="2000" b="1" dirty="0"/>
              <a:t>];</a:t>
            </a:r>
          </a:p>
          <a:p>
            <a:pPr lvl="1"/>
            <a:r>
              <a:rPr lang="en-US" sz="2000" dirty="0"/>
              <a:t>Array of data type </a:t>
            </a:r>
            <a:r>
              <a:rPr lang="en-US" sz="2000" i="1" dirty="0"/>
              <a:t>T</a:t>
            </a:r>
            <a:r>
              <a:rPr lang="en-US" sz="2000" dirty="0"/>
              <a:t> and length </a:t>
            </a:r>
            <a:r>
              <a:rPr lang="en-US" sz="2000" i="1" dirty="0"/>
              <a:t>L</a:t>
            </a:r>
            <a:endParaRPr lang="en-US" sz="2000" dirty="0"/>
          </a:p>
          <a:p>
            <a:pPr lvl="1"/>
            <a:r>
              <a:rPr lang="en-US" sz="2000" dirty="0"/>
              <a:t>Contiguously allocated region of </a:t>
            </a:r>
            <a:r>
              <a:rPr lang="en-US" sz="2000" i="1" dirty="0"/>
              <a:t>L</a:t>
            </a:r>
            <a:r>
              <a:rPr lang="en-US" sz="2000" dirty="0"/>
              <a:t> * </a:t>
            </a:r>
            <a:r>
              <a:rPr lang="en-US" sz="2000" b="1" dirty="0" err="1"/>
              <a:t>sizeof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1" y="4649391"/>
            <a:ext cx="6231592" cy="711881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47DE7-1EFF-4692-AE97-DDEE6254B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6576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018" y="1060450"/>
            <a:ext cx="8382000" cy="2070100"/>
          </a:xfrm>
          <a:ln/>
        </p:spPr>
        <p:txBody>
          <a:bodyPr/>
          <a:lstStyle/>
          <a:p>
            <a:r>
              <a:rPr lang="en-US" sz="2400" dirty="0"/>
              <a:t>Compute array offset 12*</a:t>
            </a:r>
            <a:r>
              <a:rPr lang="en-US" sz="2400" dirty="0" err="1"/>
              <a:t>idx</a:t>
            </a:r>
            <a:endParaRPr lang="en-US" sz="2400" dirty="0"/>
          </a:p>
          <a:p>
            <a:pPr marL="552450" lvl="1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sz="2000" dirty="0"/>
              <a:t>, including alignment spacers</a:t>
            </a:r>
          </a:p>
          <a:p>
            <a:r>
              <a:rPr lang="en-US" sz="2400" dirty="0"/>
              <a:t>Element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sz="2400" dirty="0"/>
              <a:t> is at offset 8 within structure</a:t>
            </a:r>
          </a:p>
          <a:p>
            <a:r>
              <a:rPr lang="en-US" sz="2400" dirty="0"/>
              <a:t>Assembler gives offset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sz="2400" dirty="0"/>
          </a:p>
          <a:p>
            <a:pPr marL="552450" lvl="1"/>
            <a:r>
              <a:rPr lang="en-US" sz="2000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4064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2070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3340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44081"/>
              </p:ext>
            </p:extLst>
          </p:nvPr>
        </p:nvGraphicFramePr>
        <p:xfrm>
          <a:off x="241300" y="32766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7700"/>
              </p:ext>
            </p:extLst>
          </p:nvPr>
        </p:nvGraphicFramePr>
        <p:xfrm>
          <a:off x="1370013" y="44450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AE3E02-DA8C-4678-AE8B-FDED38056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4500" y="1371600"/>
            <a:ext cx="8305800" cy="441960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D1553-9C1A-445B-8774-0A477673B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44E37C4D-5CA7-0C4F-8A26-D706766956A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12C498-C3AD-274A-B841-1C0F4EA72C20}" type="slidenum">
              <a:rPr kumimoji="0" lang="zh-CN" altLang="en-US" sz="1400" b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2C0276B-2C5A-E64C-AF8B-D6AB1B4D2B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98ED71D-AF0E-974F-94DF-22F7DEEB4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Arrays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One-dimensional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Multi-dimensional (nested)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Multi-level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Structures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Access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Alignment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735EC-3739-45A1-898E-70CC8EF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06F-DD86-7E45-9AF9-E112B8B81E59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646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707322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1796346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450522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7049"/>
              </p:ext>
            </p:extLst>
          </p:nvPr>
        </p:nvGraphicFramePr>
        <p:xfrm>
          <a:off x="342900" y="5279322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4083"/>
              </p:ext>
            </p:extLst>
          </p:nvPr>
        </p:nvGraphicFramePr>
        <p:xfrm>
          <a:off x="4025900" y="2218622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8E5FFB-3798-4338-93C7-F598CA1DF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059746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2853622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2856796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4822122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4822122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78343"/>
              </p:ext>
            </p:extLst>
          </p:nvPr>
        </p:nvGraphicFramePr>
        <p:xfrm>
          <a:off x="4622800" y="1062922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D79745-C413-4F1E-9A26-59ACDDF11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316787" cy="838199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8306" y="838199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sz="2400" dirty="0">
                <a:ea typeface="Calibri" charset="0"/>
                <a:cs typeface="Calibri" charset="0"/>
              </a:rPr>
              <a:t>Idea</a:t>
            </a:r>
            <a:endParaRPr lang="en-US" sz="2400" dirty="0"/>
          </a:p>
          <a:p>
            <a:pPr lvl="1"/>
            <a:r>
              <a:rPr lang="en-US" sz="2000" dirty="0"/>
              <a:t>Short/long/quad words stored in memory as 2/4/8 consecutive bytes</a:t>
            </a:r>
          </a:p>
          <a:p>
            <a:pPr lvl="1"/>
            <a:r>
              <a:rPr lang="en-US" sz="2000" dirty="0"/>
              <a:t>Which byte is most (least) significant?</a:t>
            </a:r>
          </a:p>
          <a:p>
            <a:pPr lvl="1"/>
            <a:r>
              <a:rPr lang="en-US" sz="2000" dirty="0"/>
              <a:t>Can cause problems when exchanging binary data between machines</a:t>
            </a:r>
          </a:p>
          <a:p>
            <a:pPr marL="215900" indent="-215900"/>
            <a:r>
              <a:rPr lang="en-US" sz="2400" dirty="0">
                <a:ea typeface="Calibri" charset="0"/>
                <a:cs typeface="Calibri" charset="0"/>
              </a:rPr>
              <a:t>Big </a:t>
            </a:r>
            <a:r>
              <a:rPr lang="en-US" sz="2400" dirty="0" err="1">
                <a:ea typeface="Calibri" charset="0"/>
                <a:cs typeface="Calibri" charset="0"/>
              </a:rPr>
              <a:t>Endian</a:t>
            </a:r>
            <a:endParaRPr lang="en-US" sz="2400" dirty="0"/>
          </a:p>
          <a:p>
            <a:pPr lvl="1"/>
            <a:r>
              <a:rPr lang="en-US" sz="2000" dirty="0"/>
              <a:t>Most significant byte has lowest address</a:t>
            </a:r>
          </a:p>
          <a:p>
            <a:pPr lvl="1"/>
            <a:r>
              <a:rPr lang="en-US" sz="2000" dirty="0" err="1"/>
              <a:t>Sparc</a:t>
            </a:r>
            <a:endParaRPr lang="en-US" sz="2000" dirty="0"/>
          </a:p>
          <a:p>
            <a:pPr marL="215900" indent="-215900"/>
            <a:r>
              <a:rPr lang="en-US" sz="2400" dirty="0">
                <a:ea typeface="Calibri" charset="0"/>
                <a:cs typeface="Calibri" charset="0"/>
              </a:rPr>
              <a:t>Little </a:t>
            </a:r>
            <a:r>
              <a:rPr lang="en-US" sz="2400" dirty="0" err="1">
                <a:ea typeface="Calibri" charset="0"/>
                <a:cs typeface="Calibri" charset="0"/>
              </a:rPr>
              <a:t>Endian</a:t>
            </a:r>
            <a:endParaRPr lang="en-US" sz="2400" dirty="0"/>
          </a:p>
          <a:p>
            <a:pPr lvl="1"/>
            <a:r>
              <a:rPr lang="en-US" sz="2000" dirty="0"/>
              <a:t>Least significant byte has lowest address</a:t>
            </a:r>
          </a:p>
          <a:p>
            <a:pPr lvl="1"/>
            <a:r>
              <a:rPr lang="en-US" sz="2000" dirty="0"/>
              <a:t>Intel x86, ARM Android and IOS</a:t>
            </a:r>
          </a:p>
          <a:p>
            <a:r>
              <a:rPr lang="en-US" sz="2400" dirty="0"/>
              <a:t>Bi </a:t>
            </a:r>
            <a:r>
              <a:rPr lang="en-US" sz="2400" dirty="0" err="1"/>
              <a:t>Endian</a:t>
            </a:r>
            <a:endParaRPr lang="en-US" sz="2400" dirty="0"/>
          </a:p>
          <a:p>
            <a:pPr lvl="1"/>
            <a:r>
              <a:rPr lang="en-US" sz="2000" dirty="0"/>
              <a:t>Can be configured either way</a:t>
            </a:r>
          </a:p>
          <a:p>
            <a:pPr lvl="1"/>
            <a:r>
              <a:rPr lang="en-US" sz="2000" dirty="0"/>
              <a:t>ARM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55D249-58A6-4AF3-BCE4-6DE820FD2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650038" cy="738187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814387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84024"/>
              </p:ext>
            </p:extLst>
          </p:nvPr>
        </p:nvGraphicFramePr>
        <p:xfrm>
          <a:off x="1676400" y="3104852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10485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57172"/>
              </p:ext>
            </p:extLst>
          </p:nvPr>
        </p:nvGraphicFramePr>
        <p:xfrm>
          <a:off x="1676400" y="4929187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4929187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9C279E-866A-49CC-9427-D17559B38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990600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Example (</a:t>
            </a:r>
            <a:r>
              <a:rPr lang="en-US" dirty="0" err="1">
                <a:latin typeface="+mn-lt"/>
                <a:ea typeface="Calibri" charset="0"/>
                <a:cs typeface="Calibri" charset="0"/>
                <a:sym typeface="Calibri" charset="0"/>
              </a:rPr>
              <a:t>Cont</a:t>
            </a:r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).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D21A31-BE3D-4330-B883-992E18BE5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AF1AE6-92A2-4D4B-8FB1-A03D27C3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48229F-1AC4-4AB2-A8CF-18F91EB7C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 dirty="0">
                <a:latin typeface="+mn-lt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/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2000" i="1" dirty="0"/>
              <a:t>T</a:t>
            </a:r>
            <a:r>
              <a:rPr lang="en-US" sz="2000" dirty="0"/>
              <a:t>  </a:t>
            </a:r>
            <a:r>
              <a:rPr lang="en-US" sz="2000" b="1" dirty="0"/>
              <a:t>A[</a:t>
            </a:r>
            <a:r>
              <a:rPr lang="en-US" sz="2000" i="1" dirty="0"/>
              <a:t>L</a:t>
            </a:r>
            <a:r>
              <a:rPr lang="en-US" sz="2000" b="1" dirty="0"/>
              <a:t>];</a:t>
            </a: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dirty="0"/>
              <a:t>Array of data type </a:t>
            </a:r>
            <a:r>
              <a:rPr lang="en-US" sz="2000" i="1" dirty="0"/>
              <a:t>T</a:t>
            </a:r>
            <a:r>
              <a:rPr lang="en-US" sz="2000" dirty="0"/>
              <a:t> and length </a:t>
            </a:r>
            <a:r>
              <a:rPr lang="en-US" sz="2000" i="1" dirty="0"/>
              <a:t>L</a:t>
            </a:r>
            <a:endParaRPr lang="en-US" sz="2000" dirty="0"/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dirty="0"/>
              <a:t>Identifier </a:t>
            </a:r>
            <a:r>
              <a:rPr lang="en-US" sz="2000" b="1" dirty="0"/>
              <a:t>A</a:t>
            </a:r>
            <a:r>
              <a:rPr lang="en-US" sz="2000" dirty="0"/>
              <a:t> can be used as a pointer to array element 0: Type </a:t>
            </a:r>
            <a:r>
              <a:rPr lang="en-US" sz="2000" i="1" dirty="0"/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sz="2400" dirty="0"/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sz="2000" dirty="0"/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sz="2400" dirty="0"/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/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 err="1"/>
              <a:t>val</a:t>
            </a:r>
            <a:r>
              <a:rPr lang="en-US" sz="1600" b="1" dirty="0"/>
              <a:t>[4]	</a:t>
            </a:r>
            <a:r>
              <a:rPr lang="en-US" sz="1600" b="1" dirty="0" err="1"/>
              <a:t>int</a:t>
            </a:r>
            <a:r>
              <a:rPr lang="en-US" sz="1600" b="1" dirty="0"/>
              <a:t>	</a:t>
            </a:r>
            <a:r>
              <a:rPr lang="en-US" sz="1600" dirty="0"/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 err="1"/>
              <a:t>val</a:t>
            </a: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*	</a:t>
            </a:r>
            <a:r>
              <a:rPr lang="en-US" sz="1600" i="1" dirty="0"/>
              <a:t>x</a:t>
            </a:r>
            <a:endParaRPr lang="en-US" sz="1600" dirty="0"/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/>
              <a:t>val+1	</a:t>
            </a:r>
            <a:r>
              <a:rPr lang="en-US" sz="1600" b="1" dirty="0" err="1"/>
              <a:t>int</a:t>
            </a:r>
            <a:r>
              <a:rPr lang="en-US" sz="1600" b="1" dirty="0"/>
              <a:t> *	</a:t>
            </a:r>
            <a:r>
              <a:rPr lang="en-US" sz="1600" i="1" dirty="0" err="1"/>
              <a:t>x</a:t>
            </a:r>
            <a:r>
              <a:rPr lang="en-US" sz="1600" dirty="0"/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/>
              <a:t>&amp;val[2]	</a:t>
            </a:r>
            <a:r>
              <a:rPr lang="en-US" sz="1600" b="1" dirty="0" err="1"/>
              <a:t>int</a:t>
            </a:r>
            <a:r>
              <a:rPr lang="en-US" sz="1600" b="1" dirty="0"/>
              <a:t> *	</a:t>
            </a:r>
            <a:r>
              <a:rPr lang="en-US" sz="1600" i="1" dirty="0"/>
              <a:t>x</a:t>
            </a:r>
            <a:r>
              <a:rPr lang="en-US" sz="1600" dirty="0"/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 err="1"/>
              <a:t>val</a:t>
            </a:r>
            <a:r>
              <a:rPr lang="en-US" sz="1600" b="1" dirty="0"/>
              <a:t>[5]	</a:t>
            </a:r>
            <a:r>
              <a:rPr lang="en-US" sz="1600" b="1" dirty="0" err="1"/>
              <a:t>int</a:t>
            </a:r>
            <a:r>
              <a:rPr lang="en-US" sz="1600" b="1" dirty="0"/>
              <a:t>	</a:t>
            </a:r>
            <a:r>
              <a:rPr lang="en-US" sz="1600" dirty="0"/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/>
              <a:t>*(val+1)	</a:t>
            </a:r>
            <a:r>
              <a:rPr lang="en-US" sz="1600" b="1" dirty="0" err="1"/>
              <a:t>int</a:t>
            </a:r>
            <a:r>
              <a:rPr lang="en-US" sz="1600" b="1" dirty="0"/>
              <a:t>	</a:t>
            </a:r>
            <a:r>
              <a:rPr lang="en-US" sz="1600" dirty="0"/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600" b="1" dirty="0" err="1"/>
              <a:t>val</a:t>
            </a:r>
            <a:r>
              <a:rPr lang="en-US" sz="1600" b="1" dirty="0"/>
              <a:t> + </a:t>
            </a:r>
            <a:r>
              <a:rPr lang="en-US" sz="1600" b="1" i="1" dirty="0" err="1"/>
              <a:t>i</a:t>
            </a: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*	</a:t>
            </a:r>
            <a:r>
              <a:rPr lang="en-US" sz="1600" i="1" dirty="0"/>
              <a:t>x </a:t>
            </a:r>
            <a:r>
              <a:rPr lang="en-US" sz="1600" dirty="0"/>
              <a:t>+ 4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23938" y="3071018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-96" charset="0"/>
              </a:rPr>
              <a:t>int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895600" y="3053556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6145CF-C828-4886-92A4-8C75FDAC0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+mn-lt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 dirty="0">
              <a:latin typeface="+mn-lt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7D2BB-CD4E-4401-A6B5-8B94A4F68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99035" y="304800"/>
            <a:ext cx="7591425" cy="762000"/>
          </a:xfrm>
        </p:spPr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99035" y="1090706"/>
            <a:ext cx="8305800" cy="44196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Arrays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Elements packed into contiguous region of memory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 index arithmetic to locate individual elements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Structures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Elements packed into single region of memory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Access using offsets determined by compiler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Possible require internal and external padding to ensure alignment</a:t>
            </a:r>
          </a:p>
          <a:p>
            <a:r>
              <a:rPr lang="en-US" altLang="zh-CN" sz="2400" dirty="0"/>
              <a:t>Unions</a:t>
            </a:r>
          </a:p>
          <a:p>
            <a:pPr marL="552450" lvl="1"/>
            <a:r>
              <a:rPr lang="en-US" altLang="zh-CN" sz="2000" dirty="0"/>
              <a:t>Overlay declarations</a:t>
            </a:r>
          </a:p>
          <a:p>
            <a:pPr marL="552450" lvl="1"/>
            <a:r>
              <a:rPr lang="en-US" altLang="zh-CN" sz="2000" dirty="0"/>
              <a:t>Way to circumvent type system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Combinations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Can nest structure and array code arbitrarily</a:t>
            </a:r>
            <a:endParaRPr lang="en-US" altLang="zh-CN" sz="2400" dirty="0"/>
          </a:p>
          <a:p>
            <a:pPr marL="552450" lvl="1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BDB385-61CF-4E7E-859F-99E18CBA7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0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361473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672"/>
              </p:ext>
            </p:extLst>
          </p:nvPr>
        </p:nvGraphicFramePr>
        <p:xfrm>
          <a:off x="691952" y="985482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CEE45-1D40-4A33-8A45-A6F084AE5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0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361473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91584"/>
              </p:ext>
            </p:extLst>
          </p:nvPr>
        </p:nvGraphicFramePr>
        <p:xfrm>
          <a:off x="467544" y="90509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2705290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2705290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87FA5-81A7-4BED-905A-1D90FED62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76200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437673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850698"/>
              </p:ext>
            </p:extLst>
          </p:nvPr>
        </p:nvGraphicFramePr>
        <p:xfrm>
          <a:off x="539552" y="119731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4C854-6AFF-404D-84F2-E4700B79A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38" y="26004"/>
            <a:ext cx="8077200" cy="648582"/>
          </a:xfrm>
        </p:spPr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024383"/>
              </p:ext>
            </p:extLst>
          </p:nvPr>
        </p:nvGraphicFramePr>
        <p:xfrm>
          <a:off x="539552" y="712168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448472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3880520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198150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4744616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45BAF99-18AE-438B-96C8-B8364F56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326938"/>
            <a:ext cx="1295400" cy="457200"/>
          </a:xfrm>
        </p:spPr>
        <p:txBody>
          <a:bodyPr/>
          <a:lstStyle/>
          <a:p>
            <a:pPr>
              <a:defRPr/>
            </a:pPr>
            <a:fld id="{8C2AD16A-3036-1745-A97E-FDC2C199FA88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41" y="0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908" y="3592986"/>
            <a:ext cx="3671069" cy="1536973"/>
          </a:xfrm>
        </p:spPr>
        <p:txBody>
          <a:bodyPr/>
          <a:lstStyle/>
          <a:p>
            <a:r>
              <a:rPr lang="en-US" sz="2400" dirty="0" err="1"/>
              <a:t>Cmp</a:t>
            </a:r>
            <a:r>
              <a:rPr lang="en-US" sz="2400" dirty="0"/>
              <a:t>: Compiles (Y/N)</a:t>
            </a:r>
          </a:p>
          <a:p>
            <a:r>
              <a:rPr lang="en-US" sz="2400" dirty="0"/>
              <a:t>Bad: Possible bad pointer reference (Y/N)</a:t>
            </a:r>
          </a:p>
          <a:p>
            <a:r>
              <a:rPr lang="en-US" sz="2400" dirty="0"/>
              <a:t>Size: Value returned by </a:t>
            </a:r>
            <a:r>
              <a:rPr lang="en-US" sz="2400" dirty="0" err="1">
                <a:latin typeface="Courier New"/>
                <a:cs typeface="Courier New"/>
              </a:rPr>
              <a:t>sizeof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89593"/>
              </p:ext>
            </p:extLst>
          </p:nvPr>
        </p:nvGraphicFramePr>
        <p:xfrm>
          <a:off x="638172" y="762000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628470"/>
              </p:ext>
            </p:extLst>
          </p:nvPr>
        </p:nvGraphicFramePr>
        <p:xfrm>
          <a:off x="4282584" y="3742668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1D064-4A6E-49FA-BD4F-C7CF1DC46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29255"/>
              </p:ext>
            </p:extLst>
          </p:nvPr>
        </p:nvGraphicFramePr>
        <p:xfrm>
          <a:off x="5652120" y="21000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267268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03272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147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03272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147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03272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147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03272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147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03272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147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24874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36322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24874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36322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24874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36322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24874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36322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24874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36322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46476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57925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46476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57925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46476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57925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46476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57925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46476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57925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462544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15240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193966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387740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590010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561206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32403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01123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3E5814-BBCD-4D5B-AC0A-D7438061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06F-DD86-7E45-9AF9-E112B8B81E5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0977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3643963"/>
            <a:ext cx="3671069" cy="1536973"/>
          </a:xfrm>
        </p:spPr>
        <p:txBody>
          <a:bodyPr/>
          <a:lstStyle/>
          <a:p>
            <a:r>
              <a:rPr lang="en-US" sz="2400" dirty="0" err="1"/>
              <a:t>Cmp</a:t>
            </a:r>
            <a:r>
              <a:rPr lang="en-US" sz="2400" dirty="0"/>
              <a:t>: Compiles (Y/N)</a:t>
            </a:r>
          </a:p>
          <a:p>
            <a:r>
              <a:rPr lang="en-US" sz="2400" dirty="0"/>
              <a:t>Bad: Possible bad pointer reference (Y/N)</a:t>
            </a:r>
          </a:p>
          <a:p>
            <a:r>
              <a:rPr lang="en-US" sz="2400" dirty="0"/>
              <a:t>Size: Value returned by </a:t>
            </a:r>
            <a:r>
              <a:rPr lang="en-US" sz="2400" dirty="0" err="1">
                <a:latin typeface="Courier New"/>
                <a:cs typeface="Courier New"/>
              </a:rPr>
              <a:t>sizeof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788944"/>
              </p:ext>
            </p:extLst>
          </p:nvPr>
        </p:nvGraphicFramePr>
        <p:xfrm>
          <a:off x="464749" y="812977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103804"/>
              </p:ext>
            </p:extLst>
          </p:nvPr>
        </p:nvGraphicFramePr>
        <p:xfrm>
          <a:off x="4109161" y="3742668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C4F74-F46A-431A-8AD7-9188902BD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32"/>
            <a:ext cx="5473700" cy="573088"/>
          </a:xfrm>
        </p:spPr>
        <p:txBody>
          <a:bodyPr/>
          <a:lstStyle/>
          <a:p>
            <a:r>
              <a:rPr lang="en-US" dirty="0">
                <a:latin typeface="+mn-lt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128652"/>
            <a:ext cx="9220200" cy="1377950"/>
          </a:xfrm>
        </p:spPr>
        <p:txBody>
          <a:bodyPr/>
          <a:lstStyle/>
          <a:p>
            <a:r>
              <a:rPr lang="en-US" sz="2400" dirty="0"/>
              <a:t>Declaration “</a:t>
            </a:r>
            <a:r>
              <a:rPr lang="en-US" sz="2400" dirty="0" err="1"/>
              <a:t>zip_dig</a:t>
            </a:r>
            <a:r>
              <a:rPr lang="en-US" sz="2400" dirty="0"/>
              <a:t> </a:t>
            </a:r>
            <a:r>
              <a:rPr lang="en-US" sz="2400" dirty="0" err="1"/>
              <a:t>cmu</a:t>
            </a:r>
            <a:r>
              <a:rPr lang="en-US" sz="2400" dirty="0"/>
              <a:t>” equivalent to “int </a:t>
            </a:r>
            <a:r>
              <a:rPr lang="en-US" sz="2400" dirty="0" err="1"/>
              <a:t>cmu</a:t>
            </a:r>
            <a:r>
              <a:rPr lang="en-US" sz="2400" dirty="0"/>
              <a:t>[5]”</a:t>
            </a:r>
          </a:p>
          <a:p>
            <a:r>
              <a:rPr lang="en-US" sz="2400" dirty="0"/>
              <a:t>Example arrays were allocated in successive 20 byte blocks</a:t>
            </a:r>
          </a:p>
          <a:p>
            <a:pPr lvl="1"/>
            <a:r>
              <a:rPr lang="en-US" sz="2000" dirty="0"/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762000" y="846121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304800" y="2667000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487613" y="2714625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306388" y="3468687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489200" y="3516312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304800" y="4306887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487613" y="4354512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CDE955-C5D0-4161-B514-849DA57F8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325437" y="314323"/>
            <a:ext cx="8077200" cy="914400"/>
          </a:xfrm>
        </p:spPr>
        <p:txBody>
          <a:bodyPr/>
          <a:lstStyle/>
          <a:p>
            <a:r>
              <a:rPr lang="en-US" dirty="0"/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6612" y="2901950"/>
            <a:ext cx="3429000" cy="2981325"/>
          </a:xfrm>
        </p:spPr>
        <p:txBody>
          <a:bodyPr/>
          <a:lstStyle/>
          <a:p>
            <a:pPr marL="498475">
              <a:spcBef>
                <a:spcPct val="25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sz="2000" dirty="0"/>
              <a:t>Register %</a:t>
            </a:r>
            <a:r>
              <a:rPr lang="en-US" sz="2000" dirty="0" err="1"/>
              <a:t>rdi</a:t>
            </a:r>
            <a:r>
              <a:rPr lang="en-US" sz="2000" dirty="0"/>
              <a:t> contains starting address of array</a:t>
            </a:r>
          </a:p>
          <a:p>
            <a:pPr marL="498475">
              <a:spcBef>
                <a:spcPct val="25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sz="2000" dirty="0"/>
              <a:t>Register %</a:t>
            </a:r>
            <a:r>
              <a:rPr lang="en-US" sz="2000" dirty="0" err="1"/>
              <a:t>rsi</a:t>
            </a:r>
            <a:r>
              <a:rPr lang="en-US" sz="2000" dirty="0"/>
              <a:t> contains </a:t>
            </a:r>
            <a:br>
              <a:rPr lang="en-US" sz="2000" dirty="0"/>
            </a:br>
            <a:r>
              <a:rPr lang="en-US" sz="2000" dirty="0"/>
              <a:t>array index</a:t>
            </a:r>
          </a:p>
          <a:p>
            <a:pPr marL="498475">
              <a:spcBef>
                <a:spcPct val="25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sz="2000" dirty="0"/>
              <a:t>Desired digit at </a:t>
            </a:r>
            <a:br>
              <a:rPr lang="en-US" sz="2000" dirty="0"/>
            </a:br>
            <a:r>
              <a:rPr lang="en-US" sz="2000" dirty="0"/>
              <a:t>%</a:t>
            </a:r>
            <a:r>
              <a:rPr lang="en-US" sz="2000" dirty="0" err="1"/>
              <a:t>rdi</a:t>
            </a:r>
            <a:r>
              <a:rPr lang="en-US" sz="2000" dirty="0"/>
              <a:t> + 4*%</a:t>
            </a:r>
            <a:r>
              <a:rPr lang="en-US" sz="2000" dirty="0" err="1"/>
              <a:t>rsi</a:t>
            </a:r>
            <a:endParaRPr lang="en-US" sz="2000" dirty="0"/>
          </a:p>
          <a:p>
            <a:pPr marL="498475">
              <a:spcBef>
                <a:spcPct val="25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sz="2000" dirty="0"/>
              <a:t>Use memory reference (%rdi,%rsi,4)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952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40D967-0ABE-4EE8-981C-407DA7C0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5BE7A-B367-B149-A5A7-9B644665D10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/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7CF7BE-0E04-48D1-8EA6-100513EDE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471" y="397670"/>
            <a:ext cx="8077200" cy="573087"/>
          </a:xfrm>
        </p:spPr>
        <p:txBody>
          <a:bodyPr/>
          <a:lstStyle/>
          <a:p>
            <a:r>
              <a:rPr lang="en-US" dirty="0"/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136" y="1058863"/>
            <a:ext cx="4433888" cy="3360737"/>
          </a:xfrm>
        </p:spPr>
        <p:txBody>
          <a:bodyPr/>
          <a:lstStyle/>
          <a:p>
            <a:r>
              <a:rPr lang="en-US" sz="2000" dirty="0"/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sz="1800" i="1" dirty="0"/>
              <a:t>T</a:t>
            </a:r>
            <a:r>
              <a:rPr lang="en-US" sz="1800" dirty="0"/>
              <a:t>   </a:t>
            </a:r>
            <a:r>
              <a:rPr lang="en-US" sz="1800" b="1" dirty="0"/>
              <a:t>A</a:t>
            </a:r>
            <a:r>
              <a:rPr lang="en-US" sz="1800" dirty="0"/>
              <a:t>[</a:t>
            </a:r>
            <a:r>
              <a:rPr lang="en-US" sz="1800" i="1" dirty="0"/>
              <a:t>R</a:t>
            </a:r>
            <a:r>
              <a:rPr lang="en-US" sz="1800" dirty="0"/>
              <a:t>][</a:t>
            </a:r>
            <a:r>
              <a:rPr lang="en-US" sz="1800" i="1" dirty="0"/>
              <a:t>C</a:t>
            </a:r>
            <a:r>
              <a:rPr lang="en-US" sz="1800" dirty="0"/>
              <a:t>];</a:t>
            </a:r>
          </a:p>
          <a:p>
            <a:pPr lvl="1"/>
            <a:r>
              <a:rPr lang="en-US" sz="1800" dirty="0"/>
              <a:t>2D array of data type </a:t>
            </a:r>
            <a:r>
              <a:rPr lang="en-US" sz="1800" i="1" dirty="0"/>
              <a:t>T</a:t>
            </a:r>
            <a:endParaRPr lang="en-US" sz="1800" dirty="0"/>
          </a:p>
          <a:p>
            <a:pPr lvl="1"/>
            <a:r>
              <a:rPr lang="en-US" sz="1800" i="1" dirty="0"/>
              <a:t>R</a:t>
            </a:r>
            <a:r>
              <a:rPr lang="en-US" sz="1800" dirty="0"/>
              <a:t> rows, </a:t>
            </a:r>
            <a:r>
              <a:rPr lang="en-US" sz="1800" i="1" dirty="0"/>
              <a:t>C</a:t>
            </a:r>
            <a:r>
              <a:rPr lang="en-US" sz="1800" dirty="0"/>
              <a:t> columns</a:t>
            </a:r>
          </a:p>
          <a:p>
            <a:pPr lvl="1"/>
            <a:r>
              <a:rPr lang="en-US" sz="1800" dirty="0"/>
              <a:t>Type </a:t>
            </a:r>
            <a:r>
              <a:rPr lang="en-US" sz="1800" i="1" dirty="0"/>
              <a:t>T</a:t>
            </a:r>
            <a:r>
              <a:rPr lang="en-US" sz="1800" dirty="0"/>
              <a:t> element requires </a:t>
            </a:r>
            <a:r>
              <a:rPr lang="en-US" sz="1800" i="1" dirty="0"/>
              <a:t>K</a:t>
            </a:r>
            <a:r>
              <a:rPr lang="en-US" sz="1800" dirty="0"/>
              <a:t> bytes</a:t>
            </a:r>
          </a:p>
          <a:p>
            <a:r>
              <a:rPr lang="en-US" sz="2000" dirty="0"/>
              <a:t>Array Size</a:t>
            </a:r>
          </a:p>
          <a:p>
            <a:pPr lvl="1"/>
            <a:r>
              <a:rPr lang="en-US" sz="1800" i="1" dirty="0"/>
              <a:t>R</a:t>
            </a:r>
            <a:r>
              <a:rPr lang="en-US" sz="1800" dirty="0"/>
              <a:t> * </a:t>
            </a:r>
            <a:r>
              <a:rPr lang="en-US" sz="1800" i="1" dirty="0"/>
              <a:t>C </a:t>
            </a:r>
            <a:r>
              <a:rPr lang="en-US" sz="1800" dirty="0"/>
              <a:t>* </a:t>
            </a:r>
            <a:r>
              <a:rPr lang="en-US" sz="1800" i="1" dirty="0"/>
              <a:t>K </a:t>
            </a:r>
            <a:r>
              <a:rPr lang="en-US" sz="1800" dirty="0"/>
              <a:t>bytes</a:t>
            </a:r>
          </a:p>
          <a:p>
            <a:r>
              <a:rPr lang="en-US" sz="2000" dirty="0"/>
              <a:t>Arrangement</a:t>
            </a:r>
          </a:p>
          <a:p>
            <a:pPr lvl="1"/>
            <a:r>
              <a:rPr lang="en-US" sz="1800" dirty="0"/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4005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48006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586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586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0198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58674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8E30D9-3967-4498-99C0-D410E4083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09831"/>
            <a:ext cx="6375400" cy="573088"/>
          </a:xfrm>
        </p:spPr>
        <p:txBody>
          <a:bodyPr/>
          <a:lstStyle/>
          <a:p>
            <a:r>
              <a:rPr lang="en-US" dirty="0"/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4515037"/>
            <a:ext cx="8001000" cy="1905000"/>
          </a:xfrm>
        </p:spPr>
        <p:txBody>
          <a:bodyPr/>
          <a:lstStyle/>
          <a:p>
            <a:r>
              <a:rPr lang="en-US" sz="2400" dirty="0"/>
              <a:t>“</a:t>
            </a:r>
            <a:r>
              <a:rPr lang="en-US" sz="2400" dirty="0" err="1"/>
              <a:t>zip_dig</a:t>
            </a:r>
            <a:r>
              <a:rPr lang="en-US" sz="2400" dirty="0"/>
              <a:t> </a:t>
            </a:r>
            <a:r>
              <a:rPr lang="en-US" sz="2400" dirty="0" err="1"/>
              <a:t>pgh</a:t>
            </a:r>
            <a:r>
              <a:rPr lang="en-US" sz="2400" dirty="0"/>
              <a:t>[4]” equivalent to “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pgh</a:t>
            </a:r>
            <a:r>
              <a:rPr lang="en-US" sz="2400" dirty="0"/>
              <a:t>[4][5]”</a:t>
            </a:r>
          </a:p>
          <a:p>
            <a:pPr lvl="1"/>
            <a:r>
              <a:rPr lang="en-US" sz="2000" dirty="0"/>
              <a:t>Variable </a:t>
            </a:r>
            <a:r>
              <a:rPr lang="en-US" sz="2000" b="1" dirty="0" err="1"/>
              <a:t>pgh</a:t>
            </a:r>
            <a:r>
              <a:rPr lang="en-US" sz="2000" dirty="0"/>
              <a:t>: array of 4 elements, allocated contiguously</a:t>
            </a:r>
          </a:p>
          <a:p>
            <a:pPr lvl="1"/>
            <a:r>
              <a:rPr lang="en-US" sz="2000" dirty="0"/>
              <a:t>Each element is an array of 5 </a:t>
            </a:r>
            <a:r>
              <a:rPr lang="en-US" sz="2000" b="1" dirty="0" err="1"/>
              <a:t>int</a:t>
            </a:r>
            <a:r>
              <a:rPr lang="en-US" sz="2000" dirty="0" err="1"/>
              <a:t>’s</a:t>
            </a:r>
            <a:r>
              <a:rPr lang="en-US" sz="2000" dirty="0"/>
              <a:t>, allocated contiguously</a:t>
            </a:r>
          </a:p>
          <a:p>
            <a:r>
              <a:rPr lang="en-US" sz="2400" dirty="0"/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914400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135313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3821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3973513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3821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3973513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3821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3973513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3821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3973513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38211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3973513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059113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059113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059113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054350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059113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059113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059113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059113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568076-BFEB-4E52-A29C-EDCC3734D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D0FF-28DA-4C73-BF5F-423BAD45C1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14827</TotalTime>
  <Words>5127</Words>
  <Application>Microsoft Office PowerPoint</Application>
  <PresentationFormat>全屏显示(4:3)</PresentationFormat>
  <Paragraphs>1374</Paragraphs>
  <Slides>48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Courier</vt:lpstr>
      <vt:lpstr>方正姚体</vt:lpstr>
      <vt:lpstr>Calibri</vt:lpstr>
      <vt:lpstr>Calibri Bold</vt:lpstr>
      <vt:lpstr>Calibri Bold Italic</vt:lpstr>
      <vt:lpstr>Comic Sans MS</vt:lpstr>
      <vt:lpstr>Courier New</vt:lpstr>
      <vt:lpstr>Courier New Bold</vt:lpstr>
      <vt:lpstr>Times New Roman</vt:lpstr>
      <vt:lpstr>Wingdings</vt:lpstr>
      <vt:lpstr>Wingdings 2</vt:lpstr>
      <vt:lpstr>icfp99</vt:lpstr>
      <vt:lpstr>Machine Level Representation of Programs (IV)</vt:lpstr>
      <vt:lpstr>Outline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Outline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Outline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演示文稿</vt:lpstr>
      <vt:lpstr>Understanding Pointers &amp; Arrays #3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450</cp:revision>
  <dcterms:created xsi:type="dcterms:W3CDTF">2000-01-15T07:54:11Z</dcterms:created>
  <dcterms:modified xsi:type="dcterms:W3CDTF">2023-03-30T11:44:12Z</dcterms:modified>
</cp:coreProperties>
</file>