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1068" r:id="rId2"/>
    <p:sldId id="1069" r:id="rId3"/>
    <p:sldId id="920" r:id="rId4"/>
    <p:sldId id="651" r:id="rId5"/>
    <p:sldId id="921" r:id="rId6"/>
    <p:sldId id="1072" r:id="rId7"/>
    <p:sldId id="1073" r:id="rId8"/>
    <p:sldId id="1074" r:id="rId9"/>
    <p:sldId id="922" r:id="rId10"/>
    <p:sldId id="923" r:id="rId11"/>
    <p:sldId id="924" r:id="rId12"/>
    <p:sldId id="1075" r:id="rId13"/>
    <p:sldId id="1077" r:id="rId14"/>
    <p:sldId id="945" r:id="rId15"/>
    <p:sldId id="1076" r:id="rId16"/>
    <p:sldId id="948" r:id="rId17"/>
    <p:sldId id="1095" r:id="rId18"/>
    <p:sldId id="954" r:id="rId19"/>
    <p:sldId id="955" r:id="rId20"/>
    <p:sldId id="956" r:id="rId21"/>
    <p:sldId id="957" r:id="rId22"/>
    <p:sldId id="959" r:id="rId23"/>
    <p:sldId id="960" r:id="rId24"/>
    <p:sldId id="961" r:id="rId25"/>
    <p:sldId id="1096" r:id="rId26"/>
    <p:sldId id="1079" r:id="rId27"/>
    <p:sldId id="1070" r:id="rId28"/>
    <p:sldId id="977" r:id="rId29"/>
    <p:sldId id="1080" r:id="rId30"/>
    <p:sldId id="1081" r:id="rId31"/>
    <p:sldId id="1082" r:id="rId32"/>
    <p:sldId id="1071" r:id="rId33"/>
    <p:sldId id="958" r:id="rId34"/>
    <p:sldId id="1083" r:id="rId35"/>
    <p:sldId id="1084" r:id="rId36"/>
    <p:sldId id="1085" r:id="rId37"/>
    <p:sldId id="1086" r:id="rId38"/>
    <p:sldId id="1087" r:id="rId39"/>
    <p:sldId id="966" r:id="rId40"/>
    <p:sldId id="1067" r:id="rId41"/>
    <p:sldId id="1057" r:id="rId42"/>
    <p:sldId id="1088" r:id="rId43"/>
    <p:sldId id="968" r:id="rId44"/>
    <p:sldId id="980" r:id="rId45"/>
    <p:sldId id="1089" r:id="rId46"/>
    <p:sldId id="972" r:id="rId47"/>
    <p:sldId id="973" r:id="rId48"/>
    <p:sldId id="1008" r:id="rId49"/>
    <p:sldId id="1010" r:id="rId50"/>
    <p:sldId id="1011" r:id="rId51"/>
    <p:sldId id="1090" r:id="rId52"/>
    <p:sldId id="1043" r:id="rId53"/>
    <p:sldId id="1044" r:id="rId54"/>
    <p:sldId id="1045" r:id="rId55"/>
    <p:sldId id="1046" r:id="rId56"/>
    <p:sldId id="1091" r:id="rId57"/>
    <p:sldId id="1092" r:id="rId58"/>
    <p:sldId id="1093" r:id="rId59"/>
    <p:sldId id="1094" r:id="rId60"/>
    <p:sldId id="1016" r:id="rId61"/>
    <p:sldId id="101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1" autoAdjust="0"/>
    <p:restoredTop sz="95612" autoAdjust="0"/>
  </p:normalViewPr>
  <p:slideViewPr>
    <p:cSldViewPr>
      <p:cViewPr>
        <p:scale>
          <a:sx n="70" d="100"/>
          <a:sy n="70" d="100"/>
        </p:scale>
        <p:origin x="969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b2ff92a34c2080f" providerId="LiveId" clId="{A85EBD99-ED71-47A0-AE39-70240ED669BE}"/>
    <pc:docChg chg="undo custSel addSld delSld modSld modMainMaster">
      <pc:chgData name="" userId="eb2ff92a34c2080f" providerId="LiveId" clId="{A85EBD99-ED71-47A0-AE39-70240ED669BE}" dt="2020-11-02T13:10:16.530" v="374" actId="20577"/>
      <pc:docMkLst>
        <pc:docMk/>
      </pc:docMkLst>
      <pc:sldChg chg="modSp add">
        <pc:chgData name="" userId="eb2ff92a34c2080f" providerId="LiveId" clId="{A85EBD99-ED71-47A0-AE39-70240ED669BE}" dt="2020-11-02T09:41:43.886" v="51" actId="1037"/>
        <pc:sldMkLst>
          <pc:docMk/>
          <pc:sldMk cId="1272718984" sldId="651"/>
        </pc:sldMkLst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7" creationId="{78AA43B1-7E48-5946-9B4F-FD3E1CE01A68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8" creationId="{CEB52543-6641-2A46-BF16-0EC26A53911C}"/>
          </ac:spMkLst>
        </pc:spChg>
        <pc:spChg chg="mod">
          <ac:chgData name="" userId="eb2ff92a34c2080f" providerId="LiveId" clId="{A85EBD99-ED71-47A0-AE39-70240ED669BE}" dt="2020-11-02T09:41:43.886" v="51" actId="1037"/>
          <ac:spMkLst>
            <pc:docMk/>
            <pc:sldMk cId="1272718984" sldId="651"/>
            <ac:spMk id="9" creationId="{0A7755C0-C1AD-1148-9626-5BBD2EECEFE6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51" creationId="{5669A3F1-ADA9-644F-B52F-AE00F7961C73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52" creationId="{DEE4F6B2-2ABA-8F4A-9EC8-178A5E614185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62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63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64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65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66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67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69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78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79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80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81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82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83" creationId="{00000000-0000-0000-0000-000000000000}"/>
          </ac:spMkLst>
        </pc:spChg>
        <pc:spChg chg="mod">
          <ac:chgData name="" userId="eb2ff92a34c2080f" providerId="LiveId" clId="{A85EBD99-ED71-47A0-AE39-70240ED669BE}" dt="2020-11-02T09:41:35.835" v="43" actId="1035"/>
          <ac:spMkLst>
            <pc:docMk/>
            <pc:sldMk cId="1272718984" sldId="651"/>
            <ac:spMk id="27684" creationId="{00000000-0000-0000-0000-000000000000}"/>
          </ac:spMkLst>
        </pc:spChg>
      </pc:sldChg>
      <pc:sldChg chg="add modTransition">
        <pc:chgData name="" userId="eb2ff92a34c2080f" providerId="LiveId" clId="{A85EBD99-ED71-47A0-AE39-70240ED669BE}" dt="2020-11-02T09:33:56.905" v="13"/>
        <pc:sldMkLst>
          <pc:docMk/>
          <pc:sldMk cId="4153430655" sldId="920"/>
        </pc:sldMkLst>
      </pc:sldChg>
      <pc:sldChg chg="modSp add modTransition">
        <pc:chgData name="" userId="eb2ff92a34c2080f" providerId="LiveId" clId="{A85EBD99-ED71-47A0-AE39-70240ED669BE}" dt="2020-11-02T09:34:09.199" v="14" actId="404"/>
        <pc:sldMkLst>
          <pc:docMk/>
          <pc:sldMk cId="1063652506" sldId="921"/>
        </pc:sldMkLst>
        <pc:spChg chg="mod">
          <ac:chgData name="" userId="eb2ff92a34c2080f" providerId="LiveId" clId="{A85EBD99-ED71-47A0-AE39-70240ED669BE}" dt="2020-11-02T09:34:09.199" v="14" actId="404"/>
          <ac:spMkLst>
            <pc:docMk/>
            <pc:sldMk cId="1063652506" sldId="921"/>
            <ac:spMk id="824323" creationId="{00000000-0000-0000-0000-000000000000}"/>
          </ac:spMkLst>
        </pc:spChg>
      </pc:sldChg>
      <pc:sldChg chg="modSp add modTransition">
        <pc:chgData name="" userId="eb2ff92a34c2080f" providerId="LiveId" clId="{A85EBD99-ED71-47A0-AE39-70240ED669BE}" dt="2020-11-02T09:35:17.514" v="26" actId="167"/>
        <pc:sldMkLst>
          <pc:docMk/>
          <pc:sldMk cId="3321406245" sldId="922"/>
        </pc:sldMkLst>
        <pc:spChg chg="mod">
          <ac:chgData name="" userId="eb2ff92a34c2080f" providerId="LiveId" clId="{A85EBD99-ED71-47A0-AE39-70240ED669BE}" dt="2020-11-02T09:34:37.641" v="20" actId="1035"/>
          <ac:spMkLst>
            <pc:docMk/>
            <pc:sldMk cId="3321406245" sldId="922"/>
            <ac:spMk id="825347" creationId="{00000000-0000-0000-0000-000000000000}"/>
          </ac:spMkLst>
        </pc:spChg>
        <pc:grpChg chg="mod ord">
          <ac:chgData name="" userId="eb2ff92a34c2080f" providerId="LiveId" clId="{A85EBD99-ED71-47A0-AE39-70240ED669BE}" dt="2020-11-02T09:35:17.514" v="26" actId="167"/>
          <ac:grpSpMkLst>
            <pc:docMk/>
            <pc:sldMk cId="3321406245" sldId="922"/>
            <ac:grpSpMk id="3" creationId="{00000000-0000-0000-0000-000000000000}"/>
          </ac:grpSpMkLst>
        </pc:grpChg>
        <pc:grpChg chg="mod">
          <ac:chgData name="" userId="eb2ff92a34c2080f" providerId="LiveId" clId="{A85EBD99-ED71-47A0-AE39-70240ED669BE}" dt="2020-11-02T09:35:00.571" v="21" actId="1036"/>
          <ac:grpSpMkLst>
            <pc:docMk/>
            <pc:sldMk cId="3321406245" sldId="922"/>
            <ac:grpSpMk id="40964" creationId="{00000000-0000-0000-0000-000000000000}"/>
          </ac:grpSpMkLst>
        </pc:grpChg>
        <pc:grpChg chg="mod">
          <ac:chgData name="" userId="eb2ff92a34c2080f" providerId="LiveId" clId="{A85EBD99-ED71-47A0-AE39-70240ED669BE}" dt="2020-11-02T09:35:03.280" v="23" actId="1035"/>
          <ac:grpSpMkLst>
            <pc:docMk/>
            <pc:sldMk cId="3321406245" sldId="922"/>
            <ac:grpSpMk id="40965" creationId="{00000000-0000-0000-0000-000000000000}"/>
          </ac:grpSpMkLst>
        </pc:grpChg>
      </pc:sldChg>
      <pc:sldChg chg="modSp add modTransition">
        <pc:chgData name="" userId="eb2ff92a34c2080f" providerId="LiveId" clId="{A85EBD99-ED71-47A0-AE39-70240ED669BE}" dt="2020-11-02T09:35:27.229" v="27" actId="404"/>
        <pc:sldMkLst>
          <pc:docMk/>
          <pc:sldMk cId="2813273372" sldId="923"/>
        </pc:sldMkLst>
        <pc:spChg chg="mod">
          <ac:chgData name="" userId="eb2ff92a34c2080f" providerId="LiveId" clId="{A85EBD99-ED71-47A0-AE39-70240ED669BE}" dt="2020-11-02T09:35:27.229" v="27" actId="404"/>
          <ac:spMkLst>
            <pc:docMk/>
            <pc:sldMk cId="2813273372" sldId="923"/>
            <ac:spMk id="3" creationId="{00000000-0000-0000-0000-000000000000}"/>
          </ac:spMkLst>
        </pc:spChg>
      </pc:sldChg>
      <pc:sldChg chg="modSp add modTransition">
        <pc:chgData name="" userId="eb2ff92a34c2080f" providerId="LiveId" clId="{A85EBD99-ED71-47A0-AE39-70240ED669BE}" dt="2020-11-02T09:35:41.538" v="31" actId="1035"/>
        <pc:sldMkLst>
          <pc:docMk/>
          <pc:sldMk cId="708780295" sldId="924"/>
        </pc:sldMkLst>
        <pc:spChg chg="mod">
          <ac:chgData name="" userId="eb2ff92a34c2080f" providerId="LiveId" clId="{A85EBD99-ED71-47A0-AE39-70240ED669BE}" dt="2020-11-02T09:35:41.538" v="31" actId="1035"/>
          <ac:spMkLst>
            <pc:docMk/>
            <pc:sldMk cId="708780295" sldId="924"/>
            <ac:spMk id="2" creationId="{00000000-0000-0000-0000-000000000000}"/>
          </ac:spMkLst>
        </pc:spChg>
        <pc:spChg chg="mod">
          <ac:chgData name="" userId="eb2ff92a34c2080f" providerId="LiveId" clId="{A85EBD99-ED71-47A0-AE39-70240ED669BE}" dt="2020-11-02T09:35:41.538" v="31" actId="1035"/>
          <ac:spMkLst>
            <pc:docMk/>
            <pc:sldMk cId="708780295" sldId="924"/>
            <ac:spMk id="3" creationId="{00000000-0000-0000-0000-000000000000}"/>
          </ac:spMkLst>
        </pc:spChg>
      </pc:sldChg>
      <pc:sldChg chg="modSp add del modTransition">
        <pc:chgData name="" userId="eb2ff92a34c2080f" providerId="LiveId" clId="{A85EBD99-ED71-47A0-AE39-70240ED669BE}" dt="2020-11-02T09:44:11.344" v="54" actId="2696"/>
        <pc:sldMkLst>
          <pc:docMk/>
          <pc:sldMk cId="1925688954" sldId="927"/>
        </pc:sldMkLst>
        <pc:spChg chg="mod">
          <ac:chgData name="" userId="eb2ff92a34c2080f" providerId="LiveId" clId="{A85EBD99-ED71-47A0-AE39-70240ED669BE}" dt="2020-11-02T09:35:57.411" v="34" actId="1076"/>
          <ac:spMkLst>
            <pc:docMk/>
            <pc:sldMk cId="1925688954" sldId="927"/>
            <ac:spMk id="2" creationId="{00000000-0000-0000-0000-000000000000}"/>
          </ac:spMkLst>
        </pc:spChg>
        <pc:spChg chg="mod">
          <ac:chgData name="" userId="eb2ff92a34c2080f" providerId="LiveId" clId="{A85EBD99-ED71-47A0-AE39-70240ED669BE}" dt="2020-11-02T09:35:53.446" v="33" actId="1076"/>
          <ac:spMkLst>
            <pc:docMk/>
            <pc:sldMk cId="1925688954" sldId="927"/>
            <ac:spMk id="3" creationId="{00000000-0000-0000-0000-000000000000}"/>
          </ac:spMkLst>
        </pc:spChg>
      </pc:sldChg>
      <pc:sldChg chg="del">
        <pc:chgData name="" userId="eb2ff92a34c2080f" providerId="LiveId" clId="{A85EBD99-ED71-47A0-AE39-70240ED669BE}" dt="2020-11-02T11:21:38.859" v="168" actId="2696"/>
        <pc:sldMkLst>
          <pc:docMk/>
          <pc:sldMk cId="0" sldId="936"/>
        </pc:sldMkLst>
      </pc:sldChg>
      <pc:sldChg chg="del">
        <pc:chgData name="" userId="eb2ff92a34c2080f" providerId="LiveId" clId="{A85EBD99-ED71-47A0-AE39-70240ED669BE}" dt="2020-11-02T11:21:38.874" v="169" actId="2696"/>
        <pc:sldMkLst>
          <pc:docMk/>
          <pc:sldMk cId="0" sldId="937"/>
        </pc:sldMkLst>
      </pc:sldChg>
      <pc:sldChg chg="del">
        <pc:chgData name="" userId="eb2ff92a34c2080f" providerId="LiveId" clId="{A85EBD99-ED71-47A0-AE39-70240ED669BE}" dt="2020-11-02T11:21:38.941" v="172" actId="2696"/>
        <pc:sldMkLst>
          <pc:docMk/>
          <pc:sldMk cId="0" sldId="938"/>
        </pc:sldMkLst>
      </pc:sldChg>
      <pc:sldChg chg="modSp add">
        <pc:chgData name="" userId="eb2ff92a34c2080f" providerId="LiveId" clId="{A85EBD99-ED71-47A0-AE39-70240ED669BE}" dt="2020-11-02T12:57:09.534" v="329" actId="1076"/>
        <pc:sldMkLst>
          <pc:docMk/>
          <pc:sldMk cId="0" sldId="945"/>
        </pc:sldMkLst>
        <pc:spChg chg="mod">
          <ac:chgData name="" userId="eb2ff92a34c2080f" providerId="LiveId" clId="{A85EBD99-ED71-47A0-AE39-70240ED669BE}" dt="2020-11-02T12:57:09.534" v="329" actId="1076"/>
          <ac:spMkLst>
            <pc:docMk/>
            <pc:sldMk cId="0" sldId="945"/>
            <ac:spMk id="10243" creationId="{00000000-0000-0000-0000-000000000000}"/>
          </ac:spMkLst>
        </pc:spChg>
      </pc:sldChg>
      <pc:sldChg chg="del">
        <pc:chgData name="" userId="eb2ff92a34c2080f" providerId="LiveId" clId="{A85EBD99-ED71-47A0-AE39-70240ED669BE}" dt="2020-11-02T11:44:12.343" v="191" actId="2696"/>
        <pc:sldMkLst>
          <pc:docMk/>
          <pc:sldMk cId="0" sldId="946"/>
        </pc:sldMkLst>
      </pc:sldChg>
      <pc:sldChg chg="add">
        <pc:chgData name="" userId="eb2ff92a34c2080f" providerId="LiveId" clId="{A85EBD99-ED71-47A0-AE39-70240ED669BE}" dt="2020-11-02T09:46:31.987" v="80"/>
        <pc:sldMkLst>
          <pc:docMk/>
          <pc:sldMk cId="0" sldId="948"/>
        </pc:sldMkLst>
      </pc:sldChg>
      <pc:sldChg chg="del">
        <pc:chgData name="" userId="eb2ff92a34c2080f" providerId="LiveId" clId="{A85EBD99-ED71-47A0-AE39-70240ED669BE}" dt="2020-11-02T09:48:18.518" v="117" actId="2696"/>
        <pc:sldMkLst>
          <pc:docMk/>
          <pc:sldMk cId="0" sldId="949"/>
        </pc:sldMkLst>
      </pc:sldChg>
      <pc:sldChg chg="del">
        <pc:chgData name="" userId="eb2ff92a34c2080f" providerId="LiveId" clId="{A85EBD99-ED71-47A0-AE39-70240ED669BE}" dt="2020-11-02T11:21:38.913" v="171" actId="2696"/>
        <pc:sldMkLst>
          <pc:docMk/>
          <pc:sldMk cId="0" sldId="951"/>
        </pc:sldMkLst>
      </pc:sldChg>
      <pc:sldChg chg="del">
        <pc:chgData name="" userId="eb2ff92a34c2080f" providerId="LiveId" clId="{A85EBD99-ED71-47A0-AE39-70240ED669BE}" dt="2020-11-02T12:38:23.140" v="295" actId="2696"/>
        <pc:sldMkLst>
          <pc:docMk/>
          <pc:sldMk cId="0" sldId="953"/>
        </pc:sldMkLst>
      </pc:sldChg>
      <pc:sldChg chg="add">
        <pc:chgData name="" userId="eb2ff92a34c2080f" providerId="LiveId" clId="{A85EBD99-ED71-47A0-AE39-70240ED669BE}" dt="2020-11-02T10:57:34.543" v="120"/>
        <pc:sldMkLst>
          <pc:docMk/>
          <pc:sldMk cId="0" sldId="958"/>
        </pc:sldMkLst>
      </pc:sldChg>
      <pc:sldChg chg="del">
        <pc:chgData name="" userId="eb2ff92a34c2080f" providerId="LiveId" clId="{A85EBD99-ED71-47A0-AE39-70240ED669BE}" dt="2020-11-02T11:44:15.238" v="192" actId="2696"/>
        <pc:sldMkLst>
          <pc:docMk/>
          <pc:sldMk cId="0" sldId="963"/>
        </pc:sldMkLst>
      </pc:sldChg>
      <pc:sldChg chg="modSp add">
        <pc:chgData name="" userId="eb2ff92a34c2080f" providerId="LiveId" clId="{A85EBD99-ED71-47A0-AE39-70240ED669BE}" dt="2020-11-02T11:51:15.417" v="198" actId="313"/>
        <pc:sldMkLst>
          <pc:docMk/>
          <pc:sldMk cId="0" sldId="966"/>
        </pc:sldMkLst>
        <pc:spChg chg="mod">
          <ac:chgData name="" userId="eb2ff92a34c2080f" providerId="LiveId" clId="{A85EBD99-ED71-47A0-AE39-70240ED669BE}" dt="2020-11-02T11:51:15.417" v="198" actId="313"/>
          <ac:spMkLst>
            <pc:docMk/>
            <pc:sldMk cId="0" sldId="966"/>
            <ac:spMk id="31747" creationId="{00000000-0000-0000-0000-000000000000}"/>
          </ac:spMkLst>
        </pc:spChg>
      </pc:sldChg>
      <pc:sldChg chg="add">
        <pc:chgData name="" userId="eb2ff92a34c2080f" providerId="LiveId" clId="{A85EBD99-ED71-47A0-AE39-70240ED669BE}" dt="2020-11-02T10:57:34.543" v="120"/>
        <pc:sldMkLst>
          <pc:docMk/>
          <pc:sldMk cId="0" sldId="968"/>
        </pc:sldMkLst>
      </pc:sldChg>
      <pc:sldChg chg="modSp add">
        <pc:chgData name="" userId="eb2ff92a34c2080f" providerId="LiveId" clId="{A85EBD99-ED71-47A0-AE39-70240ED669BE}" dt="2020-11-02T10:59:16.375" v="130" actId="1076"/>
        <pc:sldMkLst>
          <pc:docMk/>
          <pc:sldMk cId="0" sldId="972"/>
        </pc:sldMkLst>
        <pc:spChg chg="mod">
          <ac:chgData name="" userId="eb2ff92a34c2080f" providerId="LiveId" clId="{A85EBD99-ED71-47A0-AE39-70240ED669BE}" dt="2020-11-02T10:59:16.375" v="130" actId="1076"/>
          <ac:spMkLst>
            <pc:docMk/>
            <pc:sldMk cId="0" sldId="972"/>
            <ac:spMk id="37891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37:35.248" v="184" actId="122"/>
        <pc:sldMkLst>
          <pc:docMk/>
          <pc:sldMk cId="0" sldId="973"/>
        </pc:sldMkLst>
        <pc:spChg chg="mod">
          <ac:chgData name="" userId="eb2ff92a34c2080f" providerId="LiveId" clId="{A85EBD99-ED71-47A0-AE39-70240ED669BE}" dt="2020-11-02T11:37:35.248" v="184" actId="122"/>
          <ac:spMkLst>
            <pc:docMk/>
            <pc:sldMk cId="0" sldId="973"/>
            <ac:spMk id="60" creationId="{00000000-0000-0000-0000-000000000000}"/>
          </ac:spMkLst>
        </pc:spChg>
        <pc:spChg chg="mod">
          <ac:chgData name="" userId="eb2ff92a34c2080f" providerId="LiveId" clId="{A85EBD99-ED71-47A0-AE39-70240ED669BE}" dt="2020-11-02T11:37:35.248" v="184" actId="122"/>
          <ac:spMkLst>
            <pc:docMk/>
            <pc:sldMk cId="0" sldId="973"/>
            <ac:spMk id="63" creationId="{00000000-0000-0000-0000-000000000000}"/>
          </ac:spMkLst>
        </pc:spChg>
        <pc:spChg chg="mod">
          <ac:chgData name="" userId="eb2ff92a34c2080f" providerId="LiveId" clId="{A85EBD99-ED71-47A0-AE39-70240ED669BE}" dt="2020-11-02T11:37:35.248" v="184" actId="122"/>
          <ac:spMkLst>
            <pc:docMk/>
            <pc:sldMk cId="0" sldId="973"/>
            <ac:spMk id="64" creationId="{00000000-0000-0000-0000-000000000000}"/>
          </ac:spMkLst>
        </pc:spChg>
        <pc:spChg chg="mod">
          <ac:chgData name="" userId="eb2ff92a34c2080f" providerId="LiveId" clId="{A85EBD99-ED71-47A0-AE39-70240ED669BE}" dt="2020-11-02T11:00:45.323" v="134" actId="20577"/>
          <ac:spMkLst>
            <pc:docMk/>
            <pc:sldMk cId="0" sldId="973"/>
            <ac:spMk id="38916" creationId="{00000000-0000-0000-0000-000000000000}"/>
          </ac:spMkLst>
        </pc:spChg>
      </pc:sldChg>
      <pc:sldChg chg="add">
        <pc:chgData name="" userId="eb2ff92a34c2080f" providerId="LiveId" clId="{A85EBD99-ED71-47A0-AE39-70240ED669BE}" dt="2020-11-02T10:57:34.543" v="120"/>
        <pc:sldMkLst>
          <pc:docMk/>
          <pc:sldMk cId="0" sldId="977"/>
        </pc:sldMkLst>
      </pc:sldChg>
      <pc:sldChg chg="modSp add">
        <pc:chgData name="" userId="eb2ff92a34c2080f" providerId="LiveId" clId="{A85EBD99-ED71-47A0-AE39-70240ED669BE}" dt="2020-11-02T10:59:02.684" v="128" actId="404"/>
        <pc:sldMkLst>
          <pc:docMk/>
          <pc:sldMk cId="0" sldId="980"/>
        </pc:sldMkLst>
        <pc:spChg chg="mod">
          <ac:chgData name="" userId="eb2ff92a34c2080f" providerId="LiveId" clId="{A85EBD99-ED71-47A0-AE39-70240ED669BE}" dt="2020-11-02T10:59:02.684" v="128" actId="404"/>
          <ac:spMkLst>
            <pc:docMk/>
            <pc:sldMk cId="0" sldId="980"/>
            <ac:spMk id="39939" creationId="{00000000-0000-0000-0000-000000000000}"/>
          </ac:spMkLst>
        </pc:spChg>
      </pc:sldChg>
      <pc:sldChg chg="del">
        <pc:chgData name="" userId="eb2ff92a34c2080f" providerId="LiveId" clId="{A85EBD99-ED71-47A0-AE39-70240ED669BE}" dt="2020-11-02T11:21:38.893" v="170" actId="2696"/>
        <pc:sldMkLst>
          <pc:docMk/>
          <pc:sldMk cId="0" sldId="997"/>
        </pc:sldMkLst>
      </pc:sldChg>
      <pc:sldChg chg="del">
        <pc:chgData name="" userId="eb2ff92a34c2080f" providerId="LiveId" clId="{A85EBD99-ED71-47A0-AE39-70240ED669BE}" dt="2020-11-02T11:21:38.972" v="173" actId="2696"/>
        <pc:sldMkLst>
          <pc:docMk/>
          <pc:sldMk cId="0" sldId="998"/>
        </pc:sldMkLst>
      </pc:sldChg>
      <pc:sldChg chg="del">
        <pc:chgData name="" userId="eb2ff92a34c2080f" providerId="LiveId" clId="{A85EBD99-ED71-47A0-AE39-70240ED669BE}" dt="2020-11-02T11:21:39.008" v="174" actId="2696"/>
        <pc:sldMkLst>
          <pc:docMk/>
          <pc:sldMk cId="0" sldId="999"/>
        </pc:sldMkLst>
      </pc:sldChg>
      <pc:sldChg chg="del">
        <pc:chgData name="" userId="eb2ff92a34c2080f" providerId="LiveId" clId="{A85EBD99-ED71-47A0-AE39-70240ED669BE}" dt="2020-11-02T11:21:39.044" v="175" actId="2696"/>
        <pc:sldMkLst>
          <pc:docMk/>
          <pc:sldMk cId="0" sldId="1000"/>
        </pc:sldMkLst>
      </pc:sldChg>
      <pc:sldChg chg="del">
        <pc:chgData name="" userId="eb2ff92a34c2080f" providerId="LiveId" clId="{A85EBD99-ED71-47A0-AE39-70240ED669BE}" dt="2020-11-02T11:21:39.063" v="176" actId="2696"/>
        <pc:sldMkLst>
          <pc:docMk/>
          <pc:sldMk cId="0" sldId="1001"/>
        </pc:sldMkLst>
      </pc:sldChg>
      <pc:sldChg chg="del">
        <pc:chgData name="" userId="eb2ff92a34c2080f" providerId="LiveId" clId="{A85EBD99-ED71-47A0-AE39-70240ED669BE}" dt="2020-11-02T11:21:39.084" v="177" actId="2696"/>
        <pc:sldMkLst>
          <pc:docMk/>
          <pc:sldMk cId="0" sldId="1002"/>
        </pc:sldMkLst>
      </pc:sldChg>
      <pc:sldChg chg="del">
        <pc:chgData name="" userId="eb2ff92a34c2080f" providerId="LiveId" clId="{A85EBD99-ED71-47A0-AE39-70240ED669BE}" dt="2020-11-02T11:21:39.116" v="178" actId="2696"/>
        <pc:sldMkLst>
          <pc:docMk/>
          <pc:sldMk cId="0" sldId="1003"/>
        </pc:sldMkLst>
      </pc:sldChg>
      <pc:sldChg chg="del">
        <pc:chgData name="" userId="eb2ff92a34c2080f" providerId="LiveId" clId="{A85EBD99-ED71-47A0-AE39-70240ED669BE}" dt="2020-11-02T11:21:39.198" v="180" actId="2696"/>
        <pc:sldMkLst>
          <pc:docMk/>
          <pc:sldMk cId="0" sldId="1004"/>
        </pc:sldMkLst>
      </pc:sldChg>
      <pc:sldChg chg="del">
        <pc:chgData name="" userId="eb2ff92a34c2080f" providerId="LiveId" clId="{A85EBD99-ED71-47A0-AE39-70240ED669BE}" dt="2020-11-02T11:21:39.152" v="179" actId="2696"/>
        <pc:sldMkLst>
          <pc:docMk/>
          <pc:sldMk cId="0" sldId="1005"/>
        </pc:sldMkLst>
      </pc:sldChg>
      <pc:sldChg chg="del">
        <pc:chgData name="" userId="eb2ff92a34c2080f" providerId="LiveId" clId="{A85EBD99-ED71-47A0-AE39-70240ED669BE}" dt="2020-11-02T11:54:32.289" v="214" actId="2696"/>
        <pc:sldMkLst>
          <pc:docMk/>
          <pc:sldMk cId="0" sldId="1006"/>
        </pc:sldMkLst>
      </pc:sldChg>
      <pc:sldChg chg="add del">
        <pc:chgData name="" userId="eb2ff92a34c2080f" providerId="LiveId" clId="{A85EBD99-ED71-47A0-AE39-70240ED669BE}" dt="2020-11-02T11:59:44.234" v="238" actId="2696"/>
        <pc:sldMkLst>
          <pc:docMk/>
          <pc:sldMk cId="976192932" sldId="1006"/>
        </pc:sldMkLst>
      </pc:sldChg>
      <pc:sldChg chg="del">
        <pc:chgData name="" userId="eb2ff92a34c2080f" providerId="LiveId" clId="{A85EBD99-ED71-47A0-AE39-70240ED669BE}" dt="2020-11-02T11:54:32.301" v="215" actId="2696"/>
        <pc:sldMkLst>
          <pc:docMk/>
          <pc:sldMk cId="0" sldId="1007"/>
        </pc:sldMkLst>
      </pc:sldChg>
      <pc:sldChg chg="modSp add del">
        <pc:chgData name="" userId="eb2ff92a34c2080f" providerId="LiveId" clId="{A85EBD99-ED71-47A0-AE39-70240ED669BE}" dt="2020-11-02T11:58:51.709" v="221" actId="2696"/>
        <pc:sldMkLst>
          <pc:docMk/>
          <pc:sldMk cId="507958629" sldId="1007"/>
        </pc:sldMkLst>
        <pc:spChg chg="mod">
          <ac:chgData name="" userId="eb2ff92a34c2080f" providerId="LiveId" clId="{A85EBD99-ED71-47A0-AE39-70240ED669BE}" dt="2020-11-02T11:58:39.574" v="220" actId="20577"/>
          <ac:spMkLst>
            <pc:docMk/>
            <pc:sldMk cId="507958629" sldId="1007"/>
            <ac:spMk id="20484" creationId="{AFBAD7A4-749C-F840-85CA-CA4BD91136B3}"/>
          </ac:spMkLst>
        </pc:spChg>
      </pc:sldChg>
      <pc:sldChg chg="addSp delSp modSp add">
        <pc:chgData name="" userId="eb2ff92a34c2080f" providerId="LiveId" clId="{A85EBD99-ED71-47A0-AE39-70240ED669BE}" dt="2020-11-02T12:04:31.966" v="280" actId="478"/>
        <pc:sldMkLst>
          <pc:docMk/>
          <pc:sldMk cId="1631935361" sldId="1008"/>
        </pc:sldMkLst>
        <pc:spChg chg="add del mod">
          <ac:chgData name="" userId="eb2ff92a34c2080f" providerId="LiveId" clId="{A85EBD99-ED71-47A0-AE39-70240ED669BE}" dt="2020-11-02T12:04:31.966" v="280" actId="478"/>
          <ac:spMkLst>
            <pc:docMk/>
            <pc:sldMk cId="1631935361" sldId="1008"/>
            <ac:spMk id="3" creationId="{E7AB729D-E6EF-40ED-AE52-479076097F1D}"/>
          </ac:spMkLst>
        </pc:spChg>
        <pc:spChg chg="add del">
          <ac:chgData name="" userId="eb2ff92a34c2080f" providerId="LiveId" clId="{A85EBD99-ED71-47A0-AE39-70240ED669BE}" dt="2020-11-02T12:04:28.102" v="274"/>
          <ac:spMkLst>
            <pc:docMk/>
            <pc:sldMk cId="1631935361" sldId="1008"/>
            <ac:spMk id="7" creationId="{2BEDD45F-F162-478D-9573-03C2E9913C83}"/>
          </ac:spMkLst>
        </pc:spChg>
        <pc:spChg chg="mod">
          <ac:chgData name="" userId="eb2ff92a34c2080f" providerId="LiveId" clId="{A85EBD99-ED71-47A0-AE39-70240ED669BE}" dt="2020-11-02T12:03:11.474" v="261" actId="404"/>
          <ac:spMkLst>
            <pc:docMk/>
            <pc:sldMk cId="1631935361" sldId="1008"/>
            <ac:spMk id="20484" creationId="{FBC72A75-7736-E74C-A110-969AE9F5E522}"/>
          </ac:spMkLst>
        </pc:spChg>
        <pc:spChg chg="add del">
          <ac:chgData name="" userId="eb2ff92a34c2080f" providerId="LiveId" clId="{A85EBD99-ED71-47A0-AE39-70240ED669BE}" dt="2020-11-02T12:04:31.966" v="280" actId="478"/>
          <ac:spMkLst>
            <pc:docMk/>
            <pc:sldMk cId="1631935361" sldId="1008"/>
            <ac:spMk id="75778" creationId="{2CC19BB1-EDF8-104C-9EC0-EA3D7C30DFFC}"/>
          </ac:spMkLst>
        </pc:spChg>
      </pc:sldChg>
      <pc:sldChg chg="del">
        <pc:chgData name="" userId="eb2ff92a34c2080f" providerId="LiveId" clId="{A85EBD99-ED71-47A0-AE39-70240ED669BE}" dt="2020-11-02T11:46:20.318" v="194" actId="2696"/>
        <pc:sldMkLst>
          <pc:docMk/>
          <pc:sldMk cId="1631935361" sldId="1008"/>
        </pc:sldMkLst>
      </pc:sldChg>
      <pc:sldChg chg="del">
        <pc:chgData name="" userId="eb2ff92a34c2080f" providerId="LiveId" clId="{A85EBD99-ED71-47A0-AE39-70240ED669BE}" dt="2020-11-02T11:46:20.305" v="193" actId="2696"/>
        <pc:sldMkLst>
          <pc:docMk/>
          <pc:sldMk cId="0" sldId="1009"/>
        </pc:sldMkLst>
      </pc:sldChg>
      <pc:sldChg chg="add del">
        <pc:chgData name="" userId="eb2ff92a34c2080f" providerId="LiveId" clId="{A85EBD99-ED71-47A0-AE39-70240ED669BE}" dt="2020-11-02T12:02:43.753" v="258" actId="2696"/>
        <pc:sldMkLst>
          <pc:docMk/>
          <pc:sldMk cId="86360736" sldId="1009"/>
        </pc:sldMkLst>
      </pc:sldChg>
      <pc:sldChg chg="addSp delSp modSp add">
        <pc:chgData name="" userId="eb2ff92a34c2080f" providerId="LiveId" clId="{A85EBD99-ED71-47A0-AE39-70240ED669BE}" dt="2020-11-02T12:04:30.784" v="278" actId="478"/>
        <pc:sldMkLst>
          <pc:docMk/>
          <pc:sldMk cId="465641169" sldId="1010"/>
        </pc:sldMkLst>
        <pc:spChg chg="add del mod">
          <ac:chgData name="" userId="eb2ff92a34c2080f" providerId="LiveId" clId="{A85EBD99-ED71-47A0-AE39-70240ED669BE}" dt="2020-11-02T12:04:30.784" v="278" actId="478"/>
          <ac:spMkLst>
            <pc:docMk/>
            <pc:sldMk cId="465641169" sldId="1010"/>
            <ac:spMk id="3" creationId="{E37E631E-5E4D-40C1-B4D2-A80CC5EB93C9}"/>
          </ac:spMkLst>
        </pc:spChg>
        <pc:spChg chg="add del">
          <ac:chgData name="" userId="eb2ff92a34c2080f" providerId="LiveId" clId="{A85EBD99-ED71-47A0-AE39-70240ED669BE}" dt="2020-11-02T12:04:27.815" v="273"/>
          <ac:spMkLst>
            <pc:docMk/>
            <pc:sldMk cId="465641169" sldId="1010"/>
            <ac:spMk id="7" creationId="{A982E070-859A-4162-821A-F8DF9D3B3124}"/>
          </ac:spMkLst>
        </pc:spChg>
        <pc:spChg chg="mod">
          <ac:chgData name="" userId="eb2ff92a34c2080f" providerId="LiveId" clId="{A85EBD99-ED71-47A0-AE39-70240ED669BE}" dt="2020-11-02T12:03:31.520" v="262" actId="404"/>
          <ac:spMkLst>
            <pc:docMk/>
            <pc:sldMk cId="465641169" sldId="1010"/>
            <ac:spMk id="20484" creationId="{D2F6B13D-8BCF-FA4A-8A3A-22AB75340591}"/>
          </ac:spMkLst>
        </pc:spChg>
        <pc:spChg chg="add del">
          <ac:chgData name="" userId="eb2ff92a34c2080f" providerId="LiveId" clId="{A85EBD99-ED71-47A0-AE39-70240ED669BE}" dt="2020-11-02T12:04:30.784" v="278" actId="478"/>
          <ac:spMkLst>
            <pc:docMk/>
            <pc:sldMk cId="465641169" sldId="1010"/>
            <ac:spMk id="77826" creationId="{61F6C343-B48B-354E-9065-3CAC0572AC08}"/>
          </ac:spMkLst>
        </pc:spChg>
      </pc:sldChg>
      <pc:sldChg chg="del">
        <pc:chgData name="" userId="eb2ff92a34c2080f" providerId="LiveId" clId="{A85EBD99-ED71-47A0-AE39-70240ED669BE}" dt="2020-11-02T11:46:20.334" v="195" actId="2696"/>
        <pc:sldMkLst>
          <pc:docMk/>
          <pc:sldMk cId="465641169" sldId="1010"/>
        </pc:sldMkLst>
      </pc:sldChg>
      <pc:sldChg chg="del">
        <pc:chgData name="" userId="eb2ff92a34c2080f" providerId="LiveId" clId="{A85EBD99-ED71-47A0-AE39-70240ED669BE}" dt="2020-11-02T11:46:20.354" v="196" actId="2696"/>
        <pc:sldMkLst>
          <pc:docMk/>
          <pc:sldMk cId="3124222878" sldId="1011"/>
        </pc:sldMkLst>
      </pc:sldChg>
      <pc:sldChg chg="addSp delSp modSp add">
        <pc:chgData name="" userId="eb2ff92a34c2080f" providerId="LiveId" clId="{A85EBD99-ED71-47A0-AE39-70240ED669BE}" dt="2020-11-02T13:10:16.530" v="374" actId="20577"/>
        <pc:sldMkLst>
          <pc:docMk/>
          <pc:sldMk cId="3124222878" sldId="1011"/>
        </pc:sldMkLst>
        <pc:spChg chg="add del mod">
          <ac:chgData name="" userId="eb2ff92a34c2080f" providerId="LiveId" clId="{A85EBD99-ED71-47A0-AE39-70240ED669BE}" dt="2020-11-02T12:04:29.575" v="276" actId="478"/>
          <ac:spMkLst>
            <pc:docMk/>
            <pc:sldMk cId="3124222878" sldId="1011"/>
            <ac:spMk id="3" creationId="{97D06F85-6E86-47A1-A690-5A98260A8373}"/>
          </ac:spMkLst>
        </pc:spChg>
        <pc:spChg chg="add del">
          <ac:chgData name="" userId="eb2ff92a34c2080f" providerId="LiveId" clId="{A85EBD99-ED71-47A0-AE39-70240ED669BE}" dt="2020-11-02T12:04:27.112" v="272"/>
          <ac:spMkLst>
            <pc:docMk/>
            <pc:sldMk cId="3124222878" sldId="1011"/>
            <ac:spMk id="7" creationId="{6705592D-D823-4B5F-96F7-5CF3AD7D9E97}"/>
          </ac:spMkLst>
        </pc:spChg>
        <pc:spChg chg="add del">
          <ac:chgData name="" userId="eb2ff92a34c2080f" providerId="LiveId" clId="{A85EBD99-ED71-47A0-AE39-70240ED669BE}" dt="2020-11-02T12:04:29.575" v="276" actId="478"/>
          <ac:spMkLst>
            <pc:docMk/>
            <pc:sldMk cId="3124222878" sldId="1011"/>
            <ac:spMk id="79874" creationId="{A8A7C3D6-4BAF-4341-A2DF-85CCEB9C10F4}"/>
          </ac:spMkLst>
        </pc:spChg>
        <pc:spChg chg="mod">
          <ac:chgData name="" userId="eb2ff92a34c2080f" providerId="LiveId" clId="{A85EBD99-ED71-47A0-AE39-70240ED669BE}" dt="2020-11-02T13:10:16.530" v="374" actId="20577"/>
          <ac:spMkLst>
            <pc:docMk/>
            <pc:sldMk cId="3124222878" sldId="1011"/>
            <ac:spMk id="79875" creationId="{8D503922-15A6-8949-812F-5F0696CB7CBD}"/>
          </ac:spMkLst>
        </pc:spChg>
      </pc:sldChg>
      <pc:sldChg chg="del">
        <pc:chgData name="" userId="eb2ff92a34c2080f" providerId="LiveId" clId="{A85EBD99-ED71-47A0-AE39-70240ED669BE}" dt="2020-11-02T11:54:26.101" v="212" actId="2696"/>
        <pc:sldMkLst>
          <pc:docMk/>
          <pc:sldMk cId="0" sldId="1012"/>
        </pc:sldMkLst>
      </pc:sldChg>
      <pc:sldChg chg="del">
        <pc:chgData name="" userId="eb2ff92a34c2080f" providerId="LiveId" clId="{A85EBD99-ED71-47A0-AE39-70240ED669BE}" dt="2020-11-02T11:54:26.086" v="211" actId="2696"/>
        <pc:sldMkLst>
          <pc:docMk/>
          <pc:sldMk cId="0" sldId="1013"/>
        </pc:sldMkLst>
      </pc:sldChg>
      <pc:sldChg chg="del">
        <pc:chgData name="" userId="eb2ff92a34c2080f" providerId="LiveId" clId="{A85EBD99-ED71-47A0-AE39-70240ED669BE}" dt="2020-11-02T11:54:26.120" v="213" actId="2696"/>
        <pc:sldMkLst>
          <pc:docMk/>
          <pc:sldMk cId="0" sldId="1014"/>
        </pc:sldMkLst>
      </pc:sldChg>
      <pc:sldChg chg="del">
        <pc:chgData name="" userId="eb2ff92a34c2080f" providerId="LiveId" clId="{A85EBD99-ED71-47A0-AE39-70240ED669BE}" dt="2020-11-02T11:40:29.128" v="190" actId="2696"/>
        <pc:sldMkLst>
          <pc:docMk/>
          <pc:sldMk cId="0" sldId="1015"/>
        </pc:sldMkLst>
      </pc:sldChg>
      <pc:sldChg chg="del">
        <pc:chgData name="" userId="eb2ff92a34c2080f" providerId="LiveId" clId="{A85EBD99-ED71-47A0-AE39-70240ED669BE}" dt="2020-11-02T11:22:16.611" v="181" actId="2696"/>
        <pc:sldMkLst>
          <pc:docMk/>
          <pc:sldMk cId="1494498552" sldId="1016"/>
        </pc:sldMkLst>
      </pc:sldChg>
      <pc:sldChg chg="add">
        <pc:chgData name="" userId="eb2ff92a34c2080f" providerId="LiveId" clId="{A85EBD99-ED71-47A0-AE39-70240ED669BE}" dt="2020-11-02T11:22:32.559" v="183"/>
        <pc:sldMkLst>
          <pc:docMk/>
          <pc:sldMk cId="1494498552" sldId="1016"/>
        </pc:sldMkLst>
      </pc:sldChg>
      <pc:sldChg chg="modSp add">
        <pc:chgData name="" userId="eb2ff92a34c2080f" providerId="LiveId" clId="{A85EBD99-ED71-47A0-AE39-70240ED669BE}" dt="2020-11-02T12:07:12.985" v="294" actId="1076"/>
        <pc:sldMkLst>
          <pc:docMk/>
          <pc:sldMk cId="3983658359" sldId="1017"/>
        </pc:sldMkLst>
        <pc:spChg chg="mod">
          <ac:chgData name="" userId="eb2ff92a34c2080f" providerId="LiveId" clId="{A85EBD99-ED71-47A0-AE39-70240ED669BE}" dt="2020-11-02T12:07:12.985" v="294" actId="1076"/>
          <ac:spMkLst>
            <pc:docMk/>
            <pc:sldMk cId="3983658359" sldId="1017"/>
            <ac:spMk id="91137" creationId="{E30228DB-0FCD-FF48-B42F-B8BEE8C5D1E0}"/>
          </ac:spMkLst>
        </pc:spChg>
        <pc:grpChg chg="mod">
          <ac:chgData name="" userId="eb2ff92a34c2080f" providerId="LiveId" clId="{A85EBD99-ED71-47A0-AE39-70240ED669BE}" dt="2020-11-02T12:07:08.665" v="293" actId="1076"/>
          <ac:grpSpMkLst>
            <pc:docMk/>
            <pc:sldMk cId="3983658359" sldId="1017"/>
            <ac:grpSpMk id="91138" creationId="{874D8F3F-D04C-F94B-9BBB-64FE9A5D7492}"/>
          </ac:grpSpMkLst>
        </pc:grpChg>
        <pc:picChg chg="mod">
          <ac:chgData name="" userId="eb2ff92a34c2080f" providerId="LiveId" clId="{A85EBD99-ED71-47A0-AE39-70240ED669BE}" dt="2020-11-02T12:07:02.127" v="291" actId="1076"/>
          <ac:picMkLst>
            <pc:docMk/>
            <pc:sldMk cId="3983658359" sldId="1017"/>
            <ac:picMk id="91139" creationId="{72837305-87A1-074A-8716-0D25BE02238D}"/>
          </ac:picMkLst>
        </pc:picChg>
      </pc:sldChg>
      <pc:sldChg chg="del">
        <pc:chgData name="" userId="eb2ff92a34c2080f" providerId="LiveId" clId="{A85EBD99-ED71-47A0-AE39-70240ED669BE}" dt="2020-11-02T11:22:16.626" v="182" actId="2696"/>
        <pc:sldMkLst>
          <pc:docMk/>
          <pc:sldMk cId="3983658359" sldId="1017"/>
        </pc:sldMkLst>
      </pc:sldChg>
      <pc:sldChg chg="modSp add">
        <pc:chgData name="" userId="eb2ff92a34c2080f" providerId="LiveId" clId="{A85EBD99-ED71-47A0-AE39-70240ED669BE}" dt="2020-11-02T11:01:04.276" v="135" actId="404"/>
        <pc:sldMkLst>
          <pc:docMk/>
          <pc:sldMk cId="0" sldId="1043"/>
        </pc:sldMkLst>
        <pc:spChg chg="mod">
          <ac:chgData name="" userId="eb2ff92a34c2080f" providerId="LiveId" clId="{A85EBD99-ED71-47A0-AE39-70240ED669BE}" dt="2020-11-02T11:01:04.276" v="135" actId="404"/>
          <ac:spMkLst>
            <pc:docMk/>
            <pc:sldMk cId="0" sldId="1043"/>
            <ac:spMk id="38916" creationId="{00000000-0000-0000-0000-000000000000}"/>
          </ac:spMkLst>
        </pc:spChg>
      </pc:sldChg>
      <pc:sldChg chg="add">
        <pc:chgData name="" userId="eb2ff92a34c2080f" providerId="LiveId" clId="{A85EBD99-ED71-47A0-AE39-70240ED669BE}" dt="2020-11-02T10:57:34.543" v="120"/>
        <pc:sldMkLst>
          <pc:docMk/>
          <pc:sldMk cId="0" sldId="1044"/>
        </pc:sldMkLst>
      </pc:sldChg>
      <pc:sldChg chg="add">
        <pc:chgData name="" userId="eb2ff92a34c2080f" providerId="LiveId" clId="{A85EBD99-ED71-47A0-AE39-70240ED669BE}" dt="2020-11-02T10:57:34.543" v="120"/>
        <pc:sldMkLst>
          <pc:docMk/>
          <pc:sldMk cId="0" sldId="1045"/>
        </pc:sldMkLst>
      </pc:sldChg>
      <pc:sldChg chg="modSp add">
        <pc:chgData name="" userId="eb2ff92a34c2080f" providerId="LiveId" clId="{A85EBD99-ED71-47A0-AE39-70240ED669BE}" dt="2020-11-02T12:05:32.361" v="281" actId="1076"/>
        <pc:sldMkLst>
          <pc:docMk/>
          <pc:sldMk cId="0" sldId="1046"/>
        </pc:sldMkLst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3" creationId="{00000000-0000-0000-0000-000000000000}"/>
          </ac:spMkLst>
        </pc:spChg>
        <pc:spChg chg="mod">
          <ac:chgData name="" userId="eb2ff92a34c2080f" providerId="LiveId" clId="{A85EBD99-ED71-47A0-AE39-70240ED669BE}" dt="2020-11-02T12:05:32.361" v="281" actId="1076"/>
          <ac:spMkLst>
            <pc:docMk/>
            <pc:sldMk cId="0" sldId="1046"/>
            <ac:spMk id="4" creationId="{28717706-F099-4E3D-AA19-D99F4D64EA6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19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20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21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22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25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27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28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29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30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32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33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34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35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36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41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42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43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44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25602" creationId="{00000000-0000-0000-0000-000000000000}"/>
          </ac:spMkLst>
        </pc:spChg>
        <pc:spChg chg="mod">
          <ac:chgData name="" userId="eb2ff92a34c2080f" providerId="LiveId" clId="{A85EBD99-ED71-47A0-AE39-70240ED669BE}" dt="2020-11-02T11:01:23.997" v="141" actId="1035"/>
          <ac:spMkLst>
            <pc:docMk/>
            <pc:sldMk cId="0" sldId="1046"/>
            <ac:spMk id="25604" creationId="{00000000-0000-0000-0000-000000000000}"/>
          </ac:spMkLst>
        </pc:spChg>
        <pc:spChg chg="mod">
          <ac:chgData name="" userId="eb2ff92a34c2080f" providerId="LiveId" clId="{A85EBD99-ED71-47A0-AE39-70240ED669BE}" dt="2020-11-02T11:01:38.888" v="142" actId="14100"/>
          <ac:spMkLst>
            <pc:docMk/>
            <pc:sldMk cId="0" sldId="1046"/>
            <ac:spMk id="360451" creationId="{00000000-0000-0000-0000-000000000000}"/>
          </ac:spMkLst>
        </pc:spChg>
        <pc:grpChg chg="mod">
          <ac:chgData name="" userId="eb2ff92a34c2080f" providerId="LiveId" clId="{A85EBD99-ED71-47A0-AE39-70240ED669BE}" dt="2020-11-02T11:01:23.997" v="141" actId="1035"/>
          <ac:grpSpMkLst>
            <pc:docMk/>
            <pc:sldMk cId="0" sldId="1046"/>
            <ac:grpSpMk id="2" creationId="{00000000-0000-0000-0000-000000000000}"/>
          </ac:grpSpMkLst>
        </pc:grpChg>
        <pc:grpChg chg="mod">
          <ac:chgData name="" userId="eb2ff92a34c2080f" providerId="LiveId" clId="{A85EBD99-ED71-47A0-AE39-70240ED669BE}" dt="2020-11-02T11:01:23.997" v="141" actId="1035"/>
          <ac:grpSpMkLst>
            <pc:docMk/>
            <pc:sldMk cId="0" sldId="1046"/>
            <ac:grpSpMk id="45" creationId="{00000000-0000-0000-0000-000000000000}"/>
          </ac:grpSpMkLst>
        </pc:grpChg>
      </pc:sldChg>
      <pc:sldChg chg="modSp add">
        <pc:chgData name="" userId="eb2ff92a34c2080f" providerId="LiveId" clId="{A85EBD99-ED71-47A0-AE39-70240ED669BE}" dt="2020-11-02T10:58:38.544" v="126" actId="404"/>
        <pc:sldMkLst>
          <pc:docMk/>
          <pc:sldMk cId="0" sldId="1057"/>
        </pc:sldMkLst>
        <pc:spChg chg="mod">
          <ac:chgData name="" userId="eb2ff92a34c2080f" providerId="LiveId" clId="{A85EBD99-ED71-47A0-AE39-70240ED669BE}" dt="2020-11-02T10:58:38.544" v="126" actId="404"/>
          <ac:spMkLst>
            <pc:docMk/>
            <pc:sldMk cId="0" sldId="1057"/>
            <ac:spMk id="20483" creationId="{00000000-0000-0000-0000-000000000000}"/>
          </ac:spMkLst>
        </pc:spChg>
      </pc:sldChg>
      <pc:sldChg chg="modSp add modNotesTx">
        <pc:chgData name="" userId="eb2ff92a34c2080f" providerId="LiveId" clId="{A85EBD99-ED71-47A0-AE39-70240ED669BE}" dt="2020-11-02T11:59:39.616" v="237" actId="20577"/>
        <pc:sldMkLst>
          <pc:docMk/>
          <pc:sldMk cId="1379723030" sldId="1067"/>
        </pc:sldMkLst>
        <pc:spChg chg="mod">
          <ac:chgData name="" userId="eb2ff92a34c2080f" providerId="LiveId" clId="{A85EBD99-ED71-47A0-AE39-70240ED669BE}" dt="2020-11-02T11:57:45.304" v="217" actId="1076"/>
          <ac:spMkLst>
            <pc:docMk/>
            <pc:sldMk cId="1379723030" sldId="1067"/>
            <ac:spMk id="31747" creationId="{00000000-0000-0000-0000-000000000000}"/>
          </ac:spMkLst>
        </pc:spChg>
      </pc:sldChg>
      <pc:sldChg chg="modSp">
        <pc:chgData name="" userId="eb2ff92a34c2080f" providerId="LiveId" clId="{A85EBD99-ED71-47A0-AE39-70240ED669BE}" dt="2020-11-02T09:31:24.371" v="0" actId="20577"/>
        <pc:sldMkLst>
          <pc:docMk/>
          <pc:sldMk cId="0" sldId="1068"/>
        </pc:sldMkLst>
        <pc:spChg chg="mod">
          <ac:chgData name="" userId="eb2ff92a34c2080f" providerId="LiveId" clId="{A85EBD99-ED71-47A0-AE39-70240ED669BE}" dt="2020-11-02T09:31:24.371" v="0" actId="20577"/>
          <ac:spMkLst>
            <pc:docMk/>
            <pc:sldMk cId="0" sldId="1068"/>
            <ac:spMk id="16386" creationId="{2FDC115F-EA01-D143-A1DE-E4342FD4BE39}"/>
          </ac:spMkLst>
        </pc:spChg>
      </pc:sldChg>
      <pc:sldChg chg="modSp">
        <pc:chgData name="" userId="eb2ff92a34c2080f" providerId="LiveId" clId="{A85EBD99-ED71-47A0-AE39-70240ED669BE}" dt="2020-11-02T12:38:47.328" v="317" actId="20577"/>
        <pc:sldMkLst>
          <pc:docMk/>
          <pc:sldMk cId="0" sldId="1069"/>
        </pc:sldMkLst>
        <pc:spChg chg="mod">
          <ac:chgData name="" userId="eb2ff92a34c2080f" providerId="LiveId" clId="{A85EBD99-ED71-47A0-AE39-70240ED669BE}" dt="2020-11-02T12:38:47.328" v="317" actId="20577"/>
          <ac:spMkLst>
            <pc:docMk/>
            <pc:sldMk cId="0" sldId="1069"/>
            <ac:spMk id="18435" creationId="{4A00521C-DAEB-3D42-8E23-52FC62D22544}"/>
          </ac:spMkLst>
        </pc:spChg>
      </pc:sldChg>
      <pc:sldChg chg="delSp modSp add modTransition">
        <pc:chgData name="" userId="eb2ff92a34c2080f" providerId="LiveId" clId="{A85EBD99-ED71-47A0-AE39-70240ED669BE}" dt="2020-11-02T12:59:20.449" v="349"/>
        <pc:sldMkLst>
          <pc:docMk/>
          <pc:sldMk cId="1969166303" sldId="1070"/>
        </pc:sldMkLst>
        <pc:spChg chg="del">
          <ac:chgData name="" userId="eb2ff92a34c2080f" providerId="LiveId" clId="{A85EBD99-ED71-47A0-AE39-70240ED669BE}" dt="2020-11-02T10:57:56.007" v="122" actId="478"/>
          <ac:spMkLst>
            <pc:docMk/>
            <pc:sldMk cId="1969166303" sldId="1070"/>
            <ac:spMk id="19457" creationId="{00000000-0000-0000-0000-000000000000}"/>
          </ac:spMkLst>
        </pc:spChg>
        <pc:spChg chg="mod">
          <ac:chgData name="" userId="eb2ff92a34c2080f" providerId="LiveId" clId="{A85EBD99-ED71-47A0-AE39-70240ED669BE}" dt="2020-11-02T12:59:20.449" v="349"/>
          <ac:spMkLst>
            <pc:docMk/>
            <pc:sldMk cId="1969166303" sldId="1070"/>
            <ac:spMk id="19461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19:39.746" v="161" actId="1035"/>
        <pc:sldMkLst>
          <pc:docMk/>
          <pc:sldMk cId="1805681353" sldId="1071"/>
        </pc:sldMkLst>
        <pc:spChg chg="mod">
          <ac:chgData name="" userId="eb2ff92a34c2080f" providerId="LiveId" clId="{A85EBD99-ED71-47A0-AE39-70240ED669BE}" dt="2020-11-02T11:19:39.746" v="161" actId="1035"/>
          <ac:spMkLst>
            <pc:docMk/>
            <pc:sldMk cId="1805681353" sldId="1071"/>
            <ac:spMk id="360451" creationId="{00000000-0000-0000-0000-000000000000}"/>
          </ac:spMkLst>
        </pc:spChg>
      </pc:sldChg>
      <pc:sldChg chg="add">
        <pc:chgData name="" userId="eb2ff92a34c2080f" providerId="LiveId" clId="{A85EBD99-ED71-47A0-AE39-70240ED669BE}" dt="2020-11-02T09:42:46.709" v="52"/>
        <pc:sldMkLst>
          <pc:docMk/>
          <pc:sldMk cId="2652418444" sldId="1072"/>
        </pc:sldMkLst>
      </pc:sldChg>
      <pc:sldChg chg="add">
        <pc:chgData name="" userId="eb2ff92a34c2080f" providerId="LiveId" clId="{A85EBD99-ED71-47A0-AE39-70240ED669BE}" dt="2020-11-02T09:42:46.709" v="52"/>
        <pc:sldMkLst>
          <pc:docMk/>
          <pc:sldMk cId="151498133" sldId="1073"/>
        </pc:sldMkLst>
      </pc:sldChg>
      <pc:sldChg chg="add">
        <pc:chgData name="" userId="eb2ff92a34c2080f" providerId="LiveId" clId="{A85EBD99-ED71-47A0-AE39-70240ED669BE}" dt="2020-11-02T09:42:46.709" v="52"/>
        <pc:sldMkLst>
          <pc:docMk/>
          <pc:sldMk cId="251975869" sldId="1074"/>
        </pc:sldMkLst>
      </pc:sldChg>
      <pc:sldChg chg="add">
        <pc:chgData name="" userId="eb2ff92a34c2080f" providerId="LiveId" clId="{A85EBD99-ED71-47A0-AE39-70240ED669BE}" dt="2020-11-02T09:44:07.903" v="53"/>
        <pc:sldMkLst>
          <pc:docMk/>
          <pc:sldMk cId="871583373" sldId="1075"/>
        </pc:sldMkLst>
      </pc:sldChg>
      <pc:sldChg chg="add">
        <pc:chgData name="" userId="eb2ff92a34c2080f" providerId="LiveId" clId="{A85EBD99-ED71-47A0-AE39-70240ED669BE}" dt="2020-11-02T09:46:31.987" v="80"/>
        <pc:sldMkLst>
          <pc:docMk/>
          <pc:sldMk cId="0" sldId="1076"/>
        </pc:sldMkLst>
      </pc:sldChg>
      <pc:sldChg chg="modSp add">
        <pc:chgData name="" userId="eb2ff92a34c2080f" providerId="LiveId" clId="{A85EBD99-ED71-47A0-AE39-70240ED669BE}" dt="2020-11-02T12:39:11.790" v="320" actId="108"/>
        <pc:sldMkLst>
          <pc:docMk/>
          <pc:sldMk cId="246420861" sldId="1077"/>
        </pc:sldMkLst>
        <pc:spChg chg="mod">
          <ac:chgData name="" userId="eb2ff92a34c2080f" providerId="LiveId" clId="{A85EBD99-ED71-47A0-AE39-70240ED669BE}" dt="2020-11-02T12:39:11.790" v="320" actId="108"/>
          <ac:spMkLst>
            <pc:docMk/>
            <pc:sldMk cId="246420861" sldId="1077"/>
            <ac:spMk id="18435" creationId="{4A00521C-DAEB-3D42-8E23-52FC62D22544}"/>
          </ac:spMkLst>
        </pc:spChg>
      </pc:sldChg>
      <pc:sldChg chg="modSp add del">
        <pc:chgData name="" userId="eb2ff92a34c2080f" providerId="LiveId" clId="{A85EBD99-ED71-47A0-AE39-70240ED669BE}" dt="2020-11-02T12:39:28.254" v="322" actId="2696"/>
        <pc:sldMkLst>
          <pc:docMk/>
          <pc:sldMk cId="2220853509" sldId="1078"/>
        </pc:sldMkLst>
        <pc:spChg chg="mod">
          <ac:chgData name="" userId="eb2ff92a34c2080f" providerId="LiveId" clId="{A85EBD99-ED71-47A0-AE39-70240ED669BE}" dt="2020-11-02T09:48:37.168" v="119" actId="108"/>
          <ac:spMkLst>
            <pc:docMk/>
            <pc:sldMk cId="2220853509" sldId="1078"/>
            <ac:spMk id="18435" creationId="{4A00521C-DAEB-3D42-8E23-52FC62D22544}"/>
          </ac:spMkLst>
        </pc:spChg>
      </pc:sldChg>
      <pc:sldChg chg="delSp modSp add modTransition">
        <pc:chgData name="" userId="eb2ff92a34c2080f" providerId="LiveId" clId="{A85EBD99-ED71-47A0-AE39-70240ED669BE}" dt="2020-11-02T12:59:02.494" v="343" actId="20577"/>
        <pc:sldMkLst>
          <pc:docMk/>
          <pc:sldMk cId="2553572871" sldId="1079"/>
        </pc:sldMkLst>
        <pc:spChg chg="del">
          <ac:chgData name="" userId="eb2ff92a34c2080f" providerId="LiveId" clId="{A85EBD99-ED71-47A0-AE39-70240ED669BE}" dt="2020-11-02T10:57:52.337" v="121" actId="478"/>
          <ac:spMkLst>
            <pc:docMk/>
            <pc:sldMk cId="2553572871" sldId="1079"/>
            <ac:spMk id="18433" creationId="{00000000-0000-0000-0000-000000000000}"/>
          </ac:spMkLst>
        </pc:spChg>
        <pc:spChg chg="mod">
          <ac:chgData name="" userId="eb2ff92a34c2080f" providerId="LiveId" clId="{A85EBD99-ED71-47A0-AE39-70240ED669BE}" dt="2020-11-02T12:59:02.494" v="343" actId="20577"/>
          <ac:spMkLst>
            <pc:docMk/>
            <pc:sldMk cId="2553572871" sldId="1079"/>
            <ac:spMk id="18437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04:55.826" v="152" actId="1035"/>
        <pc:sldMkLst>
          <pc:docMk/>
          <pc:sldMk cId="0" sldId="1080"/>
        </pc:sldMkLst>
        <pc:spChg chg="mod">
          <ac:chgData name="" userId="eb2ff92a34c2080f" providerId="LiveId" clId="{A85EBD99-ED71-47A0-AE39-70240ED669BE}" dt="2020-11-02T11:04:55.826" v="152" actId="1035"/>
          <ac:spMkLst>
            <pc:docMk/>
            <pc:sldMk cId="0" sldId="1080"/>
            <ac:spMk id="22530" creationId="{00000000-0000-0000-0000-000000000000}"/>
          </ac:spMkLst>
        </pc:spChg>
        <pc:spChg chg="mod">
          <ac:chgData name="" userId="eb2ff92a34c2080f" providerId="LiveId" clId="{A85EBD99-ED71-47A0-AE39-70240ED669BE}" dt="2020-11-02T11:04:55.826" v="152" actId="1035"/>
          <ac:spMkLst>
            <pc:docMk/>
            <pc:sldMk cId="0" sldId="1080"/>
            <ac:spMk id="22531" creationId="{00000000-0000-0000-0000-000000000000}"/>
          </ac:spMkLst>
        </pc:spChg>
        <pc:spChg chg="mod">
          <ac:chgData name="" userId="eb2ff92a34c2080f" providerId="LiveId" clId="{A85EBD99-ED71-47A0-AE39-70240ED669BE}" dt="2020-11-02T11:04:55.826" v="152" actId="1035"/>
          <ac:spMkLst>
            <pc:docMk/>
            <pc:sldMk cId="0" sldId="1080"/>
            <ac:spMk id="22532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05:19.880" v="154" actId="2711"/>
        <pc:sldMkLst>
          <pc:docMk/>
          <pc:sldMk cId="0" sldId="1081"/>
        </pc:sldMkLst>
        <pc:spChg chg="mod">
          <ac:chgData name="" userId="eb2ff92a34c2080f" providerId="LiveId" clId="{A85EBD99-ED71-47A0-AE39-70240ED669BE}" dt="2020-11-02T11:05:19.880" v="154" actId="2711"/>
          <ac:spMkLst>
            <pc:docMk/>
            <pc:sldMk cId="0" sldId="1081"/>
            <ac:spMk id="2" creationId="{00000000-0000-0000-0000-000000000000}"/>
          </ac:spMkLst>
        </pc:spChg>
      </pc:sldChg>
      <pc:sldChg chg="add">
        <pc:chgData name="" userId="eb2ff92a34c2080f" providerId="LiveId" clId="{A85EBD99-ED71-47A0-AE39-70240ED669BE}" dt="2020-11-02T10:57:34.543" v="120"/>
        <pc:sldMkLst>
          <pc:docMk/>
          <pc:sldMk cId="0" sldId="1082"/>
        </pc:sldMkLst>
      </pc:sldChg>
      <pc:sldChg chg="modSp add">
        <pc:chgData name="" userId="eb2ff92a34c2080f" providerId="LiveId" clId="{A85EBD99-ED71-47A0-AE39-70240ED669BE}" dt="2020-11-02T11:19:53.178" v="162" actId="2711"/>
        <pc:sldMkLst>
          <pc:docMk/>
          <pc:sldMk cId="2613562213" sldId="1083"/>
        </pc:sldMkLst>
        <pc:spChg chg="mod">
          <ac:chgData name="" userId="eb2ff92a34c2080f" providerId="LiveId" clId="{A85EBD99-ED71-47A0-AE39-70240ED669BE}" dt="2020-11-02T11:19:53.178" v="162" actId="2711"/>
          <ac:spMkLst>
            <pc:docMk/>
            <pc:sldMk cId="2613562213" sldId="1083"/>
            <ac:spMk id="4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20:03.198" v="163" actId="2711"/>
        <pc:sldMkLst>
          <pc:docMk/>
          <pc:sldMk cId="1306248189" sldId="1084"/>
        </pc:sldMkLst>
        <pc:spChg chg="mod">
          <ac:chgData name="" userId="eb2ff92a34c2080f" providerId="LiveId" clId="{A85EBD99-ED71-47A0-AE39-70240ED669BE}" dt="2020-11-02T11:20:03.198" v="163" actId="2711"/>
          <ac:spMkLst>
            <pc:docMk/>
            <pc:sldMk cId="1306248189" sldId="1084"/>
            <ac:spMk id="4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53:08.390" v="210" actId="1035"/>
        <pc:sldMkLst>
          <pc:docMk/>
          <pc:sldMk cId="2753105120" sldId="1085"/>
        </pc:sldMkLst>
        <pc:spChg chg="mod">
          <ac:chgData name="" userId="eb2ff92a34c2080f" providerId="LiveId" clId="{A85EBD99-ED71-47A0-AE39-70240ED669BE}" dt="2020-11-02T11:52:51.093" v="207" actId="1076"/>
          <ac:spMkLst>
            <pc:docMk/>
            <pc:sldMk cId="2753105120" sldId="1085"/>
            <ac:spMk id="4" creationId="{00000000-0000-0000-0000-000000000000}"/>
          </ac:spMkLst>
        </pc:spChg>
        <pc:spChg chg="mod">
          <ac:chgData name="" userId="eb2ff92a34c2080f" providerId="LiveId" clId="{A85EBD99-ED71-47A0-AE39-70240ED669BE}" dt="2020-11-02T11:53:08.390" v="210" actId="1035"/>
          <ac:spMkLst>
            <pc:docMk/>
            <pc:sldMk cId="2753105120" sldId="1085"/>
            <ac:spMk id="37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20:25.814" v="165" actId="2711"/>
        <pc:sldMkLst>
          <pc:docMk/>
          <pc:sldMk cId="3674790786" sldId="1086"/>
        </pc:sldMkLst>
        <pc:spChg chg="mod">
          <ac:chgData name="" userId="eb2ff92a34c2080f" providerId="LiveId" clId="{A85EBD99-ED71-47A0-AE39-70240ED669BE}" dt="2020-11-02T11:20:25.814" v="165" actId="2711"/>
          <ac:spMkLst>
            <pc:docMk/>
            <pc:sldMk cId="3674790786" sldId="1086"/>
            <ac:spMk id="4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51:48.326" v="199" actId="122"/>
        <pc:sldMkLst>
          <pc:docMk/>
          <pc:sldMk cId="1113670031" sldId="1087"/>
        </pc:sldMkLst>
        <pc:spChg chg="mod">
          <ac:chgData name="" userId="eb2ff92a34c2080f" providerId="LiveId" clId="{A85EBD99-ED71-47A0-AE39-70240ED669BE}" dt="2020-11-02T11:51:48.326" v="199" actId="122"/>
          <ac:spMkLst>
            <pc:docMk/>
            <pc:sldMk cId="1113670031" sldId="1087"/>
            <ac:spMk id="365575" creationId="{00000000-0000-0000-0000-000000000000}"/>
          </ac:spMkLst>
        </pc:spChg>
        <pc:spChg chg="mod">
          <ac:chgData name="" userId="eb2ff92a34c2080f" providerId="LiveId" clId="{A85EBD99-ED71-47A0-AE39-70240ED669BE}" dt="2020-11-02T11:51:48.326" v="199" actId="122"/>
          <ac:spMkLst>
            <pc:docMk/>
            <pc:sldMk cId="1113670031" sldId="1087"/>
            <ac:spMk id="365586" creationId="{00000000-0000-0000-0000-000000000000}"/>
          </ac:spMkLst>
        </pc:spChg>
        <pc:spChg chg="mod">
          <ac:chgData name="" userId="eb2ff92a34c2080f" providerId="LiveId" clId="{A85EBD99-ED71-47A0-AE39-70240ED669BE}" dt="2020-11-02T11:51:48.326" v="199" actId="122"/>
          <ac:spMkLst>
            <pc:docMk/>
            <pc:sldMk cId="1113670031" sldId="1087"/>
            <ac:spMk id="365587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0:58:49.523" v="127" actId="404"/>
        <pc:sldMkLst>
          <pc:docMk/>
          <pc:sldMk cId="0" sldId="1088"/>
        </pc:sldMkLst>
        <pc:spChg chg="mod">
          <ac:chgData name="" userId="eb2ff92a34c2080f" providerId="LiveId" clId="{A85EBD99-ED71-47A0-AE39-70240ED669BE}" dt="2020-11-02T10:58:49.523" v="127" actId="404"/>
          <ac:spMkLst>
            <pc:docMk/>
            <pc:sldMk cId="0" sldId="1088"/>
            <ac:spMk id="21507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2:02:30.999" v="257" actId="20577"/>
        <pc:sldMkLst>
          <pc:docMk/>
          <pc:sldMk cId="1327595475" sldId="1089"/>
        </pc:sldMkLst>
        <pc:spChg chg="mod">
          <ac:chgData name="" userId="eb2ff92a34c2080f" providerId="LiveId" clId="{A85EBD99-ED71-47A0-AE39-70240ED669BE}" dt="2020-11-02T12:02:30.999" v="257" actId="20577"/>
          <ac:spMkLst>
            <pc:docMk/>
            <pc:sldMk cId="1327595475" sldId="1089"/>
            <ac:spMk id="31747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38:03.013" v="189" actId="122"/>
        <pc:sldMkLst>
          <pc:docMk/>
          <pc:sldMk cId="3240989798" sldId="1090"/>
        </pc:sldMkLst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17" creationId="{00000000-0000-0000-0000-000000000000}"/>
          </ac:spMkLst>
        </pc:spChg>
        <pc:spChg chg="mod">
          <ac:chgData name="" userId="eb2ff92a34c2080f" providerId="LiveId" clId="{A85EBD99-ED71-47A0-AE39-70240ED669BE}" dt="2020-11-02T11:38:01.321" v="188" actId="120"/>
          <ac:spMkLst>
            <pc:docMk/>
            <pc:sldMk cId="3240989798" sldId="1090"/>
            <ac:spMk id="18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19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20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21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22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23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24" creationId="{00000000-0000-0000-0000-000000000000}"/>
          </ac:spMkLst>
        </pc:spChg>
        <pc:spChg chg="mod">
          <ac:chgData name="" userId="eb2ff92a34c2080f" providerId="LiveId" clId="{A85EBD99-ED71-47A0-AE39-70240ED669BE}" dt="2020-11-02T11:38:01.321" v="188" actId="120"/>
          <ac:spMkLst>
            <pc:docMk/>
            <pc:sldMk cId="3240989798" sldId="1090"/>
            <ac:spMk id="25" creationId="{00000000-0000-0000-0000-000000000000}"/>
          </ac:spMkLst>
        </pc:spChg>
        <pc:spChg chg="mod">
          <ac:chgData name="" userId="eb2ff92a34c2080f" providerId="LiveId" clId="{A85EBD99-ED71-47A0-AE39-70240ED669BE}" dt="2020-11-02T11:38:01.321" v="188" actId="120"/>
          <ac:spMkLst>
            <pc:docMk/>
            <pc:sldMk cId="3240989798" sldId="1090"/>
            <ac:spMk id="26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27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28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29" creationId="{00000000-0000-0000-0000-000000000000}"/>
          </ac:spMkLst>
        </pc:spChg>
        <pc:spChg chg="mod">
          <ac:chgData name="" userId="eb2ff92a34c2080f" providerId="LiveId" clId="{A85EBD99-ED71-47A0-AE39-70240ED669BE}" dt="2020-11-02T11:38:03.013" v="189" actId="122"/>
          <ac:spMkLst>
            <pc:docMk/>
            <pc:sldMk cId="3240989798" sldId="1090"/>
            <ac:spMk id="30" creationId="{00000000-0000-0000-0000-000000000000}"/>
          </ac:spMkLst>
        </pc:spChg>
        <pc:spChg chg="mod">
          <ac:chgData name="" userId="eb2ff92a34c2080f" providerId="LiveId" clId="{A85EBD99-ED71-47A0-AE39-70240ED669BE}" dt="2020-11-02T11:21:02.383" v="167" actId="2711"/>
          <ac:spMkLst>
            <pc:docMk/>
            <pc:sldMk cId="3240989798" sldId="1090"/>
            <ac:spMk id="31" creationId="{00000000-0000-0000-0000-000000000000}"/>
          </ac:spMkLst>
        </pc:spChg>
        <pc:spChg chg="mod">
          <ac:chgData name="" userId="eb2ff92a34c2080f" providerId="LiveId" clId="{A85EBD99-ED71-47A0-AE39-70240ED669BE}" dt="2020-11-02T11:00:31.861" v="133" actId="404"/>
          <ac:spMkLst>
            <pc:docMk/>
            <pc:sldMk cId="3240989798" sldId="1090"/>
            <ac:spMk id="38916" creationId="{00000000-0000-0000-0000-000000000000}"/>
          </ac:spMkLst>
        </pc:spChg>
      </pc:sldChg>
      <pc:sldChg chg="modSp add">
        <pc:chgData name="" userId="eb2ff92a34c2080f" providerId="LiveId" clId="{A85EBD99-ED71-47A0-AE39-70240ED669BE}" dt="2020-11-02T11:01:55.097" v="148" actId="1035"/>
        <pc:sldMkLst>
          <pc:docMk/>
          <pc:sldMk cId="3678308743" sldId="1091"/>
        </pc:sldMkLst>
        <pc:spChg chg="mod">
          <ac:chgData name="" userId="eb2ff92a34c2080f" providerId="LiveId" clId="{A85EBD99-ED71-47A0-AE39-70240ED669BE}" dt="2020-11-02T11:01:55.097" v="148" actId="1035"/>
          <ac:spMkLst>
            <pc:docMk/>
            <pc:sldMk cId="3678308743" sldId="1091"/>
            <ac:spMk id="2" creationId="{00000000-0000-0000-0000-000000000000}"/>
          </ac:spMkLst>
        </pc:spChg>
        <pc:spChg chg="mod">
          <ac:chgData name="" userId="eb2ff92a34c2080f" providerId="LiveId" clId="{A85EBD99-ED71-47A0-AE39-70240ED669BE}" dt="2020-11-02T11:01:55.097" v="148" actId="1035"/>
          <ac:spMkLst>
            <pc:docMk/>
            <pc:sldMk cId="3678308743" sldId="1091"/>
            <ac:spMk id="3" creationId="{00000000-0000-0000-0000-000000000000}"/>
          </ac:spMkLst>
        </pc:spChg>
      </pc:sldChg>
      <pc:sldChg chg="add">
        <pc:chgData name="" userId="eb2ff92a34c2080f" providerId="LiveId" clId="{A85EBD99-ED71-47A0-AE39-70240ED669BE}" dt="2020-11-02T10:57:34.543" v="120"/>
        <pc:sldMkLst>
          <pc:docMk/>
          <pc:sldMk cId="3999899443" sldId="1092"/>
        </pc:sldMkLst>
      </pc:sldChg>
      <pc:sldChg chg="add">
        <pc:chgData name="" userId="eb2ff92a34c2080f" providerId="LiveId" clId="{A85EBD99-ED71-47A0-AE39-70240ED669BE}" dt="2020-11-02T10:57:34.543" v="120"/>
        <pc:sldMkLst>
          <pc:docMk/>
          <pc:sldMk cId="2899472353" sldId="1093"/>
        </pc:sldMkLst>
      </pc:sldChg>
      <pc:sldChg chg="add">
        <pc:chgData name="" userId="eb2ff92a34c2080f" providerId="LiveId" clId="{A85EBD99-ED71-47A0-AE39-70240ED669BE}" dt="2020-11-02T10:57:34.543" v="120"/>
        <pc:sldMkLst>
          <pc:docMk/>
          <pc:sldMk cId="3133745367" sldId="1094"/>
        </pc:sldMkLst>
      </pc:sldChg>
      <pc:sldChg chg="modSp add">
        <pc:chgData name="" userId="eb2ff92a34c2080f" providerId="LiveId" clId="{A85EBD99-ED71-47A0-AE39-70240ED669BE}" dt="2020-11-02T12:39:41.811" v="324" actId="108"/>
        <pc:sldMkLst>
          <pc:docMk/>
          <pc:sldMk cId="1178002869" sldId="1095"/>
        </pc:sldMkLst>
        <pc:spChg chg="mod">
          <ac:chgData name="" userId="eb2ff92a34c2080f" providerId="LiveId" clId="{A85EBD99-ED71-47A0-AE39-70240ED669BE}" dt="2020-11-02T12:39:41.811" v="324" actId="108"/>
          <ac:spMkLst>
            <pc:docMk/>
            <pc:sldMk cId="1178002869" sldId="1095"/>
            <ac:spMk id="18435" creationId="{4A00521C-DAEB-3D42-8E23-52FC62D22544}"/>
          </ac:spMkLst>
        </pc:spChg>
      </pc:sldChg>
      <pc:sldChg chg="modSp add">
        <pc:chgData name="" userId="eb2ff92a34c2080f" providerId="LiveId" clId="{A85EBD99-ED71-47A0-AE39-70240ED669BE}" dt="2020-11-02T12:40:05.882" v="327" actId="108"/>
        <pc:sldMkLst>
          <pc:docMk/>
          <pc:sldMk cId="2479817901" sldId="1096"/>
        </pc:sldMkLst>
        <pc:spChg chg="mod">
          <ac:chgData name="" userId="eb2ff92a34c2080f" providerId="LiveId" clId="{A85EBD99-ED71-47A0-AE39-70240ED669BE}" dt="2020-11-02T12:40:05.882" v="327" actId="108"/>
          <ac:spMkLst>
            <pc:docMk/>
            <pc:sldMk cId="2479817901" sldId="1096"/>
            <ac:spMk id="18435" creationId="{4A00521C-DAEB-3D42-8E23-52FC62D22544}"/>
          </ac:spMkLst>
        </pc:spChg>
      </pc:sldChg>
      <pc:sldMasterChg chg="delSp">
        <pc:chgData name="" userId="eb2ff92a34c2080f" providerId="LiveId" clId="{A85EBD99-ED71-47A0-AE39-70240ED669BE}" dt="2020-11-02T09:31:46.384" v="1" actId="478"/>
        <pc:sldMasterMkLst>
          <pc:docMk/>
          <pc:sldMasterMk cId="0" sldId="2147483649"/>
        </pc:sldMasterMkLst>
        <pc:spChg chg="del">
          <ac:chgData name="" userId="eb2ff92a34c2080f" providerId="LiveId" clId="{A85EBD99-ED71-47A0-AE39-70240ED669BE}" dt="2020-11-02T09:31:46.384" v="1" actId="478"/>
          <ac:spMkLst>
            <pc:docMk/>
            <pc:sldMasterMk cId="0" sldId="2147483649"/>
            <ac:spMk id="1031" creationId="{55C8A25D-6D23-1540-963F-749206AB5184}"/>
          </ac:spMkLst>
        </pc:sp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533DF2-D2E3-0243-BFB3-AA9B3E0F5A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2000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EDDB2-7EAF-094F-B56C-B8B74D07BD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2000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FECCC91-D9E4-704A-AD46-37691061FD9F}" type="datetimeFigureOut">
              <a:rPr lang="zh-CN" altLang="en-US"/>
              <a:pPr>
                <a:defRPr/>
              </a:pPr>
              <a:t>2022/9/22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787B1-4A19-F248-976C-12EEEC2932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2000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36AA7-59FF-FE43-A2C2-D1E59FB7EF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2000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B580ED1-1A7D-F849-BCF8-336F0A68FE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C28C02-DB23-7044-9C94-46EF655B8A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7C7A08E-B3E4-644E-B46D-414DDA9F5D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802C255-143C-364A-A5E5-8579C3B9ABA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368D73E-657C-3B4A-97E0-E8B37CADBA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1B9234A-8722-1B4B-9616-8E96D1E762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C08F7D1-D2E6-464D-8B4E-040C88F39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3F8D72C-8737-7547-AEBB-4731E25BC8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1A514E33-4AF2-DC47-B0EC-DEF07BC4D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CA948AE-78D2-5D43-8AC7-468E65C54180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</a:t>
            </a:fld>
            <a:endParaRPr kumimoji="0"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39991F8-05D0-A14B-900A-54B35658E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28FFA4A-A1E6-D54C-BC4B-62FF6838F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4E73F1D1-9C7F-4643-9D1C-5967E858A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B89ACF93-BB29-0844-B096-C0BDBCB689A8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17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E34ABDD-568F-B248-BD31-FA8CEBCB5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266078-224F-D049-919C-01CE0E6E3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96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75AF2DBC-4444-B34C-AE2E-5EF3EEAAF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3A29A48B-DEED-6A40-97B4-B5DAFB6DD050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18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A1A7247-1F27-664F-8EA8-62E068EDC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452282E-A407-D24C-9D82-60AD03E47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3B73433-3ACB-2147-8A3E-203A17243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F078939A-6844-854D-A43F-4DDE9F4B4F20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19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96C97C7-BC15-0949-998B-F12389071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B1940E7-4798-144F-80E8-DE5046F2D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585434D6-7CB2-394F-AC30-A1947596B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85F7ACD8-6E12-924F-95B7-D1BEB85E9FA8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20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BA00494-1F3E-AF46-AB23-F32756CE5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3B0717-0958-834F-96EB-292396834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CC4F164E-67AB-F849-ACA9-55EF0BA33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AEC43D0C-F6A6-4B44-A3F6-CCBDAC88AED6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21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6D3C085-22C1-F346-AB46-D3DF93FAF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62C5374-118D-9444-9DCA-27B114263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53151EE6-63FD-5742-84B8-0528AA45B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06E1C9AF-5E72-7C4C-BDFC-D8208AE3B777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22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FE20EB0-0303-BC4D-BB78-A88B9E101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A7EF082-F7BE-904B-A7D8-593B7EADA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6AF10AB-E48B-B242-B2C8-A08FE84E0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5314C314-F149-0448-BD01-AA674E98A304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23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1DD3304-C7E3-5A46-B6E4-E9156148B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3321E9B-D2E1-A44D-A220-300ADDFFA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64BF9C40-0AEF-2244-A69F-36940A051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C66C83D5-093A-B540-9413-FB966792F27F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24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3E0092C-2E2A-4844-B454-11684F336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3254D0C-9B32-484D-B362-090264476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4E73F1D1-9C7F-4643-9D1C-5967E858A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B89ACF93-BB29-0844-B096-C0BDBCB689A8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25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E34ABDD-568F-B248-BD31-FA8CEBCB5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266078-224F-D049-919C-01CE0E6E3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9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4E73F1D1-9C7F-4643-9D1C-5967E858A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B89ACF93-BB29-0844-B096-C0BDBCB689A8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2</a:t>
            </a:fld>
            <a:endParaRPr kumimoji="0"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E34ABDD-568F-B248-BD31-FA8CEBCB5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266078-224F-D049-919C-01CE0E6E3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4C974A-46DE-C74A-921C-09721EB152A8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122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defRPr/>
            </a:pPr>
            <a:r>
              <a:rPr lang="en-US" altLang="zh-CN" dirty="0"/>
              <a:t>Steps</a:t>
            </a:r>
          </a:p>
          <a:p>
            <a:pPr lvl="0"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 invoked finger with an appropriate string</a:t>
            </a:r>
          </a:p>
          <a:p>
            <a:pPr lvl="0"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 Made a process at a remote site have a buffer overflow</a:t>
            </a:r>
          </a:p>
          <a:p>
            <a:pPr lvl="0"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 executed code that gave the worm access to the remote system</a:t>
            </a:r>
          </a:p>
          <a:p>
            <a:pPr lvl="0"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 The worm replicated itself and consumed virtually all of the machine’s computing resources</a:t>
            </a:r>
          </a:p>
          <a:p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The author of the worm was caught and prosecuted. He was sentenced to 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 3 years probation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2 400 hours of community service 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 and a $10,500 fine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12CF9870-DF39-C540-86A2-239C976B9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629BD641-759D-6E4D-94BD-9ECB7868E6AC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48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6867F9B-EFCF-8E4B-8B2B-E731F5410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B63A42A-448C-7947-9951-D13D19F74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33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3AD452CE-661B-204E-96BC-1563F653B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D57882FC-D7C7-B04D-AEF0-3398E8EC2429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49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EF66E69-19CE-474A-B92A-F99072977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C4FDFD2-8DBA-3D43-AFC8-FF8C02EAC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9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9FE505D3-F00D-784A-8805-848DC8AAB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EEA1C3C5-7636-A64B-8332-F7B68E8021C4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50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FA49A1B1-FA96-1246-B10A-A322633B3C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CA22E7-0BB0-BC49-8702-4F7510667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914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4C974A-46DE-C74A-921C-09721EB152A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41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4E73F1D1-9C7F-4643-9D1C-5967E858A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B89ACF93-BB29-0844-B096-C0BDBCB689A8}" type="slidenum">
              <a:rPr kumimoji="0" lang="zh-CN" altLang="en-US" sz="1200" b="0" smtClean="0">
                <a:solidFill>
                  <a:schemeClr val="tx1"/>
                </a:solidFill>
              </a:rPr>
              <a:pPr/>
              <a:t>13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E34ABDD-568F-B248-BD31-FA8CEBCB5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266078-224F-D049-919C-01CE0E6E3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72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30B79330-AEE2-AC4C-AA19-2DC3E17019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1DDA-A660-4A97-80D7-8CA07F663F19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C8213E0-4D2C-944F-B848-BF318C4BE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2E1759E-CC27-5A40-BF8F-504826B12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CD00-BAA8-8448-9095-2B2FD615AB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75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325D5E-FBD2-6A4B-BFF7-85A96B2CA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8FAC7-E35C-4A10-BAB5-2AD8F4FBA881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CEBC3C-79F2-264E-9FA1-9CDD7CF93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6990E2-FC96-BE46-A31E-A6A8D634A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E93F1-ED44-0247-BBD5-EB9C70A636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45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DAB8AD-03E8-CC4C-8802-5541AC4EAA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33CA4-2511-4ED6-9807-827559E7B455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4329C8-02E9-BD4B-B525-B0F66DB75C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CB716F-F21E-D24E-B741-C2B90E7CA3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8284-762B-AA4E-8DFF-058F8B49F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50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9CDB3-D0AF-D94C-8061-DC27E98774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04960-C7EB-40F2-BF29-D6C1C8C4A5BC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9BA96-2F5C-A242-BF11-3EFA26CAC1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415997-2452-C748-9B5A-F5584F8E5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3EFEA-6FFA-2142-A417-3B280FF84C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4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30181-0A1B-3F4B-990C-FDBAEFD83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716F2-62F9-4175-BB0F-10113E638201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F2B0B8-14E8-0848-85C1-68E8301CE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2F7893-2E6D-6D40-B5D3-4715EAD3D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42413-53A9-E241-AB05-8349D87725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21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72F0DD-E983-464E-8ECF-C7C9898AF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DA2E1-B6B5-49C7-BFCE-C89A4A676720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7EC53A-2B76-F94B-8090-89955CC3FE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B3057C-CFD0-B64E-BFFE-577A28A83E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033F-56D4-184D-BA8B-0FC873FB3F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79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54321-DC43-7F46-A899-78416DEAAB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72235-9A77-4A7C-9C22-1F64E21E959A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F2D21-C130-234B-AC35-7311488CF1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F5AF5-7594-0946-BAD7-CE07EFD7B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A5A9-E3E3-244B-A77B-0FA2936DAA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39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1A91F9-B0A3-4D43-8B42-9B522597CC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356BC-BF1A-4988-9E98-07F09D8F8C37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AF3940-8379-A743-A79D-31C86B427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B5CC0B-BDB7-AB49-84B6-6F2CC93133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E4FE-FFFB-F64E-9CFE-8F862BBFCB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4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53FF2A-5A90-004C-BA2C-2FC2B8B8A1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CFBF-B422-48AD-89D5-78EF5FEB7376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54DB77-6CF8-6E45-8423-5BBA03728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43DC11-BC50-774D-AB3A-53CE3DF883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A0413-A23A-F241-BA2B-EA26B62EFC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19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494B37-D586-6442-BCA4-4B41A987D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D5E61-D970-4B81-BFF8-2496D490D8A6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D291E1-99A6-4F48-A74A-6573197150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2BC14C5-D1A8-094B-B725-EE023E5ED4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085C-46D4-9146-919B-2B422FBC8F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75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D4C2D-3F92-EC4A-B418-7001F3B72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6AB36-ECBB-4820-9FAA-EEEDFFBAFE4E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98A45-B9CE-0444-ACD2-408B701ADE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ED83F-D993-D54E-B696-2777D9067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AA0A4-3067-0E4A-95F1-6276733062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0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61A97-F48B-6B4B-B8D4-D5D2F77FB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16F6D-7E12-4943-B262-00ED7B3AA3C8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300A6-048D-004A-8651-BCF96F188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37CAE-BBE4-1C49-B570-B5BFBEC28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AED98-3DA3-2B43-BF17-A32CF5AA1B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82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FB0E71-66DE-BF43-A60C-BBD89C30A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A62BE8D-227B-A94E-891A-16EB58B34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D1594B-64A6-BE4F-B9A8-23A5B8E685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61140F-D6AB-4CBB-A530-B012D9DA33A1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891C06-F2C0-554C-B043-B303F06350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8B7705A-4B28-C74B-A01E-F62DB516D2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9DA80427-BCDF-9640-9706-0154D0F941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6.png"/><Relationship Id="rId4" Type="http://schemas.openxmlformats.org/officeDocument/2006/relationships/package" Target="../embeddings/Microsoft_Excel_Worksheet.xlsx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package" Target="../embeddings/Microsoft_Excel_Worksheet2.xlsx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FDC115F-EA01-D143-A1DE-E4342FD4BE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Machine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Level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Representation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of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Programs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(V)</a:t>
            </a:r>
            <a:endParaRPr lang="en-US" altLang="zh-CN" sz="3600" dirty="0">
              <a:latin typeface="方正姚体"/>
              <a:ea typeface="方正姚体"/>
              <a:cs typeface="方正姚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sz="2400" dirty="0"/>
              <a:t>Arguments passed in </a:t>
            </a:r>
            <a:r>
              <a:rPr lang="en-US" sz="2400" dirty="0">
                <a:latin typeface="Courier New"/>
                <a:cs typeface="Courier New"/>
              </a:rPr>
              <a:t>%xmm0</a:t>
            </a:r>
            <a:r>
              <a:rPr lang="en-US" sz="2400" dirty="0"/>
              <a:t>, </a:t>
            </a:r>
            <a:r>
              <a:rPr lang="en-US" sz="2400" dirty="0">
                <a:latin typeface="Courier New"/>
                <a:cs typeface="Courier New"/>
              </a:rPr>
              <a:t>%xmm1</a:t>
            </a:r>
            <a:r>
              <a:rPr lang="en-US" sz="2400" dirty="0"/>
              <a:t>, ...</a:t>
            </a:r>
          </a:p>
          <a:p>
            <a:r>
              <a:rPr lang="en-US" sz="2400" dirty="0"/>
              <a:t>Result returned in </a:t>
            </a:r>
            <a:r>
              <a:rPr lang="en-US" sz="2400" dirty="0">
                <a:latin typeface="Courier New"/>
                <a:cs typeface="Courier New"/>
              </a:rPr>
              <a:t>%xmm0</a:t>
            </a:r>
            <a:endParaRPr lang="en-US" sz="2400" dirty="0"/>
          </a:p>
          <a:p>
            <a:r>
              <a:rPr lang="en-US" sz="2400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321D5-620D-4E86-9397-67EF7410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40160"/>
            <a:ext cx="8423597" cy="1944216"/>
          </a:xfrm>
        </p:spPr>
        <p:txBody>
          <a:bodyPr/>
          <a:lstStyle/>
          <a:p>
            <a:r>
              <a:rPr lang="en-US" sz="2400" dirty="0"/>
              <a:t>Integer (and pointer) arguments passed in regular registers</a:t>
            </a:r>
          </a:p>
          <a:p>
            <a:r>
              <a:rPr lang="en-US" sz="2400" dirty="0"/>
              <a:t>FP values passed in XMM registers</a:t>
            </a:r>
          </a:p>
          <a:p>
            <a:r>
              <a:rPr lang="en-US" sz="2400" dirty="0"/>
              <a:t>Different </a:t>
            </a:r>
            <a:r>
              <a:rPr lang="en-US" sz="2400" dirty="0" err="1"/>
              <a:t>mov</a:t>
            </a:r>
            <a:r>
              <a:rPr lang="en-US" sz="2400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212976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5046261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7134E-C4AD-40B7-9CAA-FDAA2384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52750"/>
            <a:ext cx="8915400" cy="3676650"/>
          </a:xfrm>
        </p:spPr>
        <p:txBody>
          <a:bodyPr/>
          <a:lstStyle/>
          <a:p>
            <a:r>
              <a:rPr lang="en-US" sz="2400" i="1" dirty="0"/>
              <a:t>Lots</a:t>
            </a:r>
            <a:r>
              <a:rPr lang="en-US" sz="2400" dirty="0"/>
              <a:t> of instructions</a:t>
            </a:r>
          </a:p>
          <a:p>
            <a:pPr lvl="1"/>
            <a:r>
              <a:rPr lang="en-US" sz="2000" dirty="0"/>
              <a:t>Different operations, different formats, ...</a:t>
            </a:r>
          </a:p>
          <a:p>
            <a:r>
              <a:rPr lang="en-US" sz="2400" dirty="0"/>
              <a:t>Floating-point comparisons</a:t>
            </a:r>
          </a:p>
          <a:p>
            <a:pPr lvl="1"/>
            <a:r>
              <a:rPr lang="en-US" sz="2000" dirty="0"/>
              <a:t>Instructions </a:t>
            </a:r>
            <a:r>
              <a:rPr lang="en-US" sz="2000" b="1" dirty="0" err="1">
                <a:latin typeface="Courier New"/>
                <a:cs typeface="Courier New"/>
              </a:rPr>
              <a:t>ucomiss</a:t>
            </a:r>
            <a:r>
              <a:rPr lang="en-US" sz="2000" dirty="0"/>
              <a:t> and </a:t>
            </a:r>
            <a:r>
              <a:rPr lang="en-US" sz="2000" b="1" dirty="0" err="1">
                <a:latin typeface="Courier New"/>
                <a:cs typeface="Courier New"/>
              </a:rPr>
              <a:t>ucomisd</a:t>
            </a:r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dirty="0"/>
              <a:t>Set condition codes ZF, PF and CF</a:t>
            </a:r>
          </a:p>
          <a:p>
            <a:pPr lvl="1"/>
            <a:r>
              <a:rPr lang="en-US" sz="2000" dirty="0"/>
              <a:t>Zeros OF and SF</a:t>
            </a:r>
          </a:p>
          <a:p>
            <a:r>
              <a:rPr lang="en-US" sz="2400" dirty="0"/>
              <a:t>Using constant values</a:t>
            </a:r>
          </a:p>
          <a:p>
            <a:pPr lvl="1"/>
            <a:r>
              <a:rPr lang="en-US" sz="2000" dirty="0"/>
              <a:t>Set XMM0 register to 0 with instruction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xorpd</a:t>
            </a:r>
            <a:r>
              <a:rPr lang="en-US" sz="2000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sz="2000" dirty="0"/>
              <a:t>Others loaded from memory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BC0E4-8FF8-4366-9D08-6DF46FB178F4}"/>
              </a:ext>
            </a:extLst>
          </p:cNvPr>
          <p:cNvSpPr/>
          <p:nvPr/>
        </p:nvSpPr>
        <p:spPr bwMode="auto">
          <a:xfrm>
            <a:off x="3678560" y="4495800"/>
            <a:ext cx="360040" cy="4010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045C4-480C-43DD-9F1F-14AB1029578F}"/>
              </a:ext>
            </a:extLst>
          </p:cNvPr>
          <p:cNvSpPr txBox="1"/>
          <p:nvPr/>
        </p:nvSpPr>
        <p:spPr>
          <a:xfrm>
            <a:off x="3999545" y="4964668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Parity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7EF3-652D-4BBF-B7AA-1FC6E5D6DAA5}"/>
              </a:ext>
            </a:extLst>
          </p:cNvPr>
          <p:cNvSpPr txBox="1"/>
          <p:nvPr/>
        </p:nvSpPr>
        <p:spPr>
          <a:xfrm>
            <a:off x="5896714" y="4133671"/>
            <a:ext cx="309488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UNORDERED: ZF,PF,CF←111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GREATER_THAN: ZF,PF,CF←000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LESS_THAN: ZF,PF,CF←001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EQUAL: ZF,PF,CF←100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195D4-2BA8-734F-9CD5-8A0685C33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83475"/>
            <a:ext cx="6807229" cy="127975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AEC5B0-EBF0-4148-9708-B187359F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A3687-3F78-FA40-8BB2-83C21C9D736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58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74C3379F-48F5-1847-BC7A-24D96BCD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1B25C7-AB09-9D43-9A11-5945A1FA32D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70055E9-BB79-9641-9379-0EC17EF1E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A00521C-DAEB-3D42-8E23-52FC62D22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Floating point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Memory layout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Understanding pointer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Buffer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4642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18" y="1386868"/>
            <a:ext cx="8305800" cy="4419600"/>
          </a:xfrm>
        </p:spPr>
        <p:txBody>
          <a:bodyPr/>
          <a:lstStyle/>
          <a:p>
            <a:r>
              <a:rPr lang="en-US" sz="2400" dirty="0"/>
              <a:t>Stack</a:t>
            </a:r>
          </a:p>
          <a:p>
            <a:pPr lvl="1"/>
            <a:r>
              <a:rPr lang="en-US" sz="2000" dirty="0"/>
              <a:t>Runtime stack (8MB limit)</a:t>
            </a:r>
          </a:p>
          <a:p>
            <a:pPr lvl="1"/>
            <a:r>
              <a:rPr lang="en-US" sz="2000" dirty="0"/>
              <a:t>E. </a:t>
            </a:r>
            <a:r>
              <a:rPr lang="en-US" sz="2000" dirty="0" err="1"/>
              <a:t>g</a:t>
            </a:r>
            <a:r>
              <a:rPr lang="en-US" sz="2000" dirty="0"/>
              <a:t>., local variables</a:t>
            </a:r>
          </a:p>
          <a:p>
            <a:r>
              <a:rPr lang="en-US" sz="2400" dirty="0"/>
              <a:t>Heap</a:t>
            </a:r>
          </a:p>
          <a:p>
            <a:pPr lvl="1"/>
            <a:r>
              <a:rPr lang="en-US" sz="2000" dirty="0"/>
              <a:t>Dynamically allocated as needed</a:t>
            </a:r>
          </a:p>
          <a:p>
            <a:pPr lvl="1"/>
            <a:r>
              <a:rPr lang="en-US" sz="2000" dirty="0"/>
              <a:t>When call  </a:t>
            </a:r>
            <a:r>
              <a:rPr lang="en-US" sz="2000" dirty="0" err="1"/>
              <a:t>malloc</a:t>
            </a:r>
            <a:r>
              <a:rPr lang="en-US" sz="2000" dirty="0"/>
              <a:t>(), </a:t>
            </a:r>
            <a:r>
              <a:rPr lang="en-US" sz="2000" dirty="0" err="1"/>
              <a:t>calloc</a:t>
            </a:r>
            <a:r>
              <a:rPr lang="en-US" sz="2000" dirty="0"/>
              <a:t>(), new()</a:t>
            </a:r>
          </a:p>
          <a:p>
            <a:r>
              <a:rPr lang="en-US" sz="2400" dirty="0"/>
              <a:t>Data</a:t>
            </a:r>
          </a:p>
          <a:p>
            <a:pPr lvl="1"/>
            <a:r>
              <a:rPr lang="en-US" sz="2000" dirty="0"/>
              <a:t>Statically allocated data</a:t>
            </a:r>
          </a:p>
          <a:p>
            <a:pPr lvl="1"/>
            <a:r>
              <a:rPr lang="en-US" sz="2000" dirty="0"/>
              <a:t>E.g., global </a:t>
            </a:r>
            <a:r>
              <a:rPr lang="en-US" sz="2000" dirty="0" err="1"/>
              <a:t>vars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static</a:t>
            </a:r>
            <a:r>
              <a:rPr lang="en-US" sz="2000" dirty="0"/>
              <a:t> </a:t>
            </a:r>
            <a:r>
              <a:rPr lang="en-US" sz="2000" dirty="0" err="1"/>
              <a:t>vars</a:t>
            </a:r>
            <a:r>
              <a:rPr lang="en-US" sz="2000" dirty="0"/>
              <a:t>, string constants</a:t>
            </a:r>
          </a:p>
          <a:p>
            <a:r>
              <a:rPr lang="en-US" sz="2400" dirty="0"/>
              <a:t>Text  / Shared Libraries</a:t>
            </a:r>
          </a:p>
          <a:p>
            <a:pPr lvl="1"/>
            <a:r>
              <a:rPr lang="en-US" sz="2000" dirty="0"/>
              <a:t>Executable machine instructions</a:t>
            </a:r>
          </a:p>
          <a:p>
            <a:pPr lvl="1"/>
            <a:r>
              <a:rPr lang="en-US" sz="2000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306D85-1D09-4896-9709-6F73E34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020" y="6362462"/>
            <a:ext cx="1295400" cy="457200"/>
          </a:xfrm>
        </p:spPr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28);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32);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50D77E-8570-4C7B-96BF-A172767F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8062" y="6326502"/>
            <a:ext cx="1295400" cy="457200"/>
          </a:xfrm>
        </p:spPr>
        <p:txBody>
          <a:bodyPr/>
          <a:lstStyle/>
          <a:p>
            <a:pPr>
              <a:defRPr/>
            </a:pPr>
            <a:fld id="{314A0413-A23A-F241-BA2B-EA26B62EFC63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4876800" y="1752600"/>
              <a:ext cx="2001838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876800" y="2073275"/>
              <a:ext cx="200183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FDDF45-F706-4C91-806B-8E90B4BB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43800" y="6378957"/>
            <a:ext cx="1295400" cy="457200"/>
          </a:xfrm>
        </p:spPr>
        <p:txBody>
          <a:bodyPr/>
          <a:lstStyle/>
          <a:p>
            <a:pPr>
              <a:defRPr/>
            </a:pPr>
            <a:fld id="{314A0413-A23A-F241-BA2B-EA26B62EFC63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74C3379F-48F5-1847-BC7A-24D96BCD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1B25C7-AB09-9D43-9A11-5945A1FA32D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70055E9-BB79-9641-9379-0EC17EF1E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A00521C-DAEB-3D42-8E23-52FC62D22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Floating point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Memory layout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Understanding pointer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Buffer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17800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6">
            <a:extLst>
              <a:ext uri="{FF2B5EF4-FFF2-40B4-BE49-F238E27FC236}">
                <a16:creationId xmlns:a16="http://schemas.microsoft.com/office/drawing/2014/main" id="{3DB9F8D8-690F-5C4F-868F-E90CEFDF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6519C-E53D-7D4A-90D6-5E4C7962437B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2CDD925-9BA4-BB45-9222-A690D7863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</a:t>
            </a:r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id="{27E7A39A-57B1-B74C-B6A6-ACB272C39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096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Every pointer has a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object has type 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 pointer to this object has type T *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Special void * type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Represents a generic pointer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malloc returns a generic pointer</a:t>
            </a:r>
          </a:p>
          <a:p>
            <a:r>
              <a:rPr lang="en-US" altLang="zh-CN">
                <a:ea typeface="宋体" panose="02010600030101010101" pitchFamily="2" charset="-122"/>
              </a:rPr>
              <a:t>Every pointer has a value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4CEE4A7F-1DCC-A84D-B2C7-E42C2C61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A890C-19FE-784E-959C-048B7F993D29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9C6F4D4-909C-DC49-9C28-2028A069C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553243-EF76-EA4E-ADF8-005E02540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Pointers are created with the &amp; operator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Applied to </a:t>
            </a:r>
            <a:r>
              <a:rPr lang="en-US" altLang="zh-CN" i="1">
                <a:ea typeface="宋体" panose="02010600030101010101" pitchFamily="2" charset="-122"/>
              </a:rPr>
              <a:t>lvalue</a:t>
            </a:r>
            <a:r>
              <a:rPr lang="en-US" altLang="zh-CN">
                <a:ea typeface="宋体" panose="02010600030101010101" pitchFamily="2" charset="-122"/>
              </a:rPr>
              <a:t> expression</a:t>
            </a:r>
          </a:p>
          <a:p>
            <a:pPr lvl="2">
              <a:spcBef>
                <a:spcPts val="300"/>
              </a:spcBef>
            </a:pPr>
            <a:r>
              <a:rPr lang="en-US" altLang="zh-CN" sz="2400">
                <a:ea typeface="宋体" panose="02010600030101010101" pitchFamily="2" charset="-122"/>
              </a:rPr>
              <a:t>Lvalue expression can appear on the left side of assignment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Pointers are dereferenced with the operator *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result is a value having the type associated with the pointer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Arrays and pointers are closed related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name of array can be viewed as a pointer constant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 ip[0] is equivalent to *ip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74C3379F-48F5-1847-BC7A-24D96BCD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1B25C7-AB09-9D43-9A11-5945A1FA32D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70055E9-BB79-9641-9379-0EC17EF1E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A00521C-DAEB-3D42-8E23-52FC62D22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Floating point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Memory layout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Understanding pointer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Buffer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overflow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Suggested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readings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3.10,3.11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406C906E-F034-1744-876A-728FE880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9D4F80-78C1-D541-85F0-6514D8CB2FB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FFE4DEA-6A76-F940-B1FE-8759594E6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Pointer Arithmetic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78300B5-8BF5-EB42-B7CE-BEE5BA756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Addition and subtraction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p+i ,  p-i (result is a pointer)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p-q (result is a int)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Referencing &amp; dereferencing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*p, &amp;E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Subscription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A[i], *(A+i)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36F15E45-C9C0-DD4C-99F6-E2F9BBB6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769CD3-0124-D74A-8678-B45A8CC1153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E8738A3-0CC4-B748-BA77-A17B71D42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can point to functions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A1027D0-626E-5048-BE36-46872B310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void   (*f)(int *)</a:t>
            </a:r>
          </a:p>
          <a:p>
            <a:r>
              <a:rPr lang="en-US" altLang="zh-CN">
                <a:ea typeface="宋体" panose="02010600030101010101" pitchFamily="2" charset="-122"/>
              </a:rPr>
              <a:t>f is a pointer to function</a:t>
            </a:r>
          </a:p>
          <a:p>
            <a:r>
              <a:rPr lang="en-US" altLang="zh-CN">
                <a:ea typeface="宋体" panose="02010600030101010101" pitchFamily="2" charset="-122"/>
              </a:rPr>
              <a:t>The function taken int * as argument</a:t>
            </a:r>
          </a:p>
          <a:p>
            <a:r>
              <a:rPr lang="en-US" altLang="zh-CN">
                <a:ea typeface="宋体" panose="02010600030101010101" pitchFamily="2" charset="-122"/>
              </a:rPr>
              <a:t>The return type of the function is void</a:t>
            </a:r>
          </a:p>
          <a:p>
            <a:r>
              <a:rPr lang="en-US" altLang="zh-CN">
                <a:ea typeface="宋体" panose="02010600030101010101" pitchFamily="2" charset="-122"/>
              </a:rPr>
              <a:t>Assignment makes f point to func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f = func</a:t>
            </a:r>
          </a:p>
          <a:p>
            <a:r>
              <a:rPr lang="en-US" altLang="zh-CN">
                <a:ea typeface="宋体" panose="02010600030101010101" pitchFamily="2" charset="-122"/>
              </a:rPr>
              <a:t>Notice the precedence of the operators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void   *f(int *) declares f is a function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(void *)    f(int *)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EBCFDCB0-DBA2-1447-8EEB-B5E310A2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6EF850-8190-4047-9779-E710D96A1B8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FD6A4F2-1D2D-764C-AE03-375D89CB9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方正舒体" pitchFamily="2" charset="-122"/>
              </a:rPr>
              <a:t>Pointer Declaration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0868EC7-13BD-F54C-BED1-27C3E1EE9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 char 	**argv ;</a:t>
            </a:r>
          </a:p>
          <a:p>
            <a:r>
              <a:rPr lang="en-US" altLang="zh-CN">
                <a:ea typeface="宋体" panose="02010600030101010101" pitchFamily="2" charset="-122"/>
              </a:rPr>
              <a:t> int 	(*daytab)[13]</a:t>
            </a:r>
          </a:p>
          <a:p>
            <a:r>
              <a:rPr lang="en-US" altLang="zh-CN">
                <a:ea typeface="宋体" panose="02010600030101010101" pitchFamily="2" charset="-122"/>
              </a:rPr>
              <a:t> int 	(*comp)()</a:t>
            </a:r>
          </a:p>
          <a:p>
            <a:r>
              <a:rPr lang="en-US" altLang="zh-CN">
                <a:ea typeface="宋体" panose="02010600030101010101" pitchFamily="2" charset="-122"/>
              </a:rPr>
              <a:t> char 	(*(*x())[])()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 returning pointer to array[ ] of pointer to function returning char</a:t>
            </a:r>
          </a:p>
          <a:p>
            <a:r>
              <a:rPr lang="en-US" altLang="zh-CN">
                <a:ea typeface="宋体" panose="02010600030101010101" pitchFamily="2" charset="-122"/>
              </a:rPr>
              <a:t> char	(*(*x[3])())[5]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Array[3] of pointer to function returning pointer to array[5] of char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97C1294F-6F31-0844-B49A-78F26393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891E0F-3767-8148-B2AE-6CD0D442E250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D54F762-516C-854A-805F-F7633BAA3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 operators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9C1B45-0D4F-1242-99DB-588C0D319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Operators					Associativity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() [] -&gt;  .  ++ --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!  ~  ++  -- +  -  *  &amp;  (type)  sizeof	right to left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*  /  %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+  -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&lt;&lt;  &gt;&gt;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&lt;  &lt;=  &gt;  &gt;=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==  !=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&amp;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^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|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&amp;&amp;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||							left to right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?:							right to left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=  +=  -=  *=  /=  %=  &amp;=  ^=  !=  &lt;&lt;=  &gt;&gt;=	right to left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,							left to right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Note: Unary +, -, and * have higher precedence than binary forms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5BA7EC0C-7A78-E440-ACFE-EAB48D1E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584D48-A919-B245-A222-FCF740881834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3FD25AF-AD3E-E04B-9AC1-0C9D33801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 Passing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86557C0-EE0C-C743-B6BB-193DE252E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Call by value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 f(xp)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Call by reference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 f(&amp;xp)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74C3379F-48F5-1847-BC7A-24D96BCD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1B25C7-AB09-9D43-9A11-5945A1FA32DC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70055E9-BB79-9641-9379-0EC17EF1E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A00521C-DAEB-3D42-8E23-52FC62D22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Floating point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Memory layout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Understanding pointer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Buffer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47981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5A861D-4B97-4251-B667-C8973FF9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0B0890-58A5-45AB-A1A9-E3CF0140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E4FD25-4815-4EE0-88B8-00002F90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153400" cy="5791200"/>
          </a:xfrm>
        </p:spPr>
        <p:txBody>
          <a:bodyPr/>
          <a:lstStyle/>
          <a:p>
            <a:pPr eaLnBrk="1" hangingPunct="1"/>
            <a:r>
              <a:rPr lang="en-US" sz="2400" dirty="0"/>
              <a:t>Implementation of Unix function </a:t>
            </a:r>
            <a:r>
              <a:rPr lang="en-US" sz="2400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  <a:p>
            <a:pPr lvl="1" eaLnBrk="1" hangingPunct="1"/>
            <a:r>
              <a:rPr lang="en-US" sz="2000" dirty="0"/>
              <a:t>No way to specify limit on number of characters to read</a:t>
            </a:r>
          </a:p>
          <a:p>
            <a:pPr eaLnBrk="1" hangingPunct="1"/>
            <a:r>
              <a:rPr lang="en-US" sz="2400" dirty="0"/>
              <a:t>Similar problems with other library functions</a:t>
            </a:r>
          </a:p>
          <a:p>
            <a:pPr lvl="1" eaLnBrk="1" hangingPunct="1"/>
            <a:r>
              <a:rPr lang="en-US" sz="2000" b="1" dirty="0" err="1">
                <a:latin typeface="Courier New" pitchFamily="49" charset="0"/>
              </a:rPr>
              <a:t>strcpy</a:t>
            </a:r>
            <a:r>
              <a:rPr lang="en-US" sz="2000" b="1" dirty="0"/>
              <a:t>, </a:t>
            </a:r>
            <a:r>
              <a:rPr lang="en-US" sz="2000" b="1" dirty="0" err="1">
                <a:latin typeface="Courier New" pitchFamily="49" charset="0"/>
              </a:rPr>
              <a:t>strcat</a:t>
            </a:r>
            <a:r>
              <a:rPr lang="en-US" sz="2000" dirty="0"/>
              <a:t>: Copy strings of arbitrary length</a:t>
            </a:r>
          </a:p>
          <a:p>
            <a:pPr lvl="1" eaLnBrk="1" hangingPunct="1"/>
            <a:r>
              <a:rPr lang="en-US" sz="2000" b="1" dirty="0" err="1">
                <a:latin typeface="Courier New" pitchFamily="49" charset="0"/>
              </a:rPr>
              <a:t>scanf</a:t>
            </a:r>
            <a:r>
              <a:rPr lang="en-US" sz="2000" b="1" dirty="0"/>
              <a:t>, </a:t>
            </a:r>
            <a:r>
              <a:rPr lang="en-US" sz="2000" b="1" dirty="0" err="1">
                <a:latin typeface="Courier New" pitchFamily="49" charset="0"/>
              </a:rPr>
              <a:t>fscanf</a:t>
            </a:r>
            <a:r>
              <a:rPr lang="en-US" sz="2000" b="1" dirty="0"/>
              <a:t>, </a:t>
            </a:r>
            <a:r>
              <a:rPr lang="en-US" sz="2000" b="1" dirty="0" err="1">
                <a:latin typeface="Courier New" pitchFamily="49" charset="0"/>
              </a:rPr>
              <a:t>sscanf</a:t>
            </a:r>
            <a:r>
              <a:rPr lang="en-US" sz="2000" b="1" dirty="0"/>
              <a:t>, </a:t>
            </a:r>
            <a:r>
              <a:rPr lang="en-US" sz="2000" dirty="0"/>
              <a:t>when given </a:t>
            </a:r>
            <a:r>
              <a:rPr lang="en-US" sz="2000" b="1" dirty="0">
                <a:latin typeface="Courier New" pitchFamily="49" charset="0"/>
              </a:rPr>
              <a:t>%s</a:t>
            </a:r>
            <a:r>
              <a:rPr lang="en-US" sz="2000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2954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78A011-E076-42E9-B330-B32451C3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</a:t>
            </a:r>
          </a:p>
          <a:p>
            <a:pPr lvl="2"/>
            <a:r>
              <a:rPr lang="en-US" dirty="0"/>
              <a:t>Documented in book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DDC71-4538-46BA-8BA5-6C92A4B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3214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FF0000"/>
                </a:solidFill>
                <a:latin typeface="+mn-lt"/>
                <a:ea typeface="+mj-ea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  <a:ea typeface="+mj-ea"/>
                <a:sym typeface="Wingdings"/>
              </a:rPr>
              <a:t>	is big enough?</a:t>
            </a:r>
            <a:endParaRPr lang="en-US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962B3B-D057-4A49-B6F8-6D3865EB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8600"/>
            <a:ext cx="7099300" cy="573087"/>
          </a:xfrm>
        </p:spPr>
        <p:txBody>
          <a:bodyPr/>
          <a:lstStyle/>
          <a:p>
            <a:pPr eaLnBrk="1" hangingPunct="1"/>
            <a:r>
              <a:rPr lang="en-US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411287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637588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230687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94962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B3BD1A-9EFC-4179-A569-76D6B3FA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295400" cy="457200"/>
          </a:xfrm>
        </p:spPr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4648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52D535-70FD-4030-9B68-CFE8BFCA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B3AE04-EC8B-4A55-B7AF-3F682A69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Overflowed buffer, but did not corrupt state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0BCF8-A44B-424E-A30A-F4EA798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562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C5273-522F-4DB9-88B6-9BB422DB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#3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60332" y="51816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91301" y="6012260"/>
            <a:ext cx="443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53066F-C2F0-4783-BB5F-65EBB45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retq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register_tm_clones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5410200"/>
            <a:ext cx="6340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“Returns” to unrelated code</a:t>
            </a:r>
          </a:p>
          <a:p>
            <a:r>
              <a:rPr lang="en-US" sz="1800" dirty="0">
                <a:latin typeface="+mn-lt"/>
              </a:rPr>
              <a:t>Lots of things happen, without modifying critical state</a:t>
            </a:r>
          </a:p>
          <a:p>
            <a:r>
              <a:rPr lang="en-US" sz="1800" dirty="0">
                <a:latin typeface="+mn-lt"/>
              </a:rPr>
              <a:t>Eventually executes </a:t>
            </a:r>
            <a:r>
              <a:rPr lang="en-US" sz="1800" dirty="0" err="1">
                <a:latin typeface="+mn-lt"/>
                <a:cs typeface="Courier"/>
              </a:rPr>
              <a:t>retq</a:t>
            </a:r>
            <a:r>
              <a:rPr lang="en-US" sz="1800" b="0" dirty="0">
                <a:latin typeface="+mn-lt"/>
                <a:cs typeface="Calibri"/>
              </a:rPr>
              <a:t> </a:t>
            </a:r>
            <a:r>
              <a:rPr lang="en-US" sz="1800" dirty="0">
                <a:latin typeface="+mn-lt"/>
              </a:rPr>
              <a:t>back to </a:t>
            </a:r>
            <a:r>
              <a:rPr lang="en-US" sz="1800" dirty="0">
                <a:latin typeface="+mn-lt"/>
                <a:cs typeface="Courier"/>
              </a:rPr>
              <a:t>main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6CB6E9-B7B7-45F2-B9CB-5521033D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9078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2D98E8-B8C2-4555-A830-5769B019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06" y="1219200"/>
            <a:ext cx="8281987" cy="5454650"/>
          </a:xfrm>
        </p:spPr>
        <p:txBody>
          <a:bodyPr/>
          <a:lstStyle/>
          <a:p>
            <a:pPr eaLnBrk="1" hangingPunct="1"/>
            <a:r>
              <a:rPr lang="en-US" sz="2400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sz="2400" dirty="0"/>
              <a:t>Distressingly common in real programs</a:t>
            </a:r>
          </a:p>
          <a:p>
            <a:pPr lvl="1" eaLnBrk="1" hangingPunct="1"/>
            <a:r>
              <a:rPr lang="en-US" sz="2000" dirty="0"/>
              <a:t>Programmers keep making the same mistakes </a:t>
            </a:r>
            <a:r>
              <a:rPr lang="en-US" sz="2000" dirty="0">
                <a:sym typeface="Wingdings"/>
              </a:rPr>
              <a:t></a:t>
            </a:r>
          </a:p>
          <a:p>
            <a:pPr lvl="1" eaLnBrk="1" hangingPunct="1"/>
            <a:r>
              <a:rPr lang="en-US" sz="2000" dirty="0">
                <a:sym typeface="Wingdings"/>
              </a:rPr>
              <a:t>Recent measures make these attacks much more difficult</a:t>
            </a:r>
            <a:endParaRPr lang="en-US" sz="2000" dirty="0"/>
          </a:p>
          <a:p>
            <a:pPr eaLnBrk="1" hangingPunct="1"/>
            <a:r>
              <a:rPr lang="en-US" sz="2400" dirty="0"/>
              <a:t>Examples across the decades</a:t>
            </a:r>
          </a:p>
          <a:p>
            <a:pPr lvl="1" eaLnBrk="1" hangingPunct="1"/>
            <a:r>
              <a:rPr lang="en-US" sz="2000" dirty="0"/>
              <a:t>Original “Internet worm” (1988)</a:t>
            </a:r>
          </a:p>
          <a:p>
            <a:pPr lvl="1" eaLnBrk="1" hangingPunct="1"/>
            <a:r>
              <a:rPr lang="en-US" sz="2000" dirty="0"/>
              <a:t>“IM wars” (1999)</a:t>
            </a:r>
          </a:p>
          <a:p>
            <a:pPr lvl="1" eaLnBrk="1" hangingPunct="1"/>
            <a:r>
              <a:rPr lang="en-US" sz="2000" dirty="0"/>
              <a:t>Twilight hack on Wii (2000s)</a:t>
            </a:r>
          </a:p>
          <a:p>
            <a:pPr lvl="1" eaLnBrk="1" hangingPunct="1"/>
            <a:r>
              <a:rPr lang="en-US" sz="2000" dirty="0"/>
              <a:t>… and many, many more</a:t>
            </a:r>
          </a:p>
          <a:p>
            <a:pPr eaLnBrk="1" hangingPunct="1"/>
            <a:r>
              <a:rPr lang="en-US" sz="2400" dirty="0"/>
              <a:t>You will learn some of the tricks in </a:t>
            </a:r>
            <a:r>
              <a:rPr lang="en-US" sz="2400" dirty="0" err="1"/>
              <a:t>attacklab</a:t>
            </a:r>
            <a:endParaRPr lang="en-US" sz="2400" dirty="0"/>
          </a:p>
          <a:p>
            <a:pPr lvl="1" eaLnBrk="1" hangingPunct="1"/>
            <a:r>
              <a:rPr lang="en-US" sz="2000" dirty="0"/>
              <a:t>Hopefully to convince you to never leave such holes in your programs!!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640B31-CBD3-4A18-8810-93EB31C6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Media Registers(Floating)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4318000" y="1257300"/>
            <a:ext cx="3962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%xmm0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4318000" y="1866900"/>
            <a:ext cx="3962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%xmm1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4318000" y="2476500"/>
            <a:ext cx="3962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%xmm2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4318000" y="3086100"/>
            <a:ext cx="3962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%xmm3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4318000" y="3695700"/>
            <a:ext cx="3962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%xmm4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4318000" y="4305300"/>
            <a:ext cx="3962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%xmm5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4318000" y="5524500"/>
            <a:ext cx="3962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%xmm15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219200"/>
            <a:ext cx="75184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%ymm0</a:t>
            </a: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828800"/>
            <a:ext cx="75184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%ymm1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438400"/>
            <a:ext cx="75184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%ymm2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3048000"/>
            <a:ext cx="75184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%ymm3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657600"/>
            <a:ext cx="75184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%ymm4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267200"/>
            <a:ext cx="75184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%ymm5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86400"/>
            <a:ext cx="75184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ymm15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A43B1-7E48-5946-9B4F-FD3E1CE01A68}"/>
              </a:ext>
            </a:extLst>
          </p:cNvPr>
          <p:cNvSpPr/>
          <p:nvPr/>
        </p:nvSpPr>
        <p:spPr>
          <a:xfrm>
            <a:off x="4135172" y="4943445"/>
            <a:ext cx="553998" cy="40011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52543-6641-2A46-BF16-0EC26A53911C}"/>
              </a:ext>
            </a:extLst>
          </p:cNvPr>
          <p:cNvSpPr/>
          <p:nvPr/>
        </p:nvSpPr>
        <p:spPr>
          <a:xfrm>
            <a:off x="7941846" y="59690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69A3F1-ADA9-644F-B52F-AE00F7961C73}"/>
              </a:ext>
            </a:extLst>
          </p:cNvPr>
          <p:cNvSpPr/>
          <p:nvPr/>
        </p:nvSpPr>
        <p:spPr>
          <a:xfrm>
            <a:off x="4195470" y="5962590"/>
            <a:ext cx="56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/>
              <a:t>127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E4F6B2-2ABA-8F4A-9EC8-178A5E614185}"/>
              </a:ext>
            </a:extLst>
          </p:cNvPr>
          <p:cNvSpPr/>
          <p:nvPr/>
        </p:nvSpPr>
        <p:spPr>
          <a:xfrm>
            <a:off x="656014" y="5992327"/>
            <a:ext cx="56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/>
              <a:t>255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755C0-C1AD-1148-9626-5BBD2EEC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295400" cy="457200"/>
          </a:xfrm>
        </p:spPr>
        <p:txBody>
          <a:bodyPr/>
          <a:lstStyle/>
          <a:p>
            <a:pPr>
              <a:defRPr/>
            </a:pPr>
            <a:fld id="{CD0A3687-3F78-FA40-8BB2-83C21C9D7368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71898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53" y="1179232"/>
            <a:ext cx="8281987" cy="5454650"/>
          </a:xfrm>
        </p:spPr>
        <p:txBody>
          <a:bodyPr/>
          <a:lstStyle/>
          <a:p>
            <a:pPr eaLnBrk="1" hangingPunct="1"/>
            <a:r>
              <a:rPr lang="en-US" sz="2400" dirty="0"/>
              <a:t>Exploited a few vulnerabilities to spread</a:t>
            </a:r>
          </a:p>
          <a:p>
            <a:pPr lvl="1" eaLnBrk="1" hangingPunct="1"/>
            <a:r>
              <a:rPr lang="en-US" sz="2000" dirty="0"/>
              <a:t>Early versions of the finger server (</a:t>
            </a:r>
            <a:r>
              <a:rPr lang="en-US" sz="2000" dirty="0" err="1"/>
              <a:t>fingerd</a:t>
            </a:r>
            <a:r>
              <a:rPr lang="en-US" sz="2000" dirty="0"/>
              <a:t>) used </a:t>
            </a:r>
            <a:r>
              <a:rPr lang="en-US" sz="2000" b="1" dirty="0">
                <a:latin typeface="Courier New" pitchFamily="49" charset="0"/>
              </a:rPr>
              <a:t>gets()</a:t>
            </a:r>
            <a:r>
              <a:rPr lang="en-US" sz="2000" b="1" dirty="0"/>
              <a:t> </a:t>
            </a:r>
            <a:r>
              <a:rPr lang="en-US" sz="2000" dirty="0"/>
              <a:t>to read the argument sent by the client:</a:t>
            </a:r>
          </a:p>
          <a:p>
            <a:pPr lvl="2" eaLnBrk="1" hangingPunct="1"/>
            <a:r>
              <a:rPr lang="en-US" sz="1800" b="1" dirty="0">
                <a:latin typeface="Courier New" pitchFamily="49" charset="0"/>
              </a:rPr>
              <a:t>finger </a:t>
            </a:r>
            <a:r>
              <a:rPr lang="en-US" sz="1800" b="1" dirty="0" err="1">
                <a:latin typeface="Courier New" pitchFamily="49" charset="0"/>
              </a:rPr>
              <a:t>droh@cs.cmu.edu</a:t>
            </a:r>
            <a:endParaRPr lang="en-US" sz="1800" b="1" dirty="0">
              <a:latin typeface="Courier New" pitchFamily="49" charset="0"/>
            </a:endParaRPr>
          </a:p>
          <a:p>
            <a:pPr lvl="1" eaLnBrk="1" hangingPunct="1"/>
            <a:r>
              <a:rPr lang="en-US" sz="2000" dirty="0"/>
              <a:t>Worm attacked </a:t>
            </a:r>
            <a:r>
              <a:rPr lang="en-US" sz="2000" dirty="0" err="1"/>
              <a:t>fingerd</a:t>
            </a:r>
            <a:r>
              <a:rPr lang="en-US" sz="2000" dirty="0"/>
              <a:t> server by sending phony argument:</a:t>
            </a:r>
          </a:p>
          <a:p>
            <a:pPr lvl="2" eaLnBrk="1" hangingPunct="1"/>
            <a:r>
              <a:rPr lang="en-US" sz="1800" b="1" dirty="0">
                <a:latin typeface="Courier New" pitchFamily="49" charset="0"/>
              </a:rPr>
              <a:t>finger</a:t>
            </a:r>
            <a:r>
              <a:rPr lang="en-US" sz="1800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sz="1800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sz="2400" dirty="0"/>
              <a:t>Once on a machine, scanned for other machines to attack</a:t>
            </a:r>
          </a:p>
          <a:p>
            <a:pPr lvl="1" eaLnBrk="1" hangingPunct="1"/>
            <a:r>
              <a:rPr lang="en-US" sz="2000" dirty="0"/>
              <a:t>invaded ~6000 computers in hours (10% of the Internet </a:t>
            </a:r>
            <a:r>
              <a:rPr lang="en-US" sz="2000" dirty="0">
                <a:sym typeface="Wingdings"/>
              </a:rPr>
              <a:t> )</a:t>
            </a:r>
          </a:p>
          <a:p>
            <a:pPr lvl="2" eaLnBrk="1" hangingPunct="1"/>
            <a:r>
              <a:rPr lang="en-US" sz="1800" dirty="0">
                <a:sym typeface="Wingdings"/>
              </a:rPr>
              <a:t>see June 1989 article in </a:t>
            </a:r>
            <a:r>
              <a:rPr lang="en-US" sz="1800" i="1" dirty="0">
                <a:sym typeface="Wingdings"/>
              </a:rPr>
              <a:t>Comm. of the ACM</a:t>
            </a:r>
            <a:endParaRPr lang="en-US" sz="1800" i="1" dirty="0"/>
          </a:p>
          <a:p>
            <a:pPr lvl="1" eaLnBrk="1" hangingPunct="1"/>
            <a:r>
              <a:rPr lang="en-US" sz="2000" dirty="0"/>
              <a:t>the young author of the worm was prosecuted…</a:t>
            </a:r>
          </a:p>
          <a:p>
            <a:pPr lvl="1" eaLnBrk="1" hangingPunct="1"/>
            <a:r>
              <a:rPr lang="en-US" sz="2000" dirty="0"/>
              <a:t>and CERT was formed… still homed at CMU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D31C86-5C17-460C-84C3-9C0CC5DB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sz="2400" dirty="0"/>
              <a:t>July, 1999</a:t>
            </a:r>
          </a:p>
          <a:p>
            <a:pPr lvl="1" eaLnBrk="1" hangingPunct="1"/>
            <a:r>
              <a:rPr lang="en-US" sz="2000" dirty="0"/>
              <a:t>Microsoft launches MSN Messenger (instant messaging system).</a:t>
            </a:r>
          </a:p>
          <a:p>
            <a:pPr lvl="1" eaLnBrk="1" hangingPunct="1"/>
            <a:r>
              <a:rPr lang="en-US" sz="2000" dirty="0"/>
              <a:t>Messenger clients can access popular AOL Instant Messaging Service (AIM) servers</a:t>
            </a:r>
          </a:p>
          <a:p>
            <a:pPr eaLnBrk="1" hangingPunct="1"/>
            <a:endParaRPr lang="en-US" sz="2400" dirty="0"/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/>
            <a:endParaRPr lang="en-US" sz="2400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F4151D-1CDD-4CCA-97A7-EF75ED24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sz="2400" dirty="0"/>
              <a:t>August 1999</a:t>
            </a:r>
          </a:p>
          <a:p>
            <a:pPr lvl="1" eaLnBrk="1" hangingPunct="1"/>
            <a:r>
              <a:rPr lang="en-US" sz="2000" dirty="0"/>
              <a:t>Mysteriously, Messenger clients can no longer access AIM servers</a:t>
            </a:r>
          </a:p>
          <a:p>
            <a:pPr lvl="1" eaLnBrk="1" hangingPunct="1"/>
            <a:r>
              <a:rPr lang="en-US" sz="2000" dirty="0"/>
              <a:t>Microsoft and AOL begin the IM war:</a:t>
            </a:r>
          </a:p>
          <a:p>
            <a:pPr lvl="2" eaLnBrk="1" hangingPunct="1"/>
            <a:r>
              <a:rPr lang="en-US" sz="1800" dirty="0"/>
              <a:t>AOL changes server to disallow Messenger clients</a:t>
            </a:r>
          </a:p>
          <a:p>
            <a:pPr lvl="2" eaLnBrk="1" hangingPunct="1"/>
            <a:r>
              <a:rPr lang="en-US" sz="1800" dirty="0"/>
              <a:t>Microsoft makes changes to clients to defeat AOL changes</a:t>
            </a:r>
          </a:p>
          <a:p>
            <a:pPr lvl="2" eaLnBrk="1" hangingPunct="1"/>
            <a:r>
              <a:rPr lang="en-US" sz="1800" dirty="0"/>
              <a:t>At least 13 such skirmishes</a:t>
            </a:r>
          </a:p>
          <a:p>
            <a:pPr lvl="1" eaLnBrk="1" hangingPunct="1"/>
            <a:r>
              <a:rPr lang="en-US" sz="2000" dirty="0"/>
              <a:t>What was really happening?</a:t>
            </a:r>
          </a:p>
          <a:p>
            <a:pPr lvl="2" eaLnBrk="1" hangingPunct="1"/>
            <a:r>
              <a:rPr lang="en-US" sz="1800" dirty="0"/>
              <a:t>AOL had discovered a buffer overflow bug in their own AIM clients</a:t>
            </a:r>
          </a:p>
          <a:p>
            <a:pPr lvl="2" eaLnBrk="1" hangingPunct="1"/>
            <a:r>
              <a:rPr lang="en-US" sz="1800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sz="1800" dirty="0"/>
              <a:t>When Microsoft changed code to match signature, AOL changed signature location</a:t>
            </a:r>
          </a:p>
          <a:p>
            <a:pPr lvl="2" eaLnBrk="1" hangingPunct="1"/>
            <a:endParaRPr lang="en-US" sz="1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4D66DA-81A3-4D96-9584-663F83F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1797F9-A36F-4924-AC97-E202ECC9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Worm: A program that</a:t>
            </a:r>
          </a:p>
          <a:p>
            <a:pPr lvl="1" eaLnBrk="1" hangingPunct="1"/>
            <a:r>
              <a:rPr lang="en-US" sz="2000" dirty="0"/>
              <a:t>Can run by itself</a:t>
            </a:r>
          </a:p>
          <a:p>
            <a:pPr lvl="1" eaLnBrk="1" hangingPunct="1"/>
            <a:r>
              <a:rPr lang="en-US" sz="2000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Virus: Code that</a:t>
            </a:r>
          </a:p>
          <a:p>
            <a:pPr lvl="1" eaLnBrk="1" hangingPunct="1"/>
            <a:r>
              <a:rPr lang="en-US" sz="2000" dirty="0"/>
              <a:t>Adds itself to other programs</a:t>
            </a:r>
          </a:p>
          <a:p>
            <a:pPr lvl="1" eaLnBrk="1" hangingPunct="1"/>
            <a:r>
              <a:rPr lang="en-US" sz="2000" dirty="0"/>
              <a:t>Does not run independently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Both are (usually) designed to spread among computers and to wreak havoc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691814-9B1A-46CE-B62B-E25F042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/>
              <a:t>OK, 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358187" cy="545465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Making a vulnerability to have a stack overflow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Try the right string on your own computer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The string contains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exploit code and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address of this code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Put the string to the remote computer</a:t>
            </a:r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Avoid overflow vulnerabilities</a:t>
            </a:r>
          </a:p>
          <a:p>
            <a:pPr eaLnBrk="1" hangingPunct="1"/>
            <a:r>
              <a:rPr lang="en-US" sz="2400" dirty="0"/>
              <a:t>Employ system-level protections</a:t>
            </a:r>
          </a:p>
          <a:p>
            <a:pPr eaLnBrk="1" hangingPunct="1"/>
            <a:r>
              <a:rPr lang="en-US" sz="2400" dirty="0"/>
              <a:t>Have compiler use “stack canaries”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Lets talk about each…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3CE489-74C9-4CF5-9F31-26DD26A8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256" y="38100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400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err="1">
                <a:latin typeface="Courier New" pitchFamily="49" charset="0"/>
              </a:rPr>
              <a:t>fgets</a:t>
            </a:r>
            <a:r>
              <a:rPr lang="en-US" sz="2000" dirty="0"/>
              <a:t> instead of </a:t>
            </a:r>
            <a:r>
              <a:rPr lang="en-US" sz="2000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2000" dirty="0"/>
              <a:t> instead of </a:t>
            </a:r>
            <a:r>
              <a:rPr lang="en-US" sz="2000" b="1" dirty="0" err="1">
                <a:latin typeface="Courier New" pitchFamily="49" charset="0"/>
              </a:rPr>
              <a:t>strcpy</a:t>
            </a:r>
            <a:endParaRPr lang="en-US" sz="20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Don’t use </a:t>
            </a:r>
            <a:r>
              <a:rPr lang="en-US" sz="2000" b="1" dirty="0" err="1">
                <a:latin typeface="Courier New" pitchFamily="49" charset="0"/>
              </a:rPr>
              <a:t>scanf</a:t>
            </a:r>
            <a:r>
              <a:rPr lang="en-US" sz="2000" dirty="0"/>
              <a:t> with </a:t>
            </a:r>
            <a:r>
              <a:rPr lang="en-US" sz="2000" b="1" dirty="0">
                <a:latin typeface="Courier New" pitchFamily="49" charset="0"/>
              </a:rPr>
              <a:t>%s</a:t>
            </a:r>
            <a:r>
              <a:rPr lang="en-US" sz="2000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sz="1800" dirty="0"/>
              <a:t>Use </a:t>
            </a:r>
            <a:r>
              <a:rPr lang="en-US" sz="1800" b="1" dirty="0" err="1">
                <a:latin typeface="Courier New" pitchFamily="49" charset="0"/>
              </a:rPr>
              <a:t>fgets</a:t>
            </a:r>
            <a:r>
              <a:rPr lang="en-US" sz="1800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sz="1800" dirty="0"/>
              <a:t>Or use </a:t>
            </a:r>
            <a:r>
              <a:rPr lang="en-US" sz="1800" b="1" dirty="0">
                <a:latin typeface="Courier New" pitchFamily="49" charset="0"/>
              </a:rPr>
              <a:t>%ns</a:t>
            </a:r>
            <a:r>
              <a:rPr lang="en-US" sz="1800" b="1" dirty="0"/>
              <a:t>  </a:t>
            </a:r>
            <a:r>
              <a:rPr lang="en-US" sz="1800" dirty="0"/>
              <a:t>where </a:t>
            </a:r>
            <a:r>
              <a:rPr lang="en-US" sz="1800" b="1" dirty="0">
                <a:latin typeface="Courier New" pitchFamily="49" charset="0"/>
              </a:rPr>
              <a:t>n</a:t>
            </a:r>
            <a:r>
              <a:rPr lang="en-US" sz="1800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988334-FB9E-4F03-B672-57F432C7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5445009" cy="2938462"/>
          </a:xfrm>
        </p:spPr>
        <p:txBody>
          <a:bodyPr/>
          <a:lstStyle/>
          <a:p>
            <a:pPr eaLnBrk="1" hangingPunct="1"/>
            <a:r>
              <a:rPr lang="en-US" sz="2400" dirty="0"/>
              <a:t>Randomized stack offsets</a:t>
            </a:r>
          </a:p>
          <a:p>
            <a:pPr lvl="1" eaLnBrk="1" hangingPunct="1"/>
            <a:r>
              <a:rPr lang="en-US" sz="2000" dirty="0"/>
              <a:t>At start of program, allocate random amount of space on stack</a:t>
            </a:r>
          </a:p>
          <a:p>
            <a:pPr lvl="1" eaLnBrk="1" hangingPunct="1"/>
            <a:r>
              <a:rPr lang="en-US" sz="2000" dirty="0"/>
              <a:t>Shifts stack addresses for entire program</a:t>
            </a:r>
          </a:p>
          <a:p>
            <a:pPr lvl="1" eaLnBrk="1" hangingPunct="1"/>
            <a:r>
              <a:rPr lang="en-US" sz="2000" dirty="0"/>
              <a:t>Makes it difficult for hacker to predict beginning of inserted code</a:t>
            </a:r>
          </a:p>
          <a:p>
            <a:pPr lvl="1" eaLnBrk="1" hangingPunct="1"/>
            <a:r>
              <a:rPr lang="en-US" sz="2000" dirty="0"/>
              <a:t>E.g.: 5 executions of memory allocation code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2" eaLnBrk="1" hangingPunct="1"/>
            <a:r>
              <a:rPr lang="en-US" sz="1800" dirty="0"/>
              <a:t>Stack repositioned each time program executes</a:t>
            </a:r>
          </a:p>
          <a:p>
            <a:pPr lvl="1" eaLnBrk="1" hangingPunct="1"/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7DE75-6FEA-4807-A447-32CC4E5D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>
            <a:extLst>
              <a:ext uri="{FF2B5EF4-FFF2-40B4-BE49-F238E27FC236}">
                <a16:creationId xmlns:a16="http://schemas.microsoft.com/office/drawing/2014/main" id="{DC2FFC91-0B6B-BD47-9273-31AFC20F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D9EC1-0CA1-C248-97C4-78853F96D8A1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2CC19BB1-EDF8-104C-9EC0-EA3D7C30D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Stack Randomization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BC72A75-7736-E74C-A110-969AE9F5E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 	int main()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 		int local;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 		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("local at %p\n", &amp;local);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4 		return 0;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5 }</a:t>
            </a:r>
          </a:p>
          <a:p>
            <a:pPr>
              <a:spcBef>
                <a:spcPts val="0"/>
              </a:spcBef>
              <a:defRPr/>
            </a:pPr>
            <a:endParaRPr lang="en-US" altLang="zh-CN" sz="2400" dirty="0"/>
          </a:p>
          <a:p>
            <a:pPr>
              <a:spcBef>
                <a:spcPts val="0"/>
              </a:spcBef>
              <a:defRPr/>
            </a:pPr>
            <a:r>
              <a:rPr lang="en-US" altLang="zh-CN" sz="2400" dirty="0"/>
              <a:t>Running the code 10,000 times on a Linux (maybe 2.6.16) machine in 32-bit mode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400" dirty="0"/>
              <a:t>the addresses ranged from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2000" dirty="0">
                <a:ea typeface="+mn-ea"/>
                <a:cs typeface="+mn-cs"/>
              </a:rPr>
              <a:t>0xff7fa7e0 to 0xffffd7e0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2000" dirty="0">
                <a:ea typeface="+mn-ea"/>
                <a:cs typeface="+mn-cs"/>
              </a:rPr>
              <a:t>A range of around 2</a:t>
            </a:r>
            <a:r>
              <a:rPr lang="en-US" altLang="zh-CN" sz="2000" baseline="30000" dirty="0">
                <a:ea typeface="+mn-ea"/>
                <a:cs typeface="+mn-cs"/>
              </a:rPr>
              <a:t>23</a:t>
            </a:r>
            <a:endParaRPr lang="en-US" altLang="zh-CN" sz="2000" baseline="30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935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>
            <a:extLst>
              <a:ext uri="{FF2B5EF4-FFF2-40B4-BE49-F238E27FC236}">
                <a16:creationId xmlns:a16="http://schemas.microsoft.com/office/drawing/2014/main" id="{DFF711F8-B39F-4A46-BEAE-1CC74856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B0510-EE6D-CD47-B1B1-83233CF5D54D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1F6C343-B48B-354E-9065-3CAC0572A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Stack Randomization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2F6B13D-8BCF-FA4A-8A3A-22AB75340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Running in 64-bit mode on the newer machine</a:t>
            </a:r>
          </a:p>
          <a:p>
            <a:pPr>
              <a:defRPr/>
            </a:pPr>
            <a:r>
              <a:rPr lang="en-US" altLang="zh-CN" sz="2400" dirty="0"/>
              <a:t>The addresses ranged from </a:t>
            </a:r>
          </a:p>
          <a:p>
            <a:pPr lvl="1">
              <a:defRPr/>
            </a:pPr>
            <a:r>
              <a:rPr lang="en-US" altLang="zh-CN" sz="2000" dirty="0">
                <a:ea typeface="+mn-ea"/>
                <a:cs typeface="+mn-cs"/>
              </a:rPr>
              <a:t>0x7fff00241914 to 0x7ffffff98664</a:t>
            </a:r>
          </a:p>
          <a:p>
            <a:pPr lvl="1">
              <a:defRPr/>
            </a:pPr>
            <a:r>
              <a:rPr lang="en-US" altLang="zh-CN" sz="2000" dirty="0">
                <a:ea typeface="+mn-ea"/>
                <a:cs typeface="+mn-cs"/>
              </a:rPr>
              <a:t>A range of nearly 2</a:t>
            </a:r>
            <a:r>
              <a:rPr lang="en-US" altLang="zh-CN" sz="2000" baseline="30000" dirty="0">
                <a:ea typeface="+mn-ea"/>
                <a:cs typeface="+mn-cs"/>
              </a:rPr>
              <a:t>32</a:t>
            </a:r>
          </a:p>
          <a:p>
            <a:pPr>
              <a:defRPr/>
            </a:pPr>
            <a:r>
              <a:rPr lang="en-US" altLang="zh-CN" sz="2400" i="1" dirty="0"/>
              <a:t>Address-space layout randomization </a:t>
            </a:r>
            <a:r>
              <a:rPr lang="en-US" altLang="zh-CN" sz="2400" dirty="0"/>
              <a:t>(ASLR)</a:t>
            </a:r>
          </a:p>
          <a:p>
            <a:pPr lvl="1">
              <a:defRPr/>
            </a:pPr>
            <a:r>
              <a:rPr lang="en-US" altLang="zh-CN" sz="2000" dirty="0">
                <a:ea typeface="+mn-ea"/>
                <a:cs typeface="+mn-cs"/>
              </a:rPr>
              <a:t>each time a program is run</a:t>
            </a:r>
          </a:p>
          <a:p>
            <a:pPr lvl="1">
              <a:defRPr/>
            </a:pPr>
            <a:r>
              <a:rPr lang="en-US" altLang="zh-CN" sz="2000" dirty="0">
                <a:ea typeface="+mn-ea"/>
                <a:cs typeface="+mn-cs"/>
              </a:rPr>
              <a:t>different parts of the program are loaded into different regions of memory</a:t>
            </a:r>
          </a:p>
          <a:p>
            <a:pPr lvl="2">
              <a:defRPr/>
            </a:pPr>
            <a:r>
              <a:rPr lang="en-US" altLang="zh-CN" dirty="0">
                <a:ea typeface="+mn-ea"/>
                <a:cs typeface="+mn-cs"/>
              </a:rPr>
              <a:t>code, data, </a:t>
            </a:r>
            <a:r>
              <a:rPr lang="en-US" altLang="zh-CN" dirty="0">
                <a:solidFill>
                  <a:srgbClr val="000000"/>
                </a:solidFill>
                <a:ea typeface="+mn-ea"/>
                <a:cs typeface="+mn-cs"/>
              </a:rPr>
              <a:t>heap data,</a:t>
            </a:r>
            <a:r>
              <a:rPr lang="en-US" altLang="zh-CN" dirty="0">
                <a:ea typeface="+mn-ea"/>
                <a:cs typeface="+mn-cs"/>
              </a:rPr>
              <a:t> library code, stack</a:t>
            </a:r>
          </a:p>
        </p:txBody>
      </p:sp>
    </p:spTree>
    <p:extLst>
      <p:ext uri="{BB962C8B-B14F-4D97-AF65-F5344CB8AC3E}">
        <p14:creationId xmlns:p14="http://schemas.microsoft.com/office/powerpoint/2010/main" val="46564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784350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492896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212976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3916288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5144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445224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6530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6F62AE8-55C0-4BA8-8AC2-6814252E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5">
            <a:extLst>
              <a:ext uri="{FF2B5EF4-FFF2-40B4-BE49-F238E27FC236}">
                <a16:creationId xmlns:a16="http://schemas.microsoft.com/office/drawing/2014/main" id="{3664B715-C7EF-B747-8597-4307C7F5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54162-EA80-AD4F-B418-6286A57E2A00}" type="slidenum">
              <a:rPr lang="zh-CN" altLang="en-US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A8A7C3D6-4BAF-4341-A2DF-85CCEB9C1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Stack Randomization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D503922-15A6-8949-812F-5F0696CB7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en-US" altLang="zh-CN" dirty="0">
                <a:ea typeface="宋体" panose="02010600030101010101" pitchFamily="2" charset="-122"/>
              </a:rPr>
              <a:t> sled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 program “slides” through a long sequence of “</a:t>
            </a: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  <a:p>
            <a:pPr>
              <a:spcBef>
                <a:spcPts val="30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Nop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 operation instruction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Include a “</a:t>
            </a: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en-US" altLang="zh-CN" dirty="0">
                <a:ea typeface="宋体" panose="02010600030101010101" pitchFamily="2" charset="-122"/>
              </a:rPr>
              <a:t> sled” before the actual exploit code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If insert 256-byte </a:t>
            </a:r>
            <a:r>
              <a:rPr lang="en-US" altLang="zh-CN" dirty="0" err="1">
                <a:ea typeface="宋体" panose="02010600030101010101" pitchFamily="2" charset="-122"/>
              </a:rPr>
              <a:t>nop</a:t>
            </a:r>
            <a:r>
              <a:rPr lang="en-US" altLang="zh-CN" dirty="0">
                <a:ea typeface="宋体" panose="02010600030101010101" pitchFamily="2" charset="-122"/>
              </a:rPr>
              <a:t> sled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Need to guess 2</a:t>
            </a:r>
            <a:r>
              <a:rPr lang="en-US" altLang="zh-CN" baseline="30000" dirty="0">
                <a:ea typeface="宋体" panose="02010600030101010101" pitchFamily="2" charset="-122"/>
              </a:rPr>
              <a:t>15</a:t>
            </a:r>
            <a:r>
              <a:rPr lang="en-US" altLang="zh-CN" dirty="0">
                <a:ea typeface="宋体" panose="02010600030101010101" pitchFamily="2" charset="-122"/>
              </a:rPr>
              <a:t> starting addresses (no too much) for 32-bit machine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Still have too many 2</a:t>
            </a:r>
            <a:r>
              <a:rPr lang="en-US" altLang="zh-CN" baseline="30000" dirty="0">
                <a:ea typeface="宋体" panose="02010600030101010101" pitchFamily="2" charset="-122"/>
              </a:rPr>
              <a:t>24</a:t>
            </a:r>
            <a:r>
              <a:rPr lang="en-US" altLang="zh-CN" dirty="0">
                <a:ea typeface="宋体" panose="02010600030101010101" pitchFamily="2" charset="-122"/>
              </a:rPr>
              <a:t> guesses for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64-bit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machine </a:t>
            </a:r>
          </a:p>
        </p:txBody>
      </p:sp>
    </p:spTree>
    <p:extLst>
      <p:ext uri="{BB962C8B-B14F-4D97-AF65-F5344CB8AC3E}">
        <p14:creationId xmlns:p14="http://schemas.microsoft.com/office/powerpoint/2010/main" val="3124222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sz="2400" dirty="0" err="1"/>
              <a:t>Nonexecutable</a:t>
            </a:r>
            <a:r>
              <a:rPr lang="en-US" sz="2400" dirty="0"/>
              <a:t> code segments</a:t>
            </a:r>
          </a:p>
          <a:p>
            <a:pPr lvl="1" eaLnBrk="1" hangingPunct="1"/>
            <a:r>
              <a:rPr lang="en-US" sz="2000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sz="1800" dirty="0"/>
              <a:t>Can execute anything readable</a:t>
            </a:r>
          </a:p>
          <a:p>
            <a:pPr lvl="1" eaLnBrk="1" hangingPunct="1"/>
            <a:r>
              <a:rPr lang="en-US" sz="2000" dirty="0"/>
              <a:t>X86-64 added  explicit “execute” permission</a:t>
            </a:r>
          </a:p>
          <a:p>
            <a:pPr lvl="1" eaLnBrk="1" hangingPunct="1"/>
            <a:r>
              <a:rPr lang="en-US" sz="2000" dirty="0"/>
              <a:t>Stack marked as non-executable</a:t>
            </a:r>
          </a:p>
          <a:p>
            <a:pPr lvl="1" eaLnBrk="1" hangingPunct="1"/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E7C02B-F0B2-4CA9-9979-9715F74F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sz="2400" dirty="0"/>
              <a:t>Idea</a:t>
            </a:r>
          </a:p>
          <a:p>
            <a:pPr lvl="1" eaLnBrk="1" hangingPunct="1"/>
            <a:r>
              <a:rPr lang="en-US" sz="2000" dirty="0"/>
              <a:t>Place special value (“canary”) on stack just beyond buffer</a:t>
            </a:r>
          </a:p>
          <a:p>
            <a:pPr lvl="1" eaLnBrk="1" hangingPunct="1"/>
            <a:r>
              <a:rPr lang="en-US" sz="2000" dirty="0"/>
              <a:t>Check for corruption before exiting function</a:t>
            </a:r>
          </a:p>
          <a:p>
            <a:pPr eaLnBrk="1" hangingPunct="1"/>
            <a:r>
              <a:rPr lang="en-US" sz="2400" dirty="0"/>
              <a:t>GCC Implementation</a:t>
            </a:r>
          </a:p>
          <a:p>
            <a:pPr lvl="1" eaLnBrk="1" hangingPunct="1"/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sz="2000" dirty="0"/>
              <a:t>Now the default (disabled earlier)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0D260B-B30A-4235-A31F-50A8DC42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74F56B-947D-4411-B77C-14B0B64B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DB6DC9-40A4-40EA-8CF5-4B10016C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76200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4627170"/>
            <a:ext cx="65500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817562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325687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26304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1826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38496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384968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38496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384968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8128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29352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5448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085973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397303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224265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942974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230687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230687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573087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2695574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317588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3925887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392487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17706-F099-4E3D-AA19-D99F4D6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70258"/>
            <a:ext cx="1295400" cy="457200"/>
          </a:xfrm>
        </p:spPr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077200" cy="914400"/>
          </a:xfrm>
        </p:spPr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419600"/>
          </a:xfrm>
        </p:spPr>
        <p:txBody>
          <a:bodyPr/>
          <a:lstStyle/>
          <a:p>
            <a:r>
              <a:rPr lang="en-US" sz="2400" dirty="0"/>
              <a:t>Challenge (for hackers)</a:t>
            </a:r>
          </a:p>
          <a:p>
            <a:pPr lvl="1"/>
            <a:r>
              <a:rPr lang="en-US" sz="2000" dirty="0"/>
              <a:t>Stack randomization makes it hard to predict buffer location</a:t>
            </a:r>
          </a:p>
          <a:p>
            <a:pPr lvl="1"/>
            <a:r>
              <a:rPr lang="en-US" sz="2000" dirty="0"/>
              <a:t>Marking stack </a:t>
            </a:r>
            <a:r>
              <a:rPr lang="en-US" sz="2000" dirty="0" err="1"/>
              <a:t>nonexecutable</a:t>
            </a:r>
            <a:r>
              <a:rPr lang="en-US" sz="2000" dirty="0"/>
              <a:t> makes it hard to insert binary code</a:t>
            </a:r>
          </a:p>
          <a:p>
            <a:r>
              <a:rPr lang="en-US" sz="2400" dirty="0"/>
              <a:t>Alternative Strategy</a:t>
            </a:r>
          </a:p>
          <a:p>
            <a:pPr lvl="1"/>
            <a:r>
              <a:rPr lang="en-US" sz="2000" dirty="0"/>
              <a:t>Use existing code</a:t>
            </a:r>
          </a:p>
          <a:p>
            <a:pPr lvl="2"/>
            <a:r>
              <a:rPr lang="en-US" sz="1800" dirty="0"/>
              <a:t>E.g., library code from </a:t>
            </a:r>
            <a:r>
              <a:rPr lang="en-US" sz="1800" dirty="0" err="1"/>
              <a:t>stdlib</a:t>
            </a:r>
            <a:endParaRPr lang="en-US" sz="1800" dirty="0"/>
          </a:p>
          <a:p>
            <a:pPr lvl="1"/>
            <a:r>
              <a:rPr lang="en-US" sz="2000" dirty="0"/>
              <a:t>String together fragments to achieve overall desired outcome</a:t>
            </a:r>
          </a:p>
          <a:p>
            <a:pPr lvl="1"/>
            <a:r>
              <a:rPr lang="en-US" sz="2000" i="1" dirty="0"/>
              <a:t>Does not overcome stack canaries</a:t>
            </a:r>
          </a:p>
          <a:p>
            <a:r>
              <a:rPr lang="en-US" sz="2400" dirty="0"/>
              <a:t>Construct program from </a:t>
            </a:r>
            <a:r>
              <a:rPr lang="en-US" sz="2400" i="1" dirty="0"/>
              <a:t>gadgets</a:t>
            </a:r>
            <a:endParaRPr lang="en-US" sz="2400" dirty="0"/>
          </a:p>
          <a:p>
            <a:pPr lvl="1"/>
            <a:r>
              <a:rPr lang="en-US" sz="2000" dirty="0"/>
              <a:t>Sequence of instructions ending in </a:t>
            </a:r>
            <a:r>
              <a:rPr lang="en-US" sz="2000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sz="1800" dirty="0"/>
              <a:t>Encoded by single byte </a:t>
            </a:r>
            <a:r>
              <a:rPr lang="en-US" sz="1800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Code is executable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C7EB6-D2DD-43C9-9A21-7AAB163D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0x4004d4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25B293-80AA-453E-87AB-D5204212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rdi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sym typeface="Wingdings"/>
              </a:rPr>
              <a:t> </a:t>
            </a:r>
            <a:r>
              <a:rPr lang="en-US" sz="1800" dirty="0" err="1">
                <a:latin typeface="Calibri" pitchFamily="34" charset="0"/>
                <a:sym typeface="Wingdings"/>
              </a:rPr>
              <a:t>rax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Encodes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159F91-469F-42DE-822A-F9F00670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B7A3DDC-99DF-4DD6-A715-BF3F71CA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4245-87E3-DE4C-AA4A-F786F72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B316-C966-5B46-BB98-A16AE8AE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0"/>
            <a:ext cx="8305800" cy="1447800"/>
          </a:xfrm>
        </p:spPr>
        <p:txBody>
          <a:bodyPr/>
          <a:lstStyle/>
          <a:p>
            <a:r>
              <a:rPr lang="en-US" dirty="0"/>
              <a:t>X: XMM register</a:t>
            </a:r>
          </a:p>
          <a:p>
            <a:r>
              <a:rPr lang="en-US" dirty="0"/>
              <a:t>M</a:t>
            </a:r>
            <a:r>
              <a:rPr lang="en-US" baseline="-25000" dirty="0"/>
              <a:t>32</a:t>
            </a:r>
            <a:r>
              <a:rPr lang="en-US" dirty="0"/>
              <a:t>: 32 bit memory</a:t>
            </a:r>
          </a:p>
          <a:p>
            <a:r>
              <a:rPr lang="en-US" dirty="0"/>
              <a:t>M</a:t>
            </a:r>
            <a:r>
              <a:rPr lang="en-US" baseline="-25000" dirty="0"/>
              <a:t>64</a:t>
            </a:r>
            <a:r>
              <a:rPr lang="en-US" dirty="0"/>
              <a:t>: 64 bit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61A0D-3C1E-824F-98DC-EE12433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A3687-3F78-FA40-8BB2-83C21C9D7368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4EE21-2660-C84E-A043-6C9FFDCE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9741"/>
            <a:ext cx="8305800" cy="2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18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39E6F8E3-4827-D54F-8643-E7EEB0B5A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Reuse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3C9C-C6C9-CE4C-ABFE-65E17255C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66850"/>
            <a:ext cx="6030913" cy="46291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Return-oriented Programming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Find code gadgets in existed code base (e.g. libc)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Push address of gadgets on the stack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Leverage ‘ret’ to connect code gadgets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No code injection</a:t>
            </a:r>
          </a:p>
          <a:p>
            <a:r>
              <a:rPr lang="en-US" altLang="zh-CN">
                <a:ea typeface="宋体" panose="02010600030101010101" pitchFamily="2" charset="-122"/>
              </a:rPr>
              <a:t>Solutions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Return-less kernels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Heuristic means</a:t>
            </a:r>
          </a:p>
          <a:p>
            <a:r>
              <a:rPr lang="en-US" altLang="zh-CN">
                <a:ea typeface="宋体" panose="02010600030101010101" pitchFamily="2" charset="-122"/>
              </a:rPr>
              <a:t>New Attacks: Jump-oriented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gadget as dispatcher</a:t>
            </a:r>
          </a:p>
          <a:p>
            <a:pPr lvl="1"/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7A251-B0E5-DD4A-910B-369B55B8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1290638"/>
            <a:ext cx="1425575" cy="5164137"/>
          </a:xfrm>
          <a:prstGeom prst="rect">
            <a:avLst/>
          </a:prstGeom>
          <a:solidFill>
            <a:srgbClr val="D9D9D9">
              <a:alpha val="30196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endParaRPr lang="en-US" altLang="zh-CN" sz="18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CF609-59BC-D54F-8E67-7CF8B34FFA1B}"/>
              </a:ext>
            </a:extLst>
          </p:cNvPr>
          <p:cNvSpPr/>
          <p:nvPr/>
        </p:nvSpPr>
        <p:spPr>
          <a:xfrm>
            <a:off x="6911975" y="3297238"/>
            <a:ext cx="1425575" cy="320675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9294A-A932-B545-A20F-38929E855213}"/>
              </a:ext>
            </a:extLst>
          </p:cNvPr>
          <p:cNvSpPr/>
          <p:nvPr/>
        </p:nvSpPr>
        <p:spPr>
          <a:xfrm>
            <a:off x="6911975" y="3617913"/>
            <a:ext cx="1425575" cy="320675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saved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ebp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2115-720C-4F46-8AF8-57A7ADEC9AA0}"/>
              </a:ext>
            </a:extLst>
          </p:cNvPr>
          <p:cNvSpPr/>
          <p:nvPr/>
        </p:nvSpPr>
        <p:spPr>
          <a:xfrm>
            <a:off x="6911975" y="4422775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0101011010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529EF8-E754-F943-94DB-5B600A91579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550" y="4638675"/>
            <a:ext cx="349250" cy="1588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6DDC3D-9599-4D4F-BA67-E158EB494E4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86800" y="3489325"/>
            <a:ext cx="0" cy="114935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9ACDE1-3B19-8A4D-ABEC-B15D1FD84E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37550" y="3489325"/>
            <a:ext cx="34925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92181-E45D-5B49-ACA2-D0479F9A74F8}"/>
              </a:ext>
            </a:extLst>
          </p:cNvPr>
          <p:cNvSpPr/>
          <p:nvPr/>
        </p:nvSpPr>
        <p:spPr>
          <a:xfrm>
            <a:off x="6911975" y="5102225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0101011010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A4A5D6-D535-C94C-840C-A18554F4C4C0}"/>
              </a:ext>
            </a:extLst>
          </p:cNvPr>
          <p:cNvSpPr/>
          <p:nvPr/>
        </p:nvSpPr>
        <p:spPr>
          <a:xfrm>
            <a:off x="6911975" y="5764213"/>
            <a:ext cx="1425575" cy="333375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0101011010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0BCE32-02B8-D14F-B0DB-8F059D0D83D8}"/>
              </a:ext>
            </a:extLst>
          </p:cNvPr>
          <p:cNvSpPr/>
          <p:nvPr/>
        </p:nvSpPr>
        <p:spPr>
          <a:xfrm>
            <a:off x="6911975" y="3295650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Address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17EDD-793D-E447-8747-6F764B33D149}"/>
              </a:ext>
            </a:extLst>
          </p:cNvPr>
          <p:cNvSpPr/>
          <p:nvPr/>
        </p:nvSpPr>
        <p:spPr>
          <a:xfrm>
            <a:off x="6911975" y="2957513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Address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1E36F-4B8C-5F42-8165-03705A6B08C4}"/>
              </a:ext>
            </a:extLst>
          </p:cNvPr>
          <p:cNvSpPr/>
          <p:nvPr/>
        </p:nvSpPr>
        <p:spPr>
          <a:xfrm>
            <a:off x="6911975" y="2627313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Address  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97E0D5-2238-A244-AA9B-084078194DD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12150" y="5930900"/>
            <a:ext cx="660400" cy="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74571C-3723-B344-B3DA-DDDF5CDDB3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39200" y="3138488"/>
            <a:ext cx="0" cy="2166937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8CB8A-2D5C-C540-957B-6B5E7E4E421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37550" y="3138488"/>
            <a:ext cx="50165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A15E51-C4ED-3740-8CBD-42D18E4C11C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37550" y="5305425"/>
            <a:ext cx="501650" cy="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168602-0414-E043-926B-88AAB08395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72550" y="2813050"/>
            <a:ext cx="0" cy="311785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A05E66-B878-914E-AEC2-7C258DD318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59775" y="2813050"/>
            <a:ext cx="6127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4173EC-165B-F342-A9CC-FBBBBD55B1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5738" y="4775200"/>
            <a:ext cx="376237" cy="0"/>
          </a:xfrm>
          <a:prstGeom prst="straightConnector1">
            <a:avLst/>
          </a:prstGeom>
          <a:noFill/>
          <a:ln w="25400">
            <a:solidFill>
              <a:srgbClr val="008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DF3A3D-6875-3B4B-BC53-0DAB7B6C0D0A}"/>
              </a:ext>
            </a:extLst>
          </p:cNvPr>
          <p:cNvSpPr/>
          <p:nvPr/>
        </p:nvSpPr>
        <p:spPr>
          <a:xfrm>
            <a:off x="6911975" y="3605213"/>
            <a:ext cx="1425575" cy="333375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0101011010</a:t>
            </a:r>
          </a:p>
        </p:txBody>
      </p:sp>
      <p:sp>
        <p:nvSpPr>
          <p:cNvPr id="90135" name="TextBox 36">
            <a:extLst>
              <a:ext uri="{FF2B5EF4-FFF2-40B4-BE49-F238E27FC236}">
                <a16:creationId xmlns:a16="http://schemas.microsoft.com/office/drawing/2014/main" id="{8D88097C-D416-B444-9909-67C7639D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529138"/>
            <a:ext cx="40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8" name="Straight Arrow Connector 59">
            <a:extLst>
              <a:ext uri="{FF2B5EF4-FFF2-40B4-BE49-F238E27FC236}">
                <a16:creationId xmlns:a16="http://schemas.microsoft.com/office/drawing/2014/main" id="{A0646A86-5084-FD40-811E-A4A22015C9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5738" y="5427663"/>
            <a:ext cx="376237" cy="0"/>
          </a:xfrm>
          <a:prstGeom prst="straightConnector1">
            <a:avLst/>
          </a:prstGeom>
          <a:noFill/>
          <a:ln w="25400">
            <a:solidFill>
              <a:srgbClr val="008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37" name="TextBox 38">
            <a:extLst>
              <a:ext uri="{FF2B5EF4-FFF2-40B4-BE49-F238E27FC236}">
                <a16:creationId xmlns:a16="http://schemas.microsoft.com/office/drawing/2014/main" id="{FF6D7F05-44D1-2C4E-8F8C-4F9430200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18160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40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0" name="Straight Arrow Connector 59">
            <a:extLst>
              <a:ext uri="{FF2B5EF4-FFF2-40B4-BE49-F238E27FC236}">
                <a16:creationId xmlns:a16="http://schemas.microsoft.com/office/drawing/2014/main" id="{1599F8D6-78F2-954D-9D5D-26F831E15A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35738" y="6032500"/>
            <a:ext cx="376237" cy="0"/>
          </a:xfrm>
          <a:prstGeom prst="straightConnector1">
            <a:avLst/>
          </a:prstGeom>
          <a:noFill/>
          <a:ln w="25400">
            <a:solidFill>
              <a:srgbClr val="008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39" name="TextBox 41">
            <a:extLst>
              <a:ext uri="{FF2B5EF4-FFF2-40B4-BE49-F238E27FC236}">
                <a16:creationId xmlns:a16="http://schemas.microsoft.com/office/drawing/2014/main" id="{62BB33C8-2312-AE4B-9125-30C5E9248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786438"/>
            <a:ext cx="40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40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C32832-6705-4196-A17C-A908F530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7702" y="6336423"/>
            <a:ext cx="1295400" cy="457200"/>
          </a:xfrm>
        </p:spPr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44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4" grpId="0" animBg="1"/>
      <p:bldP spid="27" grpId="0" animBg="1"/>
      <p:bldP spid="28" grpId="0" animBg="1"/>
      <p:bldP spid="30" grpId="0" animBg="1"/>
      <p:bldP spid="7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E30228DB-0FCD-FF48-B42F-B8BEE8C5D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15153"/>
            <a:ext cx="80772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Motivation: Code Reuse Attack</a:t>
            </a:r>
          </a:p>
        </p:txBody>
      </p:sp>
      <p:grpSp>
        <p:nvGrpSpPr>
          <p:cNvPr id="91138" name="组合 39">
            <a:extLst>
              <a:ext uri="{FF2B5EF4-FFF2-40B4-BE49-F238E27FC236}">
                <a16:creationId xmlns:a16="http://schemas.microsoft.com/office/drawing/2014/main" id="{874D8F3F-D04C-F94B-9BBB-64FE9A5D7492}"/>
              </a:ext>
            </a:extLst>
          </p:cNvPr>
          <p:cNvGrpSpPr>
            <a:grpSpLocks/>
          </p:cNvGrpSpPr>
          <p:nvPr/>
        </p:nvGrpSpPr>
        <p:grpSpPr bwMode="auto">
          <a:xfrm rot="4689688">
            <a:off x="852527" y="2039671"/>
            <a:ext cx="900113" cy="915988"/>
            <a:chOff x="6888695" y="95811"/>
            <a:chExt cx="1766660" cy="1797292"/>
          </a:xfrm>
        </p:grpSpPr>
        <p:pic>
          <p:nvPicPr>
            <p:cNvPr id="91140" name="Picture 3">
              <a:extLst>
                <a:ext uri="{FF2B5EF4-FFF2-40B4-BE49-F238E27FC236}">
                  <a16:creationId xmlns:a16="http://schemas.microsoft.com/office/drawing/2014/main" id="{4C5AE0E7-74B0-9542-8BD7-7643FF094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87" b="37888"/>
            <a:stretch>
              <a:fillRect/>
            </a:stretch>
          </p:blipFill>
          <p:spPr bwMode="auto">
            <a:xfrm>
              <a:off x="6888695" y="95811"/>
              <a:ext cx="1766660" cy="1797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41" name="Group 10">
              <a:extLst>
                <a:ext uri="{FF2B5EF4-FFF2-40B4-BE49-F238E27FC236}">
                  <a16:creationId xmlns:a16="http://schemas.microsoft.com/office/drawing/2014/main" id="{13E58E73-3A0F-D245-AFDE-B1A3B92EC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7199" y="467276"/>
              <a:ext cx="575057" cy="826735"/>
              <a:chOff x="6888695" y="467276"/>
              <a:chExt cx="874565" cy="1210147"/>
            </a:xfrm>
          </p:grpSpPr>
          <p:sp>
            <p:nvSpPr>
              <p:cNvPr id="43" name="Diamond 4">
                <a:extLst>
                  <a:ext uri="{FF2B5EF4-FFF2-40B4-BE49-F238E27FC236}">
                    <a16:creationId xmlns:a16="http://schemas.microsoft.com/office/drawing/2014/main" id="{4EDEA37D-CC2F-2C46-8D66-CDF6973E2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740" y="753361"/>
                <a:ext cx="578111" cy="314605"/>
              </a:xfrm>
              <a:prstGeom prst="diamond">
                <a:avLst/>
              </a:prstGeom>
              <a:noFill/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endParaRPr lang="en-US" altLang="zh-CN">
                  <a:solidFill>
                    <a:srgbClr val="FFFFFF"/>
                  </a:solidFill>
                  <a:latin typeface="+mn-lt"/>
                  <a:ea typeface="宋体" pitchFamily="2" charset="-122"/>
                </a:endParaRPr>
              </a:p>
            </p:txBody>
          </p:sp>
          <p:cxnSp>
            <p:nvCxnSpPr>
              <p:cNvPr id="44" name="Straight Arrow Connector 5">
                <a:extLst>
                  <a:ext uri="{FF2B5EF4-FFF2-40B4-BE49-F238E27FC236}">
                    <a16:creationId xmlns:a16="http://schemas.microsoft.com/office/drawing/2014/main" id="{3F2B873B-AE90-4D41-BFC9-62698F315206}"/>
                  </a:ext>
                </a:extLst>
              </p:cNvPr>
              <p:cNvCxnSpPr>
                <a:cxnSpLocks noChangeShapeType="1"/>
                <a:endCxn id="43" idx="0"/>
              </p:cNvCxnSpPr>
              <p:nvPr/>
            </p:nvCxnSpPr>
            <p:spPr bwMode="auto">
              <a:xfrm>
                <a:off x="7167317" y="466116"/>
                <a:ext cx="9477" cy="287245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 type="arrow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Straight Arrow Connector 6">
                <a:extLst>
                  <a:ext uri="{FF2B5EF4-FFF2-40B4-BE49-F238E27FC236}">
                    <a16:creationId xmlns:a16="http://schemas.microsoft.com/office/drawing/2014/main" id="{A8692886-500F-B142-854C-39F938BAB707}"/>
                  </a:ext>
                </a:extLst>
              </p:cNvPr>
              <p:cNvCxnSpPr>
                <a:cxnSpLocks noChangeShapeType="1"/>
                <a:stCxn id="43" idx="2"/>
              </p:cNvCxnSpPr>
              <p:nvPr/>
            </p:nvCxnSpPr>
            <p:spPr bwMode="auto">
              <a:xfrm>
                <a:off x="7176794" y="1067965"/>
                <a:ext cx="9477" cy="227973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 type="arrow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Straight Arrow Connector 7">
                <a:extLst>
                  <a:ext uri="{FF2B5EF4-FFF2-40B4-BE49-F238E27FC236}">
                    <a16:creationId xmlns:a16="http://schemas.microsoft.com/office/drawing/2014/main" id="{3B0B0865-1E77-554E-97B0-5012DB6100D0}"/>
                  </a:ext>
                </a:extLst>
              </p:cNvPr>
              <p:cNvCxnSpPr>
                <a:cxnSpLocks noChangeShapeType="1"/>
                <a:stCxn id="43" idx="3"/>
              </p:cNvCxnSpPr>
              <p:nvPr/>
            </p:nvCxnSpPr>
            <p:spPr bwMode="auto">
              <a:xfrm>
                <a:off x="7465851" y="908382"/>
                <a:ext cx="298531" cy="0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/>
                <a:tailEnd type="arrow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87502654-694C-A74F-BB86-2D4EABB71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6726" y="1295939"/>
                <a:ext cx="360135" cy="382995"/>
              </a:xfrm>
              <a:prstGeom prst="rect">
                <a:avLst/>
              </a:prstGeom>
              <a:noFill/>
              <a:ln w="12700">
                <a:solidFill>
                  <a:srgbClr val="666666"/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endParaRPr lang="en-US" altLang="zh-CN">
                  <a:solidFill>
                    <a:srgbClr val="FFFFFF"/>
                  </a:solidFill>
                  <a:latin typeface="+mn-lt"/>
                  <a:ea typeface="宋体" pitchFamily="2" charset="-122"/>
                </a:endParaRPr>
              </a:p>
            </p:txBody>
          </p:sp>
        </p:grpSp>
      </p:grpSp>
      <p:pic>
        <p:nvPicPr>
          <p:cNvPr id="91139" name="Picture 2">
            <a:extLst>
              <a:ext uri="{FF2B5EF4-FFF2-40B4-BE49-F238E27FC236}">
                <a16:creationId xmlns:a16="http://schemas.microsoft.com/office/drawing/2014/main" id="{72837305-87A1-074A-8716-0D25BE0223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168695"/>
            <a:ext cx="5791200" cy="5013964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ABDDFC-C0AC-41D6-A9FB-8348DC99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5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F273-D7CD-5543-BD82-CDA0F820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EE0A-5553-884A-BFE6-5AD5A673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181600"/>
            <a:ext cx="8458200" cy="1219200"/>
          </a:xfrm>
        </p:spPr>
        <p:txBody>
          <a:bodyPr/>
          <a:lstStyle/>
          <a:p>
            <a:r>
              <a:rPr lang="en-US" sz="2400" dirty="0"/>
              <a:t>In common usage, source2 and destination are identical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6DF8-F4FA-A943-8E2B-AEE0DD13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A3687-3F78-FA40-8BB2-83C21C9D7368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B54D5-379C-434D-AFE0-FD73F79A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9067800" cy="167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8CFE8-749F-E54D-BB68-65CED3F1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352800"/>
            <a:ext cx="887871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67D7-B5FD-BC4B-BF5D-5B3D382C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C886-DEF3-CE47-8016-DD81E550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57800"/>
            <a:ext cx="8305800" cy="1066800"/>
          </a:xfrm>
        </p:spPr>
        <p:txBody>
          <a:bodyPr/>
          <a:lstStyle/>
          <a:p>
            <a:r>
              <a:rPr lang="en-US" dirty="0"/>
              <a:t>Vector operation has 3 operands</a:t>
            </a:r>
          </a:p>
          <a:p>
            <a:r>
              <a:rPr lang="en-US" dirty="0"/>
              <a:t>Scalar operation is the same as integer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2B618-47E7-B940-A00E-DD74BFEA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A3687-3F78-FA40-8BB2-83C21C9D7368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911BA-0BB9-F342-A7FD-61CBFB22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8" y="1579756"/>
            <a:ext cx="7861302" cy="30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8600" y="4800600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 dirty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addsd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68580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6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6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8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6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6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6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8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6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20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701675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667000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DC0922-1B98-44EC-9E3F-951EED51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42413-53A9-E241-AB05-8349D87725A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12862</TotalTime>
  <Words>5002</Words>
  <Application>Microsoft Office PowerPoint</Application>
  <PresentationFormat>全屏显示(4:3)</PresentationFormat>
  <Paragraphs>1142</Paragraphs>
  <Slides>61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方正姚体</vt:lpstr>
      <vt:lpstr>Arial Narrow</vt:lpstr>
      <vt:lpstr>Calibri</vt:lpstr>
      <vt:lpstr>Calibri Bold</vt:lpstr>
      <vt:lpstr>Century Gothic</vt:lpstr>
      <vt:lpstr>Comic Sans MS</vt:lpstr>
      <vt:lpstr>Courier New</vt:lpstr>
      <vt:lpstr>Courier New Bold</vt:lpstr>
      <vt:lpstr>Times New Roman</vt:lpstr>
      <vt:lpstr>Wingdings</vt:lpstr>
      <vt:lpstr>Wingdings 2</vt:lpstr>
      <vt:lpstr>icfp99</vt:lpstr>
      <vt:lpstr>Worksheet</vt:lpstr>
      <vt:lpstr>Machine Level Representation of Programs (V)</vt:lpstr>
      <vt:lpstr>Outline</vt:lpstr>
      <vt:lpstr>Background</vt:lpstr>
      <vt:lpstr>x86-64 Media Registers(Floating)</vt:lpstr>
      <vt:lpstr>Programming with SSE3</vt:lpstr>
      <vt:lpstr>Movement Instructions</vt:lpstr>
      <vt:lpstr>Conversion Instruction</vt:lpstr>
      <vt:lpstr>Arithmetic Operation</vt:lpstr>
      <vt:lpstr>Scalar &amp; SIMD Operations</vt:lpstr>
      <vt:lpstr>FP Basics</vt:lpstr>
      <vt:lpstr>FP Memory Referencing</vt:lpstr>
      <vt:lpstr>Other Aspects</vt:lpstr>
      <vt:lpstr>Outline</vt:lpstr>
      <vt:lpstr>x86-64 Linux Memory Layout</vt:lpstr>
      <vt:lpstr>Memory Allocation Example</vt:lpstr>
      <vt:lpstr>x86-64 Example Addresses</vt:lpstr>
      <vt:lpstr>Outline</vt:lpstr>
      <vt:lpstr>Pointers</vt:lpstr>
      <vt:lpstr>Pointers</vt:lpstr>
      <vt:lpstr>Pointer Arithmetic </vt:lpstr>
      <vt:lpstr>Pointers can point to functions</vt:lpstr>
      <vt:lpstr>Pointer Declaration</vt:lpstr>
      <vt:lpstr>C operators</vt:lpstr>
      <vt:lpstr>Parameter Passing</vt:lpstr>
      <vt:lpstr>Outline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Code Injection Attacks</vt:lpstr>
      <vt:lpstr>Exploits Based on Buffer Overflows</vt:lpstr>
      <vt:lpstr>Example: the original Internet worm (1988)</vt:lpstr>
      <vt:lpstr>Example 2: IM War</vt:lpstr>
      <vt:lpstr>IM War (cont.)</vt:lpstr>
      <vt:lpstr>PowerPoint 演示文稿</vt:lpstr>
      <vt:lpstr>Aside: Worms and Viruses</vt:lpstr>
      <vt:lpstr>OK, what to do about buffer overflow attacks</vt:lpstr>
      <vt:lpstr>1. Avoid Overflow Vulnerabilities in Code (!)</vt:lpstr>
      <vt:lpstr>2. System-Level Protections can help</vt:lpstr>
      <vt:lpstr>Stack Randomization</vt:lpstr>
      <vt:lpstr>Stack Randomization</vt:lpstr>
      <vt:lpstr>Stack Randomization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Code Reuse Attack</vt:lpstr>
      <vt:lpstr>Motivation: Code Reuse Attack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Li Yi</cp:lastModifiedBy>
  <cp:revision>411</cp:revision>
  <dcterms:created xsi:type="dcterms:W3CDTF">2000-01-15T07:54:11Z</dcterms:created>
  <dcterms:modified xsi:type="dcterms:W3CDTF">2022-09-22T10:09:32Z</dcterms:modified>
</cp:coreProperties>
</file>