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ee4ab8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ee4ab8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09ea75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09ea75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09ea75f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09ea75f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750e540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750e540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09ea75f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09ea75f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750e540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750e540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681727de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681727de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681727d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681727d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</a:t>
            </a:r>
            <a:r>
              <a:rPr lang="en"/>
              <a:t> Parkinson With </a:t>
            </a:r>
            <a:r>
              <a:rPr lang="en"/>
              <a:t>Handwriting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Joshua Wilson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</a:t>
            </a:r>
            <a:r>
              <a:rPr lang="en"/>
              <a:t> new / goals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Worked on models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the </a:t>
            </a:r>
            <a:r>
              <a:rPr lang="en"/>
              <a:t>strengths</a:t>
            </a:r>
            <a:r>
              <a:rPr lang="en"/>
              <a:t> of variables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of the regression test and the hypothesis test I was able to determine that the </a:t>
            </a:r>
            <a:r>
              <a:rPr lang="en"/>
              <a:t>best</a:t>
            </a:r>
            <a:r>
              <a:rPr lang="en"/>
              <a:t> </a:t>
            </a:r>
            <a:r>
              <a:rPr lang="en"/>
              <a:t>variables to use for my models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50497"/>
            <a:ext cx="3448725" cy="20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450" y="2516650"/>
            <a:ext cx="3497950" cy="19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 using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250" y="1765500"/>
            <a:ext cx="6094750" cy="33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 </a:t>
            </a:r>
            <a:r>
              <a:rPr lang="en"/>
              <a:t>Decision</a:t>
            </a:r>
            <a:r>
              <a:rPr lang="en"/>
              <a:t> Tree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Lift variable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 was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Able to predict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75%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032" y="1567551"/>
            <a:ext cx="6421968" cy="34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628" y="1659400"/>
            <a:ext cx="4472375" cy="35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00" y="1567550"/>
            <a:ext cx="4472375" cy="354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mean distance for the two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9" y="1445100"/>
            <a:ext cx="4528710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Based on these models I was able to extract important information about </a:t>
            </a:r>
            <a:r>
              <a:rPr lang="en" sz="105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" sz="105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and their </a:t>
            </a:r>
            <a:r>
              <a:rPr lang="en" sz="105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strength.</a:t>
            </a:r>
            <a:endParaRPr sz="105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Such as how with every 1 unit change in lift would result in 2.5% increase in chance of parkinson's</a:t>
            </a:r>
            <a:endParaRPr sz="105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(1.025174 - 1) x 100= 2.5174%</a:t>
            </a:r>
            <a:endParaRPr sz="105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I was also able to determine that the other variables with the best strengths are Gripangle and smoothness</a:t>
            </a:r>
            <a:endParaRPr sz="105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Based on the decision trees I was able to determine the quality of the variables based on their gini number</a:t>
            </a:r>
            <a:endParaRPr sz="105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In the K-means clustering analysis I was able to compare different variables to each other in comparison to healthy and Parkinsons patients.</a:t>
            </a:r>
            <a:endParaRPr sz="105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For next week I would like to test out more models such as implementing a neural network </a:t>
            </a:r>
            <a:endParaRPr sz="12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I would also like to work more on the clustering to increase accuracy</a:t>
            </a:r>
            <a:endParaRPr sz="12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