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3b6d79c9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3b6d79c9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3b6d79c9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3b6d79c9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3b6d79c9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3b6d79c9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3b6d79c9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3b6d79c9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3b6d79c9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3b6d79c9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3b6d79c9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3b6d79c9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3b6d79c9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3b6d79c9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3b6d79c9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3b6d79c9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3b6d79c9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3b6d79c9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Parkinson With Handwriting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next week I would like to have more data segmented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would also like to work on clustering to help </a:t>
            </a:r>
            <a:r>
              <a:rPr lang="en"/>
              <a:t>with classification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new / Goals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into unique variables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Segmentation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Unique variable testing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Found other data to use for segmentation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Variables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Z axis height can be determined as well as how many times the pen </a:t>
            </a:r>
            <a:r>
              <a:rPr lang="en"/>
              <a:t>was taken off the paper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Using Grip Angle can be used to help determine the strength of the patients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 Lifting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hypothesis for this </a:t>
            </a:r>
            <a:r>
              <a:rPr lang="en"/>
              <a:t>variable</a:t>
            </a:r>
            <a:r>
              <a:rPr lang="en"/>
              <a:t> is that because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Parkinson affects patients </a:t>
            </a:r>
            <a:r>
              <a:rPr lang="en"/>
              <a:t>strength the number of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Times the Parkinsons patients take the pen off the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Paper will be increased</a:t>
            </a:r>
            <a:r>
              <a:rPr lang="en"/>
              <a:t> 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921" y="1728950"/>
            <a:ext cx="3264475" cy="25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Average number for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Control was 249 lifts off the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paper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899" y="1477175"/>
            <a:ext cx="4751500" cy="328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Average number for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Parkinson patients was 352  lifts off the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paper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075" y="969650"/>
            <a:ext cx="4807001" cy="38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400" y="3263225"/>
            <a:ext cx="2539100" cy="12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Grip Angle 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5343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the Grip Angle is another determinant that has been proven in past </a:t>
            </a:r>
            <a:r>
              <a:rPr lang="en"/>
              <a:t>studies</a:t>
            </a:r>
            <a:r>
              <a:rPr lang="en"/>
              <a:t> to have a relation but hasn’t been used for prediction using Machine Learning 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449" y="393750"/>
            <a:ext cx="2568551" cy="46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the segmentation is based off the extracted variables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Later on I would like to add other data to better Segment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Such as data on age and gender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25" y="202200"/>
            <a:ext cx="3102450" cy="483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adding  the lift column into the data frame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was able to use Random Forest to help predict with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87.5% accuracy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350" y="2314775"/>
            <a:ext cx="3971174" cy="22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