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010400" cy="9296400"/>
  <p:embeddedFontLst>
    <p:embeddedFont>
      <p:font typeface="Palatino Linotyp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X3lO/c0EfJwgDbzEuPAoG8XP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latinoLinotype-bold.fntdata"/><Relationship Id="rId16" Type="http://schemas.openxmlformats.org/officeDocument/2006/relationships/font" Target="fonts/PalatinoLinotyp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alatinoLinotype-boldItalic.fntdata"/><Relationship Id="rId6" Type="http://schemas.openxmlformats.org/officeDocument/2006/relationships/slide" Target="slides/slide1.xml"/><Relationship Id="rId18" Type="http://schemas.openxmlformats.org/officeDocument/2006/relationships/font" Target="fonts/PalatinoLinotyp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ec54090d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4ec54090d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8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by The World Builders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Jacob Wynd (Product Owner)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Youyou Zhao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Elizabeth Dinh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Aaron Gormley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George Redhead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  <a:endParaRPr/>
          </a:p>
        </p:txBody>
      </p:sp>
      <p:sp>
        <p:nvSpPr>
          <p:cNvPr id="86" name="Google Shape;86;p1"/>
          <p:cNvSpPr txBox="1"/>
          <p:nvPr>
            <p:ph type="title"/>
          </p:nvPr>
        </p:nvSpPr>
        <p:spPr>
          <a:xfrm>
            <a:off x="457200" y="1046162"/>
            <a:ext cx="8229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WorldBuilder</a:t>
            </a:r>
            <a:r>
              <a:rPr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October 2019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25" y="1046150"/>
            <a:ext cx="4367589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57200" y="1688625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We hope to complete an early functional version of WorldBuild. This early build will include fundamental GM tools such as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Palatino Linotype"/>
              <a:buChar char="•"/>
            </a:pP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Large </a:t>
            </a: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scale map generation which populates a world with interconnected biomes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latino Linotype"/>
              <a:buChar char="•"/>
            </a:pP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Extensive customization options for the user, including user-authored and customized content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latino Linotype"/>
              <a:buChar char="•"/>
            </a:pP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Varying levels of detail allowing for more versatility in the usage of the world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latino Linotype"/>
              <a:buChar char="•"/>
            </a:pPr>
            <a:r>
              <a:rPr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Saving and seed generation for easy map reuse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WorldBuilder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91860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Use procedural generation to generate world maps suitable for tabletop RPG settings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Have an intuitive and informative GUI for letting the user view and interact with the map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Display variable levels of map detail at different scales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Allow for user customization of the world generation process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Procedurally generate dungeon submaps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794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•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Be able to display maps using different classification layers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57200" y="1063200"/>
            <a:ext cx="3981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High Level Goals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533400" y="20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2800"/>
              <a:buFont typeface="Palatino Linotype"/>
              <a:buChar char="–"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User Stories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</a:t>
            </a: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e to generate a world map (Large map generation)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user I’d like </a:t>
            </a: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to interact with the application without learning unix (GUI)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Spikes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Determine what language(s) are best suited for procedural generation for both the front and back-end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Understand the fundamentals of procedural generation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Learn the methodology and types of procedural map generation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Research similar products to understand the benefits and pitfalls of procedurally generated maps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Infrastructure tasks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Acquire and study existing codebases for procedurally generated maps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Design the underlying architecture of the program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Download all necessary IDEs and visual development environments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Acquire visual assets for large map generation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301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 stories 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generate a fine scale map (Small map generation)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zoom in for greater levels of detail (Map scaling)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save the map in other formats (Map saving)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author content (Map customization)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Spikes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Understand mixed initiative procedural generation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Research databases and user data storage on the cloud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Study </a:t>
            </a: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user-end art programs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Infrastructure tasks</a:t>
            </a:r>
            <a:endParaRPr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Acquire visual assets for small map generation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Design architecture of mixed initiative subsystem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90537" y="60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903900"/>
            <a:ext cx="8229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 stories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add my own content to the content database (Custom user assets)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regenerate particular regions (Regional PCG)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hide certain map details from my players (Asymmetric information hiding)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generate dungeons (Dungeon generation)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GM I would like to set waypoints in particular areas and return to them with ease (Quick waypoint navigation)</a:t>
            </a:r>
            <a:endParaRPr b="1"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Spikes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Research principles of good dungeon design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Study applications which have implemented regional PCG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Investigate uneven layer maps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Infrastructure tasks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Design the architecture of a dungeon generator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Prepare databases that allow for user-defined assets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ec54090d_0_0"/>
          <p:cNvSpPr txBox="1"/>
          <p:nvPr>
            <p:ph type="title"/>
          </p:nvPr>
        </p:nvSpPr>
        <p:spPr>
          <a:xfrm>
            <a:off x="490537" y="60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8" name="Google Shape;128;g64ec54090d_0_0"/>
          <p:cNvSpPr txBox="1"/>
          <p:nvPr>
            <p:ph idx="1" type="body"/>
          </p:nvPr>
        </p:nvSpPr>
        <p:spPr>
          <a:xfrm>
            <a:off x="457200" y="903900"/>
            <a:ext cx="8229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 stories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user I would like to see a political map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user I would like to see a topological map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user I would like to see a biome based map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87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As a user I would like to see an economic map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Spikes</a:t>
            </a:r>
            <a:endParaRPr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Research the historical distribution and movement of political borders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Learn how PCG can be used to generate convincing topographic maps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Learn basic economics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Research the intersection between economics, political alliances, geography, and topography to convincingly generate all these together in a spatially believable manner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Infrastructure tasks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Design generators capable of creating each of these layers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52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Palatino Linotype"/>
              <a:buChar char="–"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Design a system in which the layers are combined in a believable way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38112" lvl="0" marL="34131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9" name="Google Shape;129;g64ec54090d_0_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64ec5409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3673160" y="2412389"/>
            <a:ext cx="1644000" cy="80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Procedural World Map Generator (Teleological)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317151" y="3469430"/>
            <a:ext cx="1718400" cy="80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Procedural Local Map Generator (Ontogenetic)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2108425" y="4639434"/>
            <a:ext cx="2201700" cy="137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Display Map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3635960" y="1087763"/>
            <a:ext cx="1718400" cy="87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On window load or button pressed, generate world Map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598544" y="4989998"/>
            <a:ext cx="1155600" cy="675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Click On World Map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2408724" y="3469431"/>
            <a:ext cx="1601100" cy="801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Intermediate data to be translated by front end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44" name="Google Shape;144;p6"/>
          <p:cNvCxnSpPr>
            <a:stCxn id="141" idx="2"/>
            <a:endCxn id="138" idx="0"/>
          </p:cNvCxnSpPr>
          <p:nvPr/>
        </p:nvCxnSpPr>
        <p:spPr>
          <a:xfrm>
            <a:off x="4495160" y="1960763"/>
            <a:ext cx="0" cy="45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6"/>
          <p:cNvCxnSpPr>
            <a:stCxn id="138" idx="2"/>
          </p:cNvCxnSpPr>
          <p:nvPr/>
        </p:nvCxnSpPr>
        <p:spPr>
          <a:xfrm flipH="1">
            <a:off x="3956360" y="3213389"/>
            <a:ext cx="538800" cy="27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6"/>
          <p:cNvCxnSpPr>
            <a:stCxn id="143" idx="2"/>
            <a:endCxn id="140" idx="0"/>
          </p:cNvCxnSpPr>
          <p:nvPr/>
        </p:nvCxnSpPr>
        <p:spPr>
          <a:xfrm>
            <a:off x="3209274" y="4270431"/>
            <a:ext cx="0" cy="36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6"/>
          <p:cNvCxnSpPr>
            <a:stCxn id="140" idx="3"/>
            <a:endCxn id="142" idx="1"/>
          </p:cNvCxnSpPr>
          <p:nvPr/>
        </p:nvCxnSpPr>
        <p:spPr>
          <a:xfrm>
            <a:off x="4310125" y="5327484"/>
            <a:ext cx="128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6"/>
          <p:cNvCxnSpPr>
            <a:stCxn id="142" idx="0"/>
            <a:endCxn id="139" idx="2"/>
          </p:cNvCxnSpPr>
          <p:nvPr/>
        </p:nvCxnSpPr>
        <p:spPr>
          <a:xfrm rot="10800000">
            <a:off x="6176344" y="4270298"/>
            <a:ext cx="0" cy="71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6"/>
          <p:cNvCxnSpPr>
            <a:stCxn id="139" idx="1"/>
            <a:endCxn id="143" idx="3"/>
          </p:cNvCxnSpPr>
          <p:nvPr/>
        </p:nvCxnSpPr>
        <p:spPr>
          <a:xfrm rot="10800000">
            <a:off x="4009751" y="3869930"/>
            <a:ext cx="130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609600" y="1031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Lack of experience with generative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Making a product with both an extensive back-end and front-end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Scheduling regular meetings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Working with unfamiliar technology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 version control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merge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conflicts</a:t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Front-end: React.js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Back-end: Node.js with Express.js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Database: Firebase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Team Communication: Discord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Version Control: Github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Team Documentation: Google Drive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Scrum Project Management: KanbanFlow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