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C6F72-AF16-4AB7-BC94-61C838E3FBA9}" v="3" dt="2025-02-03T07:51:54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2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의찬/it2028" userId="7d02743b-9c72-4fcd-9843-d0b7379ad36d" providerId="ADAL" clId="{680C6F72-AF16-4AB7-BC94-61C838E3FBA9}"/>
    <pc:docChg chg="undo custSel addSld modSld">
      <pc:chgData name="이의찬/it2028" userId="7d02743b-9c72-4fcd-9843-d0b7379ad36d" providerId="ADAL" clId="{680C6F72-AF16-4AB7-BC94-61C838E3FBA9}" dt="2025-02-03T07:52:36.669" v="101" actId="14100"/>
      <pc:docMkLst>
        <pc:docMk/>
      </pc:docMkLst>
      <pc:sldChg chg="addSp delSp modSp new mod">
        <pc:chgData name="이의찬/it2028" userId="7d02743b-9c72-4fcd-9843-d0b7379ad36d" providerId="ADAL" clId="{680C6F72-AF16-4AB7-BC94-61C838E3FBA9}" dt="2025-02-03T07:52:36.669" v="101" actId="14100"/>
        <pc:sldMkLst>
          <pc:docMk/>
          <pc:sldMk cId="235604520" sldId="256"/>
        </pc:sldMkLst>
        <pc:spChg chg="del">
          <ac:chgData name="이의찬/it2028" userId="7d02743b-9c72-4fcd-9843-d0b7379ad36d" providerId="ADAL" clId="{680C6F72-AF16-4AB7-BC94-61C838E3FBA9}" dt="2025-02-03T07:46:37.592" v="1" actId="478"/>
          <ac:spMkLst>
            <pc:docMk/>
            <pc:sldMk cId="235604520" sldId="256"/>
            <ac:spMk id="2" creationId="{B93762CD-6ABA-2C7A-F57A-5B0477DD99C0}"/>
          </ac:spMkLst>
        </pc:spChg>
        <pc:spChg chg="del">
          <ac:chgData name="이의찬/it2028" userId="7d02743b-9c72-4fcd-9843-d0b7379ad36d" providerId="ADAL" clId="{680C6F72-AF16-4AB7-BC94-61C838E3FBA9}" dt="2025-02-03T07:46:37.592" v="1" actId="478"/>
          <ac:spMkLst>
            <pc:docMk/>
            <pc:sldMk cId="235604520" sldId="256"/>
            <ac:spMk id="3" creationId="{FCB1D4A4-7BBF-DF9B-75E9-62B6DEB21CA9}"/>
          </ac:spMkLst>
        </pc:spChg>
        <pc:spChg chg="mod">
          <ac:chgData name="이의찬/it2028" userId="7d02743b-9c72-4fcd-9843-d0b7379ad36d" providerId="ADAL" clId="{680C6F72-AF16-4AB7-BC94-61C838E3FBA9}" dt="2025-02-03T07:49:54.984" v="6" actId="1076"/>
          <ac:spMkLst>
            <pc:docMk/>
            <pc:sldMk cId="235604520" sldId="256"/>
            <ac:spMk id="4" creationId="{0654CC93-D614-2528-767D-0EFCB7E7FABA}"/>
          </ac:spMkLst>
        </pc:spChg>
        <pc:spChg chg="add mod">
          <ac:chgData name="이의찬/it2028" userId="7d02743b-9c72-4fcd-9843-d0b7379ad36d" providerId="ADAL" clId="{680C6F72-AF16-4AB7-BC94-61C838E3FBA9}" dt="2025-02-03T07:50:34.070" v="55" actId="1036"/>
          <ac:spMkLst>
            <pc:docMk/>
            <pc:sldMk cId="235604520" sldId="256"/>
            <ac:spMk id="8" creationId="{D9397B4F-19D5-5365-0AC7-8A5CA8AC6FA9}"/>
          </ac:spMkLst>
        </pc:spChg>
        <pc:spChg chg="add mod">
          <ac:chgData name="이의찬/it2028" userId="7d02743b-9c72-4fcd-9843-d0b7379ad36d" providerId="ADAL" clId="{680C6F72-AF16-4AB7-BC94-61C838E3FBA9}" dt="2025-02-03T07:50:34.070" v="55" actId="1036"/>
          <ac:spMkLst>
            <pc:docMk/>
            <pc:sldMk cId="235604520" sldId="256"/>
            <ac:spMk id="10" creationId="{43EE841A-6EA6-F009-653E-877FEFAE3880}"/>
          </ac:spMkLst>
        </pc:spChg>
        <pc:spChg chg="mod">
          <ac:chgData name="이의찬/it2028" userId="7d02743b-9c72-4fcd-9843-d0b7379ad36d" providerId="ADAL" clId="{680C6F72-AF16-4AB7-BC94-61C838E3FBA9}" dt="2025-02-03T07:50:34.070" v="55" actId="1036"/>
          <ac:spMkLst>
            <pc:docMk/>
            <pc:sldMk cId="235604520" sldId="256"/>
            <ac:spMk id="13" creationId="{444CC75A-49D5-4CD6-374C-3439A42A8514}"/>
          </ac:spMkLst>
        </pc:spChg>
        <pc:spChg chg="add mod">
          <ac:chgData name="이의찬/it2028" userId="7d02743b-9c72-4fcd-9843-d0b7379ad36d" providerId="ADAL" clId="{680C6F72-AF16-4AB7-BC94-61C838E3FBA9}" dt="2025-02-03T07:50:34.070" v="55" actId="1036"/>
          <ac:spMkLst>
            <pc:docMk/>
            <pc:sldMk cId="235604520" sldId="256"/>
            <ac:spMk id="14" creationId="{CAFB64CE-82E1-AA47-B339-421270EA94DC}"/>
          </ac:spMkLst>
        </pc:spChg>
        <pc:spChg chg="add mod">
          <ac:chgData name="이의찬/it2028" userId="7d02743b-9c72-4fcd-9843-d0b7379ad36d" providerId="ADAL" clId="{680C6F72-AF16-4AB7-BC94-61C838E3FBA9}" dt="2025-02-03T07:50:34.070" v="55" actId="1036"/>
          <ac:spMkLst>
            <pc:docMk/>
            <pc:sldMk cId="235604520" sldId="256"/>
            <ac:spMk id="15" creationId="{433DB156-AFEB-7B45-EECD-251B177A8E44}"/>
          </ac:spMkLst>
        </pc:spChg>
        <pc:spChg chg="add mod">
          <ac:chgData name="이의찬/it2028" userId="7d02743b-9c72-4fcd-9843-d0b7379ad36d" providerId="ADAL" clId="{680C6F72-AF16-4AB7-BC94-61C838E3FBA9}" dt="2025-02-03T07:50:34.070" v="55" actId="1036"/>
          <ac:spMkLst>
            <pc:docMk/>
            <pc:sldMk cId="235604520" sldId="256"/>
            <ac:spMk id="16" creationId="{2758554D-06F5-3CCD-5DE0-9EF9BAAD664A}"/>
          </ac:spMkLst>
        </pc:spChg>
        <pc:spChg chg="mod">
          <ac:chgData name="이의찬/it2028" userId="7d02743b-9c72-4fcd-9843-d0b7379ad36d" providerId="ADAL" clId="{680C6F72-AF16-4AB7-BC94-61C838E3FBA9}" dt="2025-02-03T07:50:34.070" v="55" actId="1036"/>
          <ac:spMkLst>
            <pc:docMk/>
            <pc:sldMk cId="235604520" sldId="256"/>
            <ac:spMk id="17" creationId="{E5771B4A-C342-B4A3-CC9D-6E2C9D26CCEE}"/>
          </ac:spMkLst>
        </pc:spChg>
        <pc:spChg chg="add mod">
          <ac:chgData name="이의찬/it2028" userId="7d02743b-9c72-4fcd-9843-d0b7379ad36d" providerId="ADAL" clId="{680C6F72-AF16-4AB7-BC94-61C838E3FBA9}" dt="2025-02-03T07:50:34.070" v="55" actId="1036"/>
          <ac:spMkLst>
            <pc:docMk/>
            <pc:sldMk cId="235604520" sldId="256"/>
            <ac:spMk id="18" creationId="{D2100AAC-ED06-41EF-73D3-68FCBB5AB59C}"/>
          </ac:spMkLst>
        </pc:spChg>
        <pc:spChg chg="add mod">
          <ac:chgData name="이의찬/it2028" userId="7d02743b-9c72-4fcd-9843-d0b7379ad36d" providerId="ADAL" clId="{680C6F72-AF16-4AB7-BC94-61C838E3FBA9}" dt="2025-02-03T07:50:34.070" v="55" actId="1036"/>
          <ac:spMkLst>
            <pc:docMk/>
            <pc:sldMk cId="235604520" sldId="256"/>
            <ac:spMk id="20" creationId="{75431A2F-2EC3-BB66-8573-6370C19B1C93}"/>
          </ac:spMkLst>
        </pc:spChg>
        <pc:spChg chg="mod">
          <ac:chgData name="이의찬/it2028" userId="7d02743b-9c72-4fcd-9843-d0b7379ad36d" providerId="ADAL" clId="{680C6F72-AF16-4AB7-BC94-61C838E3FBA9}" dt="2025-02-03T07:50:34.070" v="55" actId="1036"/>
          <ac:spMkLst>
            <pc:docMk/>
            <pc:sldMk cId="235604520" sldId="256"/>
            <ac:spMk id="21" creationId="{4226FF9F-40A4-DBD3-A8DF-DD42370D7A34}"/>
          </ac:spMkLst>
        </pc:spChg>
        <pc:spChg chg="add mod">
          <ac:chgData name="이의찬/it2028" userId="7d02743b-9c72-4fcd-9843-d0b7379ad36d" providerId="ADAL" clId="{680C6F72-AF16-4AB7-BC94-61C838E3FBA9}" dt="2025-02-03T07:51:46.777" v="82" actId="1076"/>
          <ac:spMkLst>
            <pc:docMk/>
            <pc:sldMk cId="235604520" sldId="256"/>
            <ac:spMk id="24" creationId="{82E2D10F-53C7-D425-DD1C-C690556CACB5}"/>
          </ac:spMkLst>
        </pc:spChg>
        <pc:spChg chg="add mod">
          <ac:chgData name="이의찬/it2028" userId="7d02743b-9c72-4fcd-9843-d0b7379ad36d" providerId="ADAL" clId="{680C6F72-AF16-4AB7-BC94-61C838E3FBA9}" dt="2025-02-03T07:51:38.790" v="78" actId="1076"/>
          <ac:spMkLst>
            <pc:docMk/>
            <pc:sldMk cId="235604520" sldId="256"/>
            <ac:spMk id="25" creationId="{B17D6081-9BD6-0B4D-57F5-F28C4D4162DF}"/>
          </ac:spMkLst>
        </pc:spChg>
        <pc:spChg chg="add mod">
          <ac:chgData name="이의찬/it2028" userId="7d02743b-9c72-4fcd-9843-d0b7379ad36d" providerId="ADAL" clId="{680C6F72-AF16-4AB7-BC94-61C838E3FBA9}" dt="2025-02-03T07:51:38.790" v="78" actId="1076"/>
          <ac:spMkLst>
            <pc:docMk/>
            <pc:sldMk cId="235604520" sldId="256"/>
            <ac:spMk id="26" creationId="{1F92ECAE-352B-0F72-B4FE-6B405DACA878}"/>
          </ac:spMkLst>
        </pc:spChg>
        <pc:spChg chg="add mod">
          <ac:chgData name="이의찬/it2028" userId="7d02743b-9c72-4fcd-9843-d0b7379ad36d" providerId="ADAL" clId="{680C6F72-AF16-4AB7-BC94-61C838E3FBA9}" dt="2025-02-03T07:50:52.830" v="69" actId="404"/>
          <ac:spMkLst>
            <pc:docMk/>
            <pc:sldMk cId="235604520" sldId="256"/>
            <ac:spMk id="29" creationId="{AB2819E3-1ADE-34F4-3B80-A1ABEE548B4A}"/>
          </ac:spMkLst>
        </pc:spChg>
        <pc:spChg chg="add mod ord">
          <ac:chgData name="이의찬/it2028" userId="7d02743b-9c72-4fcd-9843-d0b7379ad36d" providerId="ADAL" clId="{680C6F72-AF16-4AB7-BC94-61C838E3FBA9}" dt="2025-02-03T07:52:36.669" v="101" actId="14100"/>
          <ac:spMkLst>
            <pc:docMk/>
            <pc:sldMk cId="235604520" sldId="256"/>
            <ac:spMk id="30" creationId="{CC05F58B-6E59-DC3A-2F21-D14F760A69B0}"/>
          </ac:spMkLst>
        </pc:spChg>
        <pc:graphicFrameChg chg="modGraphic">
          <ac:chgData name="이의찬/it2028" userId="7d02743b-9c72-4fcd-9843-d0b7379ad36d" providerId="ADAL" clId="{680C6F72-AF16-4AB7-BC94-61C838E3FBA9}" dt="2025-02-03T07:51:00.721" v="70" actId="14734"/>
          <ac:graphicFrameMkLst>
            <pc:docMk/>
            <pc:sldMk cId="235604520" sldId="256"/>
            <ac:graphicFrameMk id="5" creationId="{35B80B63-B906-6A80-49C9-957BD45048A7}"/>
          </ac:graphicFrameMkLst>
        </pc:graphicFrameChg>
        <pc:graphicFrameChg chg="modGraphic">
          <ac:chgData name="이의찬/it2028" userId="7d02743b-9c72-4fcd-9843-d0b7379ad36d" providerId="ADAL" clId="{680C6F72-AF16-4AB7-BC94-61C838E3FBA9}" dt="2025-02-03T07:52:29.645" v="100" actId="20577"/>
          <ac:graphicFrameMkLst>
            <pc:docMk/>
            <pc:sldMk cId="235604520" sldId="256"/>
            <ac:graphicFrameMk id="7" creationId="{AAE060D6-D82B-B1E6-56E9-1D724CAE9784}"/>
          </ac:graphicFrameMkLst>
        </pc:graphicFrameChg>
        <pc:picChg chg="mod">
          <ac:chgData name="이의찬/it2028" userId="7d02743b-9c72-4fcd-9843-d0b7379ad36d" providerId="ADAL" clId="{680C6F72-AF16-4AB7-BC94-61C838E3FBA9}" dt="2025-02-03T07:51:38.790" v="78" actId="1076"/>
          <ac:picMkLst>
            <pc:docMk/>
            <pc:sldMk cId="235604520" sldId="256"/>
            <ac:picMk id="23" creationId="{98A42EB3-1ADE-DB51-EEF3-2D809B619C67}"/>
          </ac:picMkLst>
        </pc:picChg>
        <pc:cxnChg chg="mod">
          <ac:chgData name="이의찬/it2028" userId="7d02743b-9c72-4fcd-9843-d0b7379ad36d" providerId="ADAL" clId="{680C6F72-AF16-4AB7-BC94-61C838E3FBA9}" dt="2025-02-03T07:51:38.790" v="78" actId="1076"/>
          <ac:cxnSpMkLst>
            <pc:docMk/>
            <pc:sldMk cId="235604520" sldId="256"/>
            <ac:cxnSpMk id="27" creationId="{8852EF34-B604-1B3B-69CF-C6AD701B40E4}"/>
          </ac:cxnSpMkLst>
        </pc:cxnChg>
        <pc:cxnChg chg="mod">
          <ac:chgData name="이의찬/it2028" userId="7d02743b-9c72-4fcd-9843-d0b7379ad36d" providerId="ADAL" clId="{680C6F72-AF16-4AB7-BC94-61C838E3FBA9}" dt="2025-02-03T07:51:38.790" v="78" actId="1076"/>
          <ac:cxnSpMkLst>
            <pc:docMk/>
            <pc:sldMk cId="235604520" sldId="256"/>
            <ac:cxnSpMk id="28" creationId="{B74C3C73-EA71-9598-0A0E-27D4747D4BCD}"/>
          </ac:cxnSpMkLst>
        </pc:cxnChg>
      </pc:sldChg>
      <pc:sldMasterChg chg="addSldLayout">
        <pc:chgData name="이의찬/it2028" userId="7d02743b-9c72-4fcd-9843-d0b7379ad36d" providerId="ADAL" clId="{680C6F72-AF16-4AB7-BC94-61C838E3FBA9}" dt="2025-02-03T07:46:35.664" v="0" actId="680"/>
        <pc:sldMasterMkLst>
          <pc:docMk/>
          <pc:sldMasterMk cId="2664888699" sldId="2147483648"/>
        </pc:sldMasterMkLst>
        <pc:sldLayoutChg chg="add">
          <pc:chgData name="이의찬/it2028" userId="7d02743b-9c72-4fcd-9843-d0b7379ad36d" providerId="ADAL" clId="{680C6F72-AF16-4AB7-BC94-61C838E3FBA9}" dt="2025-02-03T07:46:35.664" v="0" actId="680"/>
          <pc:sldLayoutMkLst>
            <pc:docMk/>
            <pc:sldMasterMk cId="2664888699" sldId="2147483648"/>
            <pc:sldLayoutMk cId="15430920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6BC13-8E62-3963-6078-B5138A71E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DFE55C-C191-01B5-6F30-C076E1F76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430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88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CC05F58B-6E59-DC3A-2F21-D14F760A69B0}"/>
              </a:ext>
            </a:extLst>
          </p:cNvPr>
          <p:cNvSpPr/>
          <p:nvPr/>
        </p:nvSpPr>
        <p:spPr>
          <a:xfrm>
            <a:off x="-5216625" y="1004264"/>
            <a:ext cx="4965700" cy="5798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54CC93-D614-2528-767D-0EFCB7E7FABA}"/>
              </a:ext>
            </a:extLst>
          </p:cNvPr>
          <p:cNvSpPr/>
          <p:nvPr/>
        </p:nvSpPr>
        <p:spPr>
          <a:xfrm>
            <a:off x="241411" y="1317016"/>
            <a:ext cx="7839292" cy="5227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Group 421">
            <a:extLst>
              <a:ext uri="{FF2B5EF4-FFF2-40B4-BE49-F238E27FC236}">
                <a16:creationId xmlns:a16="http://schemas.microsoft.com/office/drawing/2014/main" id="{35B80B63-B906-6A80-49C9-957BD4504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99301"/>
              </p:ext>
            </p:extLst>
          </p:nvPr>
        </p:nvGraphicFramePr>
        <p:xfrm>
          <a:off x="8129980" y="1317016"/>
          <a:ext cx="3835372" cy="4018998"/>
        </p:xfrm>
        <a:graphic>
          <a:graphicData uri="http://schemas.openxmlformats.org/drawingml/2006/table">
            <a:tbl>
              <a:tblPr/>
              <a:tblGrid>
                <a:gridCol w="441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3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106">
                <a:tc gridSpan="2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28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도메인 접속 시 최초 업로드 되는 화면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57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이메일 </a:t>
                      </a:r>
                      <a:r>
                        <a:rPr lang="en-US" altLang="ko-KR" sz="1000" dirty="0"/>
                        <a:t>ID </a:t>
                      </a:r>
                      <a:r>
                        <a:rPr lang="ko-KR" altLang="en-US" sz="1000" dirty="0"/>
                        <a:t>입력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비밀번호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입력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112831"/>
                  </a:ext>
                </a:extLst>
              </a:tr>
              <a:tr h="1025352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dirty="0"/>
                        <a:t>“ID </a:t>
                      </a:r>
                      <a:r>
                        <a:rPr lang="ko-KR" altLang="en-US" sz="1000" b="0" dirty="0"/>
                        <a:t>로그인</a:t>
                      </a:r>
                      <a:r>
                        <a:rPr lang="en-US" altLang="ko-KR" sz="1000" b="0" dirty="0"/>
                        <a:t>” </a:t>
                      </a:r>
                      <a:r>
                        <a:rPr lang="ko-KR" altLang="en-US" sz="1000" b="0" dirty="0"/>
                        <a:t>버튼 </a:t>
                      </a:r>
                      <a:r>
                        <a:rPr lang="ko-KR" altLang="en-US" sz="1000" b="0" dirty="0" err="1"/>
                        <a:t>글릭</a:t>
                      </a:r>
                      <a:r>
                        <a:rPr lang="ko-KR" altLang="en-US" sz="1000" b="0" dirty="0"/>
                        <a:t> 시</a:t>
                      </a:r>
                      <a:r>
                        <a:rPr lang="en-US" altLang="ko-KR" sz="1000" b="0" dirty="0"/>
                        <a:t> ‘</a:t>
                      </a:r>
                      <a:r>
                        <a:rPr lang="ko-KR" altLang="en-US" sz="1000" b="1" dirty="0"/>
                        <a:t>쿠키</a:t>
                      </a:r>
                      <a:r>
                        <a:rPr lang="en-US" altLang="ko-KR" sz="1000" b="0" dirty="0"/>
                        <a:t>’</a:t>
                      </a:r>
                      <a:r>
                        <a:rPr lang="ko-KR" altLang="en-US" sz="1000" b="0" dirty="0"/>
                        <a:t>에 로그인 정보 저장 후 메인화면으로 진입</a:t>
                      </a:r>
                      <a:endParaRPr lang="en-US" altLang="ko-KR" sz="1000" b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로그인 정보 유효성 검사 후 </a:t>
                      </a:r>
                      <a:r>
                        <a:rPr lang="en-US" altLang="ko-KR" sz="1000" dirty="0"/>
                        <a:t>True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인 경우 홈으로 진입</a:t>
                      </a:r>
                      <a:endParaRPr lang="en-US" altLang="ko-KR" sz="10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로그인 정보 유효성 검사 후 </a:t>
                      </a:r>
                      <a:r>
                        <a:rPr lang="en-US" altLang="ko-KR" sz="1000" dirty="0"/>
                        <a:t>False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인 경우 </a:t>
                      </a:r>
                      <a:r>
                        <a:rPr lang="en-US" altLang="ko-KR" sz="1000" baseline="0" dirty="0"/>
                        <a:t>“</a:t>
                      </a:r>
                      <a:r>
                        <a:rPr lang="ko-KR" altLang="en-US" sz="1000" baseline="0" dirty="0"/>
                        <a:t>사용자 정보가 유효하지 않습니다</a:t>
                      </a:r>
                      <a:r>
                        <a:rPr lang="en-US" altLang="ko-KR" sz="1000" baseline="0" dirty="0"/>
                        <a:t>.” </a:t>
                      </a:r>
                      <a:r>
                        <a:rPr lang="ko-KR" altLang="en-US" sz="1000" baseline="0" dirty="0"/>
                        <a:t>메시지 출력 하고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화면 닫으면 로그인 화면으로 전환</a:t>
                      </a:r>
                      <a:endParaRPr lang="en-US" altLang="ko-KR" sz="1000" baseline="0" dirty="0"/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57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해당 버튼 클릭 시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사용자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 찾기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 화면으로 진입</a:t>
                      </a:r>
                      <a:endParaRPr lang="en-US" altLang="ko-KR" sz="1000" dirty="0"/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57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해당 버튼 클릭 시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비밀번호 찾기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 화면으로 진입</a:t>
                      </a:r>
                      <a:endParaRPr lang="en-US" altLang="ko-KR" sz="1000" dirty="0"/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57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해당 버튼 클릭 시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사용자정보등록 화면</a:t>
                      </a:r>
                      <a:r>
                        <a:rPr lang="en-US" altLang="ko-KR" sz="1000" dirty="0"/>
                        <a:t>’</a:t>
                      </a:r>
                      <a:r>
                        <a:rPr lang="ko-KR" altLang="en-US" sz="1000" dirty="0"/>
                        <a:t> 화면으로 진입</a:t>
                      </a:r>
                      <a:endParaRPr lang="en-US" altLang="ko-KR" sz="1000" dirty="0"/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57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57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541928"/>
                  </a:ext>
                </a:extLst>
              </a:tr>
              <a:tr h="248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b="1" dirty="0"/>
                    </a:p>
                  </a:txBody>
                  <a:tcPr marL="36000" marR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5350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742BC2-5CBF-2B80-BED2-C5009BA1023D}"/>
              </a:ext>
            </a:extLst>
          </p:cNvPr>
          <p:cNvSpPr txBox="1"/>
          <p:nvPr/>
        </p:nvSpPr>
        <p:spPr>
          <a:xfrm flipH="1">
            <a:off x="241411" y="327939"/>
            <a:ext cx="821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K-</a:t>
            </a:r>
            <a:r>
              <a:rPr lang="ko-KR" altLang="en-US" b="1" dirty="0">
                <a:latin typeface="+mj-ea"/>
                <a:ea typeface="+mj-ea"/>
              </a:rPr>
              <a:t>디지털트레이닝 </a:t>
            </a:r>
            <a:r>
              <a:rPr lang="en-US" altLang="ko-KR" b="1" dirty="0">
                <a:latin typeface="+mj-ea"/>
                <a:ea typeface="+mj-ea"/>
              </a:rPr>
              <a:t>GSITM </a:t>
            </a:r>
            <a:r>
              <a:rPr lang="ko-KR" altLang="en-US" b="1" dirty="0">
                <a:latin typeface="+mj-ea"/>
                <a:ea typeface="+mj-ea"/>
              </a:rPr>
              <a:t>부트캠프 훈련과정 중 금융</a:t>
            </a:r>
            <a:r>
              <a:rPr lang="en-US" altLang="ko-KR" b="1" dirty="0">
                <a:latin typeface="+mj-ea"/>
                <a:ea typeface="+mj-ea"/>
              </a:rPr>
              <a:t>Project </a:t>
            </a:r>
            <a:r>
              <a:rPr lang="ko-KR" altLang="en-US" b="1" dirty="0">
                <a:latin typeface="+mj-ea"/>
                <a:ea typeface="+mj-ea"/>
              </a:rPr>
              <a:t>강의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AE060D6-D82B-B1E6-56E9-1D724CAE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63729"/>
              </p:ext>
            </p:extLst>
          </p:nvPr>
        </p:nvGraphicFramePr>
        <p:xfrm>
          <a:off x="241411" y="731891"/>
          <a:ext cx="1172394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893">
                  <a:extLst>
                    <a:ext uri="{9D8B030D-6E8A-4147-A177-3AD203B41FA5}">
                      <a16:colId xmlns:a16="http://schemas.microsoft.com/office/drawing/2014/main" val="1495495551"/>
                    </a:ext>
                  </a:extLst>
                </a:gridCol>
                <a:gridCol w="3793604">
                  <a:extLst>
                    <a:ext uri="{9D8B030D-6E8A-4147-A177-3AD203B41FA5}">
                      <a16:colId xmlns:a16="http://schemas.microsoft.com/office/drawing/2014/main" val="1051489881"/>
                    </a:ext>
                  </a:extLst>
                </a:gridCol>
                <a:gridCol w="1039992">
                  <a:extLst>
                    <a:ext uri="{9D8B030D-6E8A-4147-A177-3AD203B41FA5}">
                      <a16:colId xmlns:a16="http://schemas.microsoft.com/office/drawing/2014/main" val="1994296431"/>
                    </a:ext>
                  </a:extLst>
                </a:gridCol>
                <a:gridCol w="2493615">
                  <a:extLst>
                    <a:ext uri="{9D8B030D-6E8A-4147-A177-3AD203B41FA5}">
                      <a16:colId xmlns:a16="http://schemas.microsoft.com/office/drawing/2014/main" val="359151983"/>
                    </a:ext>
                  </a:extLst>
                </a:gridCol>
                <a:gridCol w="720903">
                  <a:extLst>
                    <a:ext uri="{9D8B030D-6E8A-4147-A177-3AD203B41FA5}">
                      <a16:colId xmlns:a16="http://schemas.microsoft.com/office/drawing/2014/main" val="4212542849"/>
                    </a:ext>
                  </a:extLst>
                </a:gridCol>
                <a:gridCol w="921810">
                  <a:extLst>
                    <a:ext uri="{9D8B030D-6E8A-4147-A177-3AD203B41FA5}">
                      <a16:colId xmlns:a16="http://schemas.microsoft.com/office/drawing/2014/main" val="792334765"/>
                    </a:ext>
                  </a:extLst>
                </a:gridCol>
                <a:gridCol w="673631">
                  <a:extLst>
                    <a:ext uri="{9D8B030D-6E8A-4147-A177-3AD203B41FA5}">
                      <a16:colId xmlns:a16="http://schemas.microsoft.com/office/drawing/2014/main" val="3789660244"/>
                    </a:ext>
                  </a:extLst>
                </a:gridCol>
                <a:gridCol w="1070493">
                  <a:extLst>
                    <a:ext uri="{9D8B030D-6E8A-4147-A177-3AD203B41FA5}">
                      <a16:colId xmlns:a16="http://schemas.microsoft.com/office/drawing/2014/main" val="2191437760"/>
                    </a:ext>
                  </a:extLst>
                </a:gridCol>
              </a:tblGrid>
              <a:tr h="25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GS-ITM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금융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PJT 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공통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RQM-SS-0001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202x-xx-xx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521515"/>
                  </a:ext>
                </a:extLst>
              </a:tr>
              <a:tr h="252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xx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포탈 로그인 메인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V1.0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P.No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1/10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42675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9397B4F-19D5-5365-0AC7-8A5CA8AC6FA9}"/>
              </a:ext>
            </a:extLst>
          </p:cNvPr>
          <p:cNvSpPr/>
          <p:nvPr/>
        </p:nvSpPr>
        <p:spPr>
          <a:xfrm>
            <a:off x="5276099" y="3260941"/>
            <a:ext cx="2539013" cy="12356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AEF8E3-D224-DB23-9B34-E03BA941D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1" y="2698352"/>
            <a:ext cx="1485976" cy="44452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3EE841A-6EA6-F009-653E-877FEFAE3880}"/>
              </a:ext>
            </a:extLst>
          </p:cNvPr>
          <p:cNvSpPr/>
          <p:nvPr/>
        </p:nvSpPr>
        <p:spPr>
          <a:xfrm>
            <a:off x="656588" y="3262722"/>
            <a:ext cx="2699132" cy="42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ID(Your ID)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0C73AA-A91E-2D3B-997A-AAB11B644E29}"/>
              </a:ext>
            </a:extLst>
          </p:cNvPr>
          <p:cNvSpPr/>
          <p:nvPr/>
        </p:nvSpPr>
        <p:spPr>
          <a:xfrm>
            <a:off x="656588" y="3828713"/>
            <a:ext cx="2699132" cy="42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(Password)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DDEE76-1F89-4A35-11DE-92210B0F9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513" y="3867018"/>
            <a:ext cx="280361" cy="3530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4CC75A-49D5-4CD6-374C-3439A42A8514}"/>
              </a:ext>
            </a:extLst>
          </p:cNvPr>
          <p:cNvSpPr/>
          <p:nvPr/>
        </p:nvSpPr>
        <p:spPr>
          <a:xfrm>
            <a:off x="3429023" y="3264366"/>
            <a:ext cx="1298999" cy="99743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14" name="직사각형 44">
            <a:extLst>
              <a:ext uri="{FF2B5EF4-FFF2-40B4-BE49-F238E27FC236}">
                <a16:creationId xmlns:a16="http://schemas.microsoft.com/office/drawing/2014/main" id="{CAFB64CE-82E1-AA47-B339-421270EA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88" y="3012031"/>
            <a:ext cx="244475" cy="16986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5" name="직사각형 44">
            <a:extLst>
              <a:ext uri="{FF2B5EF4-FFF2-40B4-BE49-F238E27FC236}">
                <a16:creationId xmlns:a16="http://schemas.microsoft.com/office/drawing/2014/main" id="{433DB156-AFEB-7B45-EECD-251B177A8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46" y="3400567"/>
            <a:ext cx="244475" cy="16986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</p:txBody>
      </p:sp>
      <p:sp>
        <p:nvSpPr>
          <p:cNvPr id="16" name="직사각형 44">
            <a:extLst>
              <a:ext uri="{FF2B5EF4-FFF2-40B4-BE49-F238E27FC236}">
                <a16:creationId xmlns:a16="http://schemas.microsoft.com/office/drawing/2014/main" id="{2758554D-06F5-3CCD-5DE0-9EF9BAAD6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46" y="3963164"/>
            <a:ext cx="244475" cy="16986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sp>
        <p:nvSpPr>
          <p:cNvPr id="17" name="직사각형 44">
            <a:extLst>
              <a:ext uri="{FF2B5EF4-FFF2-40B4-BE49-F238E27FC236}">
                <a16:creationId xmlns:a16="http://schemas.microsoft.com/office/drawing/2014/main" id="{E5771B4A-C342-B4A3-CC9D-6E2C9D26C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46" y="4392822"/>
            <a:ext cx="244475" cy="16986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00AAC-ED06-41EF-73D3-68FCBB5AB59C}"/>
              </a:ext>
            </a:extLst>
          </p:cNvPr>
          <p:cNvSpPr txBox="1"/>
          <p:nvPr/>
        </p:nvSpPr>
        <p:spPr>
          <a:xfrm flipH="1">
            <a:off x="605483" y="4404291"/>
            <a:ext cx="4071434" cy="30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 찾기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찾기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사용자등록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44">
            <a:extLst>
              <a:ext uri="{FF2B5EF4-FFF2-40B4-BE49-F238E27FC236}">
                <a16:creationId xmlns:a16="http://schemas.microsoft.com/office/drawing/2014/main" id="{8E902188-1497-BB0C-AB9A-581735CC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064" y="4392822"/>
            <a:ext cx="244475" cy="16986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sp>
        <p:nvSpPr>
          <p:cNvPr id="20" name="직사각형 44">
            <a:extLst>
              <a:ext uri="{FF2B5EF4-FFF2-40B4-BE49-F238E27FC236}">
                <a16:creationId xmlns:a16="http://schemas.microsoft.com/office/drawing/2014/main" id="{75431A2F-2EC3-BB66-8573-6370C19B1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75" y="4392822"/>
            <a:ext cx="244475" cy="16986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</a:p>
        </p:txBody>
      </p:sp>
      <p:sp>
        <p:nvSpPr>
          <p:cNvPr id="21" name="직사각형 44">
            <a:extLst>
              <a:ext uri="{FF2B5EF4-FFF2-40B4-BE49-F238E27FC236}">
                <a16:creationId xmlns:a16="http://schemas.microsoft.com/office/drawing/2014/main" id="{4226FF9F-40A4-DBD3-A8DF-DD42370D7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719" y="3694184"/>
            <a:ext cx="244475" cy="16986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C9420F9-C532-1BF7-B444-684BE8805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234" y="3298433"/>
            <a:ext cx="2131533" cy="113717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8A42EB3-1ADE-DB51-EEF3-2D809B619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150049" y="1255234"/>
            <a:ext cx="4832549" cy="86639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E2D10F-53C7-D425-DD1C-C690556CACB5}"/>
              </a:ext>
            </a:extLst>
          </p:cNvPr>
          <p:cNvSpPr/>
          <p:nvPr/>
        </p:nvSpPr>
        <p:spPr>
          <a:xfrm>
            <a:off x="-5216625" y="55566"/>
            <a:ext cx="4965700" cy="91407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Flow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7D6081-9BD6-0B4D-57F5-F28C4D4162DF}"/>
              </a:ext>
            </a:extLst>
          </p:cNvPr>
          <p:cNvSpPr/>
          <p:nvPr/>
        </p:nvSpPr>
        <p:spPr>
          <a:xfrm>
            <a:off x="-4517548" y="2323708"/>
            <a:ext cx="1188000" cy="250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92ECAE-352B-0F72-B4FE-6B405DACA878}"/>
              </a:ext>
            </a:extLst>
          </p:cNvPr>
          <p:cNvSpPr/>
          <p:nvPr/>
        </p:nvSpPr>
        <p:spPr>
          <a:xfrm>
            <a:off x="-3209434" y="2323708"/>
            <a:ext cx="1188000" cy="250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찾기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852EF34-B604-1B3B-69CF-C6AD701B40E4}"/>
              </a:ext>
            </a:extLst>
          </p:cNvPr>
          <p:cNvCxnSpPr>
            <a:endCxn id="25" idx="0"/>
          </p:cNvCxnSpPr>
          <p:nvPr/>
        </p:nvCxnSpPr>
        <p:spPr>
          <a:xfrm flipH="1">
            <a:off x="-3923548" y="2078083"/>
            <a:ext cx="594000" cy="24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74C3C73-EA71-9598-0A0E-27D4747D4BC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-3329548" y="2078083"/>
            <a:ext cx="714114" cy="24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2819E3-1ADE-34F4-3B80-A1ABEE548B4A}"/>
              </a:ext>
            </a:extLst>
          </p:cNvPr>
          <p:cNvSpPr/>
          <p:nvPr/>
        </p:nvSpPr>
        <p:spPr>
          <a:xfrm>
            <a:off x="5276099" y="3021556"/>
            <a:ext cx="505576" cy="225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팝업</a:t>
            </a:r>
          </a:p>
        </p:txBody>
      </p:sp>
    </p:spTree>
    <p:extLst>
      <p:ext uri="{BB962C8B-B14F-4D97-AF65-F5344CB8AC3E}">
        <p14:creationId xmlns:p14="http://schemas.microsoft.com/office/powerpoint/2010/main" val="23560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176</Words>
  <Application>Microsoft Office PowerPoint</Application>
  <PresentationFormat>와이드스크린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이의찬/it2028</dc:creator>
  <cp:lastModifiedBy>이의찬/it2028</cp:lastModifiedBy>
  <cp:revision>1</cp:revision>
  <dcterms:created xsi:type="dcterms:W3CDTF">2025-02-03T07:46:33Z</dcterms:created>
  <dcterms:modified xsi:type="dcterms:W3CDTF">2025-02-03T07:52:38Z</dcterms:modified>
</cp:coreProperties>
</file>