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handoutMasterIdLst>
    <p:handoutMasterId r:id="rId16"/>
  </p:handoutMasterIdLst>
  <p:sldIdLst>
    <p:sldId id="259" r:id="rId2"/>
    <p:sldId id="273" r:id="rId3"/>
    <p:sldId id="257" r:id="rId4"/>
    <p:sldId id="258" r:id="rId5"/>
    <p:sldId id="283" r:id="rId6"/>
    <p:sldId id="276" r:id="rId7"/>
    <p:sldId id="277" r:id="rId8"/>
    <p:sldId id="278" r:id="rId9"/>
    <p:sldId id="279" r:id="rId10"/>
    <p:sldId id="281" r:id="rId11"/>
    <p:sldId id="280" r:id="rId12"/>
    <p:sldId id="282" r:id="rId13"/>
    <p:sldId id="275" r:id="rId14"/>
  </p:sldIdLst>
  <p:sldSz cx="9144000" cy="6858000" type="screen4x3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79035" autoAdjust="0"/>
  </p:normalViewPr>
  <p:slideViewPr>
    <p:cSldViewPr>
      <p:cViewPr varScale="1">
        <p:scale>
          <a:sx n="89" d="100"/>
          <a:sy n="89" d="100"/>
        </p:scale>
        <p:origin x="1258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370663-0535-4757-B622-8BDCF323D9AA}" type="datetimeFigureOut">
              <a:rPr lang="es-CL" smtClean="0"/>
              <a:t>31-07-2013</a:t>
            </a:fld>
            <a:endParaRPr lang="es-CL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755580-EFB6-42BC-AFF9-CB8142A1970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501793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FD6FCA-4C8C-4C7A-9D64-863A04F0DD25}" type="datetimeFigureOut">
              <a:rPr lang="es-CL" smtClean="0"/>
              <a:t>31-07-2013</a:t>
            </a:fld>
            <a:endParaRPr lang="es-CL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896FD8-02E8-4E87-BBCE-11674072F49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2398423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896FD8-02E8-4E87-BBCE-11674072F49D}" type="slidenum">
              <a:rPr lang="es-CL" smtClean="0"/>
              <a:t>1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083142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87E2E-4BF4-4923-8405-9AF029C3C282}" type="datetime1">
              <a:rPr lang="es-CL" smtClean="0"/>
              <a:t>31-07-2013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 smtClean="0"/>
              <a:t>Joint Ops</a:t>
            </a:r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2070A-9246-48BF-B03B-43AE067700AC}" type="slidenum">
              <a:rPr lang="es-CL" smtClean="0"/>
              <a:t>‹Nº›</a:t>
            </a:fld>
            <a:endParaRPr lang="es-CL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4F553-F768-4FCE-B2B7-409D7E4A1BD1}" type="datetime1">
              <a:rPr lang="es-CL" smtClean="0"/>
              <a:t>31-07-2013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 smtClean="0"/>
              <a:t>Joint Ops</a:t>
            </a:r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2070A-9246-48BF-B03B-43AE067700AC}" type="slidenum">
              <a:rPr lang="es-CL" smtClean="0"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FD427-FF7E-41B6-AFA2-E8795429540D}" type="datetime1">
              <a:rPr lang="es-CL" smtClean="0"/>
              <a:t>31-07-2013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 smtClean="0"/>
              <a:t>Joint Ops</a:t>
            </a:r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2070A-9246-48BF-B03B-43AE067700AC}" type="slidenum">
              <a:rPr lang="es-CL" smtClean="0"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D96B1-2FD0-45E2-B5E2-806C468DD8F2}" type="datetime1">
              <a:rPr lang="es-CL" smtClean="0"/>
              <a:t>31-07-2013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 smtClean="0"/>
              <a:t>Joint Ops</a:t>
            </a:r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2070A-9246-48BF-B03B-43AE067700AC}" type="slidenum">
              <a:rPr lang="es-CL" smtClean="0"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80C4B-4356-4839-9ACD-DA82F77558AA}" type="datetime1">
              <a:rPr lang="es-CL" smtClean="0"/>
              <a:t>31-07-2013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 smtClean="0"/>
              <a:t>Joint Ops</a:t>
            </a:r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2070A-9246-48BF-B03B-43AE067700AC}" type="slidenum">
              <a:rPr lang="es-CL" smtClean="0"/>
              <a:t>‹Nº›</a:t>
            </a:fld>
            <a:endParaRPr lang="es-CL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21BCA-1D8B-4AF2-B580-2717202834BE}" type="datetime1">
              <a:rPr lang="es-CL" smtClean="0"/>
              <a:t>31-07-2013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 smtClean="0"/>
              <a:t>Joint Ops</a:t>
            </a:r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2070A-9246-48BF-B03B-43AE067700AC}" type="slidenum">
              <a:rPr lang="es-CL" smtClean="0"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DF6AE-C0DE-4367-B007-14D1A88B38F8}" type="datetime1">
              <a:rPr lang="es-CL" smtClean="0"/>
              <a:t>31-07-2013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 smtClean="0"/>
              <a:t>Joint Ops</a:t>
            </a:r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2070A-9246-48BF-B03B-43AE067700AC}" type="slidenum">
              <a:rPr lang="es-CL" smtClean="0"/>
              <a:t>‹Nº›</a:t>
            </a:fld>
            <a:endParaRPr lang="es-CL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9AAB7-1D4B-4782-932E-8D6BA1AFE6E7}" type="datetime1">
              <a:rPr lang="es-CL" smtClean="0"/>
              <a:t>31-07-2013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 smtClean="0"/>
              <a:t>Joint Ops</a:t>
            </a:r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2070A-9246-48BF-B03B-43AE067700AC}" type="slidenum">
              <a:rPr lang="es-CL" smtClean="0"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EEE36-D403-4DC1-A543-EE5FA88F8E4E}" type="datetime1">
              <a:rPr lang="es-CL" smtClean="0"/>
              <a:t>31-07-2013</a:t>
            </a:fld>
            <a:endParaRPr lang="es-C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 smtClean="0"/>
              <a:t>Joint Ops</a:t>
            </a:r>
            <a:endParaRPr lang="es-C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2070A-9246-48BF-B03B-43AE067700AC}" type="slidenum">
              <a:rPr lang="es-CL" smtClean="0"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128E7-3979-4DC1-8C74-652F10A1D9DB}" type="datetime1">
              <a:rPr lang="es-CL" smtClean="0"/>
              <a:t>31-07-2013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 smtClean="0"/>
              <a:t>Joint Ops</a:t>
            </a:r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2070A-9246-48BF-B03B-43AE067700AC}" type="slidenum">
              <a:rPr lang="es-CL" smtClean="0"/>
              <a:t>‹Nº›</a:t>
            </a:fld>
            <a:endParaRPr lang="es-CL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BA7D6-FD50-47D3-A6BF-1E54475E2796}" type="datetime1">
              <a:rPr lang="es-CL" smtClean="0"/>
              <a:t>31-07-2013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 smtClean="0"/>
              <a:t>Joint Ops</a:t>
            </a:r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2070A-9246-48BF-B03B-43AE067700AC}" type="slidenum">
              <a:rPr lang="es-CL" smtClean="0"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51A8F25F-32B5-47E3-9518-F337C91BB555}" type="datetime1">
              <a:rPr lang="es-CL" smtClean="0"/>
              <a:t>31-07-2013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r>
              <a:rPr lang="es-CL" smtClean="0"/>
              <a:t>Joint Ops</a:t>
            </a:r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EC42070A-9246-48BF-B03B-43AE067700AC}" type="slidenum">
              <a:rPr lang="es-CL" smtClean="0"/>
              <a:t>‹Nº›</a:t>
            </a:fld>
            <a:endParaRPr lang="es-C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Secuencia/Diagrama%20de%20Secuencia%2024%20de%20julio%20(Gerente).png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Secuencia/Diagrama%20de%20Secuencia%2024%20de%20julio%20(Inspector).png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Flujo%20Alto%20Nivel%2011%20de%20Julio.pdf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Casos%20de%20Uso/Casos%20de%20uso%2023%20de%20Julio%20del%202013.png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Casos%20de%20Uso/Casos%20de%20uso%20extendido%2023%20de%20Julio%20del%202013.png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Diagrama%20de%20Clases/diagrama%20de%20clases%2024%20de%20Julio.png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Secuencia/Diagrama%20de%20Secuencia%2011%20de%20Julio.png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L" sz="4800" dirty="0" smtClean="0"/>
              <a:t>Sistema de Procesos integrados – JOINT OPS</a:t>
            </a:r>
            <a:endParaRPr lang="es-CL" sz="4800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L" dirty="0" err="1" smtClean="0"/>
              <a:t>OPServices</a:t>
            </a:r>
            <a:endParaRPr lang="es-CL" dirty="0"/>
          </a:p>
        </p:txBody>
      </p:sp>
      <p:sp>
        <p:nvSpPr>
          <p:cNvPr id="4" name="2 Subtítulo"/>
          <p:cNvSpPr txBox="1">
            <a:spLocks/>
          </p:cNvSpPr>
          <p:nvPr/>
        </p:nvSpPr>
        <p:spPr>
          <a:xfrm>
            <a:off x="2555776" y="4941168"/>
            <a:ext cx="6400800" cy="10801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CL" dirty="0" smtClean="0"/>
              <a:t>Omar Ignacio Pizarro </a:t>
            </a:r>
            <a:r>
              <a:rPr lang="es-CL" dirty="0" err="1" smtClean="0"/>
              <a:t>Spreng</a:t>
            </a:r>
            <a:endParaRPr lang="es-CL" dirty="0" smtClean="0"/>
          </a:p>
          <a:p>
            <a:pPr algn="r"/>
            <a:r>
              <a:rPr lang="es-CL" dirty="0" smtClean="0"/>
              <a:t>Juan Carlos Garcés </a:t>
            </a:r>
            <a:r>
              <a:rPr lang="es-CL" dirty="0" err="1" smtClean="0"/>
              <a:t>Bernt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4107551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Diagrama de Secuencia Gerente</a:t>
            </a:r>
            <a:endParaRPr lang="es-CL" dirty="0"/>
          </a:p>
        </p:txBody>
      </p:sp>
      <p:pic>
        <p:nvPicPr>
          <p:cNvPr id="4" name="Marcador de contenido 3">
            <a:hlinkClick r:id="rId2" action="ppaction://hlinkfile"/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721" y="1600200"/>
            <a:ext cx="5504558" cy="4876800"/>
          </a:xfrm>
        </p:spPr>
      </p:pic>
    </p:spTree>
    <p:extLst>
      <p:ext uri="{BB962C8B-B14F-4D97-AF65-F5344CB8AC3E}">
        <p14:creationId xmlns:p14="http://schemas.microsoft.com/office/powerpoint/2010/main" val="549447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Diagrama de Secuencia Inspector</a:t>
            </a:r>
            <a:endParaRPr lang="es-CL" dirty="0"/>
          </a:p>
        </p:txBody>
      </p:sp>
      <p:pic>
        <p:nvPicPr>
          <p:cNvPr id="4" name="Marcador de contenido 3">
            <a:hlinkClick r:id="rId2" action="ppaction://hlinkfile"/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790" y="1600200"/>
            <a:ext cx="7106419" cy="4876800"/>
          </a:xfrm>
        </p:spPr>
      </p:pic>
    </p:spTree>
    <p:extLst>
      <p:ext uri="{BB962C8B-B14F-4D97-AF65-F5344CB8AC3E}">
        <p14:creationId xmlns:p14="http://schemas.microsoft.com/office/powerpoint/2010/main" val="2436103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23528" y="341412"/>
            <a:ext cx="8229600" cy="990600"/>
          </a:xfrm>
        </p:spPr>
        <p:txBody>
          <a:bodyPr/>
          <a:lstStyle/>
          <a:p>
            <a:r>
              <a:rPr lang="es-CL" dirty="0" smtClean="0"/>
              <a:t>Programar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921213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L" dirty="0" smtClean="0"/>
              <a:t>Muchas gracias!</a:t>
            </a:r>
            <a:endParaRPr lang="es-CL" dirty="0"/>
          </a:p>
        </p:txBody>
      </p:sp>
      <p:sp>
        <p:nvSpPr>
          <p:cNvPr id="5" name="4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L" dirty="0" err="1" smtClean="0"/>
              <a:t>Joint</a:t>
            </a:r>
            <a:r>
              <a:rPr lang="es-CL" dirty="0" smtClean="0"/>
              <a:t> </a:t>
            </a:r>
            <a:r>
              <a:rPr lang="es-CL" dirty="0" err="1" smtClean="0"/>
              <a:t>Ops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525174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¿Podemos grabar?</a:t>
            </a:r>
            <a:endParaRPr lang="es-CL" dirty="0"/>
          </a:p>
        </p:txBody>
      </p:sp>
      <p:sp>
        <p:nvSpPr>
          <p:cNvPr id="5" name="4 CuadroTexto"/>
          <p:cNvSpPr txBox="1"/>
          <p:nvPr/>
        </p:nvSpPr>
        <p:spPr>
          <a:xfrm>
            <a:off x="5004048" y="1916832"/>
            <a:ext cx="374441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s-CL" sz="2800" dirty="0" smtClean="0"/>
              <a:t>Como equipo de trabajo nos comprometemos a utilizar estas grabaciones solo modo personal para el mejor funcionamiento de nuestro proyecto</a:t>
            </a:r>
            <a:endParaRPr lang="es-CL" sz="2800" dirty="0"/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857" y="2123586"/>
            <a:ext cx="3988709" cy="3556810"/>
          </a:xfrm>
        </p:spPr>
      </p:pic>
    </p:spTree>
    <p:extLst>
      <p:ext uri="{BB962C8B-B14F-4D97-AF65-F5344CB8AC3E}">
        <p14:creationId xmlns:p14="http://schemas.microsoft.com/office/powerpoint/2010/main" val="3011268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err="1" smtClean="0"/>
              <a:t>OPServices</a:t>
            </a:r>
            <a:r>
              <a:rPr lang="es-CL" dirty="0" smtClean="0"/>
              <a:t> </a:t>
            </a: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CL" dirty="0" smtClean="0"/>
              <a:t>Tiene el objetivo </a:t>
            </a:r>
            <a:r>
              <a:rPr lang="es-CL" dirty="0"/>
              <a:t>de </a:t>
            </a:r>
            <a:r>
              <a:rPr lang="es-CL" dirty="0" smtClean="0"/>
              <a:t>satisfacer </a:t>
            </a:r>
            <a:r>
              <a:rPr lang="es-CL" dirty="0"/>
              <a:t>en forma personal las demandas de servicios </a:t>
            </a:r>
            <a:r>
              <a:rPr lang="es-CL" dirty="0" smtClean="0"/>
              <a:t>de:</a:t>
            </a:r>
          </a:p>
          <a:p>
            <a:pPr marL="731520" lvl="1" indent="-457200">
              <a:buFont typeface="+mj-lt"/>
              <a:buAutoNum type="arabicPeriod"/>
            </a:pPr>
            <a:r>
              <a:rPr lang="es-CL" dirty="0"/>
              <a:t>A</a:t>
            </a:r>
            <a:r>
              <a:rPr lang="es-CL" dirty="0" smtClean="0"/>
              <a:t>sesoría</a:t>
            </a:r>
          </a:p>
          <a:p>
            <a:pPr marL="731520" lvl="1" indent="-457200">
              <a:buFont typeface="+mj-lt"/>
              <a:buAutoNum type="arabicPeriod"/>
            </a:pPr>
            <a:r>
              <a:rPr lang="es-CL" dirty="0"/>
              <a:t>I</a:t>
            </a:r>
            <a:r>
              <a:rPr lang="es-CL" dirty="0" smtClean="0"/>
              <a:t>nspecciones</a:t>
            </a:r>
          </a:p>
          <a:p>
            <a:pPr marL="731520" lvl="1" indent="-457200">
              <a:buFont typeface="+mj-lt"/>
              <a:buAutoNum type="arabicPeriod"/>
            </a:pPr>
            <a:r>
              <a:rPr lang="es-CL" dirty="0"/>
              <a:t>C</a:t>
            </a:r>
            <a:r>
              <a:rPr lang="es-CL" dirty="0" smtClean="0"/>
              <a:t>ertificaciones </a:t>
            </a:r>
          </a:p>
          <a:p>
            <a:pPr marL="731520" lvl="1" indent="-457200">
              <a:buFont typeface="+mj-lt"/>
              <a:buAutoNum type="arabicPeriod"/>
            </a:pPr>
            <a:r>
              <a:rPr lang="es-CL" dirty="0"/>
              <a:t>G</a:t>
            </a:r>
            <a:r>
              <a:rPr lang="es-CL" dirty="0" smtClean="0"/>
              <a:t>estiones </a:t>
            </a:r>
            <a:r>
              <a:rPr lang="es-CL" dirty="0"/>
              <a:t>en el área marítima y </a:t>
            </a:r>
            <a:r>
              <a:rPr lang="es-CL" dirty="0" smtClean="0"/>
              <a:t>portuaria</a:t>
            </a:r>
          </a:p>
          <a:p>
            <a:pPr marL="274320" lvl="1" indent="0">
              <a:buNone/>
            </a:pPr>
            <a:endParaRPr lang="es-CL" dirty="0" smtClean="0"/>
          </a:p>
          <a:p>
            <a:r>
              <a:rPr lang="es-CL" dirty="0" smtClean="0"/>
              <a:t>Área de trabajo:</a:t>
            </a:r>
          </a:p>
          <a:p>
            <a:pPr lvl="1"/>
            <a:r>
              <a:rPr lang="es-CL" dirty="0" smtClean="0"/>
              <a:t>Siniestros </a:t>
            </a:r>
            <a:r>
              <a:rPr lang="es-CL" dirty="0"/>
              <a:t>y peritajes </a:t>
            </a:r>
            <a:r>
              <a:rPr lang="es-CL" dirty="0" smtClean="0"/>
              <a:t>marítimos</a:t>
            </a:r>
          </a:p>
          <a:p>
            <a:pPr marL="274320" lvl="1" indent="0">
              <a:buNone/>
            </a:pPr>
            <a:r>
              <a:rPr lang="es-CL" dirty="0" smtClean="0"/>
              <a:t> </a:t>
            </a:r>
            <a:endParaRPr lang="es-CL" dirty="0"/>
          </a:p>
          <a:p>
            <a:r>
              <a:rPr lang="es-CL" dirty="0" smtClean="0"/>
              <a:t>Clientes:</a:t>
            </a:r>
          </a:p>
          <a:p>
            <a:pPr lvl="1"/>
            <a:r>
              <a:rPr lang="es-CL" dirty="0" smtClean="0"/>
              <a:t>Mutuales </a:t>
            </a:r>
            <a:r>
              <a:rPr lang="es-CL" dirty="0"/>
              <a:t>de seguro de </a:t>
            </a:r>
            <a:r>
              <a:rPr lang="es-CL" dirty="0" smtClean="0"/>
              <a:t>naves, principalmente </a:t>
            </a:r>
            <a:r>
              <a:rPr lang="es-CL" dirty="0"/>
              <a:t>extranjeras </a:t>
            </a:r>
            <a:r>
              <a:rPr lang="es-CL" dirty="0" smtClean="0"/>
              <a:t>(</a:t>
            </a:r>
            <a:r>
              <a:rPr lang="es-CL" dirty="0" err="1"/>
              <a:t>Pending</a:t>
            </a:r>
            <a:r>
              <a:rPr lang="es-CL" dirty="0"/>
              <a:t> &amp; </a:t>
            </a:r>
            <a:r>
              <a:rPr lang="es-CL" dirty="0" err="1"/>
              <a:t>Indemnity</a:t>
            </a:r>
            <a:r>
              <a:rPr lang="es-CL" dirty="0"/>
              <a:t> </a:t>
            </a:r>
            <a:r>
              <a:rPr lang="es-CL" dirty="0" smtClean="0"/>
              <a:t>Clubs (</a:t>
            </a:r>
            <a:r>
              <a:rPr lang="es-CL" b="1" dirty="0" smtClean="0"/>
              <a:t>P&amp;I Clubs</a:t>
            </a:r>
            <a:r>
              <a:rPr lang="es-CL" dirty="0" smtClean="0"/>
              <a:t>).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499629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L" dirty="0" err="1"/>
              <a:t>Pending</a:t>
            </a:r>
            <a:r>
              <a:rPr lang="es-CL" dirty="0"/>
              <a:t> &amp; </a:t>
            </a:r>
            <a:r>
              <a:rPr lang="es-CL" dirty="0" err="1"/>
              <a:t>Indemnity</a:t>
            </a:r>
            <a:r>
              <a:rPr lang="es-CL" dirty="0"/>
              <a:t> </a:t>
            </a:r>
            <a:r>
              <a:rPr lang="es-CL" dirty="0" smtClean="0"/>
              <a:t>Clubs (P&amp;I Clubs)</a:t>
            </a: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L" dirty="0"/>
              <a:t>Un club de </a:t>
            </a:r>
            <a:r>
              <a:rPr lang="es-CL" dirty="0" smtClean="0"/>
              <a:t>P&amp;I </a:t>
            </a:r>
            <a:r>
              <a:rPr lang="es-CL" dirty="0"/>
              <a:t>es una asociación </a:t>
            </a:r>
            <a:r>
              <a:rPr lang="es-CL" dirty="0" smtClean="0"/>
              <a:t>mutual </a:t>
            </a:r>
            <a:r>
              <a:rPr lang="es-CL" dirty="0"/>
              <a:t>(es decir, cooperativa) de </a:t>
            </a:r>
            <a:r>
              <a:rPr lang="es-CL" dirty="0" smtClean="0"/>
              <a:t>seguros </a:t>
            </a:r>
            <a:r>
              <a:rPr lang="es-CL" dirty="0"/>
              <a:t>que ofrece cobertura a sus miembros, quienes suelen </a:t>
            </a:r>
            <a:r>
              <a:rPr lang="es-CL" dirty="0" smtClean="0"/>
              <a:t>ser:</a:t>
            </a:r>
          </a:p>
          <a:p>
            <a:pPr lvl="1"/>
            <a:r>
              <a:rPr lang="es-CL" dirty="0" smtClean="0"/>
              <a:t>Los armadores</a:t>
            </a:r>
          </a:p>
          <a:p>
            <a:pPr lvl="1"/>
            <a:r>
              <a:rPr lang="es-CL" dirty="0"/>
              <a:t>B</a:t>
            </a:r>
            <a:r>
              <a:rPr lang="es-CL" dirty="0" smtClean="0"/>
              <a:t>arco-operadores</a:t>
            </a:r>
          </a:p>
          <a:p>
            <a:pPr lvl="1"/>
            <a:r>
              <a:rPr lang="es-CL" dirty="0"/>
              <a:t>F</a:t>
            </a:r>
            <a:r>
              <a:rPr lang="es-CL" dirty="0" smtClean="0"/>
              <a:t>letadores </a:t>
            </a:r>
            <a:r>
              <a:rPr lang="es-CL" dirty="0"/>
              <a:t>a casco desnudo. </a:t>
            </a:r>
            <a:endParaRPr lang="es-CL" dirty="0" smtClean="0"/>
          </a:p>
          <a:p>
            <a:r>
              <a:rPr lang="es-CL" dirty="0" smtClean="0"/>
              <a:t>A </a:t>
            </a:r>
            <a:r>
              <a:rPr lang="es-CL" dirty="0"/>
              <a:t>diferencia de una compañía de seguros marítimos, que es responsable ante sus </a:t>
            </a:r>
            <a:r>
              <a:rPr lang="es-CL" dirty="0" smtClean="0"/>
              <a:t>accionistas.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75858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>
            <a:hlinkClick r:id="rId2" action="ppaction://hlinkfile"/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11501" r="20711" b="5430"/>
          <a:stretch/>
        </p:blipFill>
        <p:spPr>
          <a:xfrm>
            <a:off x="349352" y="533400"/>
            <a:ext cx="7823048" cy="613596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Flujo de trabajo - Alto Nivel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258564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Casos de Uso Alto Nivel</a:t>
            </a:r>
            <a:endParaRPr lang="es-CL" dirty="0"/>
          </a:p>
        </p:txBody>
      </p:sp>
      <p:pic>
        <p:nvPicPr>
          <p:cNvPr id="5" name="Marcador de contenido 4">
            <a:hlinkClick r:id="rId2" action="ppaction://hlinkfile"/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3548" y="1866597"/>
            <a:ext cx="6296904" cy="4344006"/>
          </a:xfrm>
        </p:spPr>
      </p:pic>
    </p:spTree>
    <p:extLst>
      <p:ext uri="{BB962C8B-B14F-4D97-AF65-F5344CB8AC3E}">
        <p14:creationId xmlns:p14="http://schemas.microsoft.com/office/powerpoint/2010/main" val="3539406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Casos de Uso Extendido</a:t>
            </a:r>
            <a:endParaRPr lang="es-CL" dirty="0"/>
          </a:p>
        </p:txBody>
      </p:sp>
      <p:pic>
        <p:nvPicPr>
          <p:cNvPr id="4" name="Marcador de contenido 3">
            <a:hlinkClick r:id="rId2" action="ppaction://hlinkfile"/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627" y="1600200"/>
            <a:ext cx="7212746" cy="4876800"/>
          </a:xfrm>
        </p:spPr>
      </p:pic>
    </p:spTree>
    <p:extLst>
      <p:ext uri="{BB962C8B-B14F-4D97-AF65-F5344CB8AC3E}">
        <p14:creationId xmlns:p14="http://schemas.microsoft.com/office/powerpoint/2010/main" val="4164976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Diagrama de Clases</a:t>
            </a:r>
            <a:endParaRPr lang="es-CL" dirty="0"/>
          </a:p>
        </p:txBody>
      </p:sp>
      <p:pic>
        <p:nvPicPr>
          <p:cNvPr id="4" name="Marcador de contenido 3">
            <a:hlinkClick r:id="rId2" action="ppaction://hlinkfile"/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116909"/>
            <a:ext cx="8229600" cy="3843382"/>
          </a:xfrm>
        </p:spPr>
      </p:pic>
    </p:spTree>
    <p:extLst>
      <p:ext uri="{BB962C8B-B14F-4D97-AF65-F5344CB8AC3E}">
        <p14:creationId xmlns:p14="http://schemas.microsoft.com/office/powerpoint/2010/main" val="357691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Diagrama de Secuencias Alto nivel</a:t>
            </a:r>
            <a:endParaRPr lang="es-CL" dirty="0"/>
          </a:p>
        </p:txBody>
      </p:sp>
      <p:pic>
        <p:nvPicPr>
          <p:cNvPr id="4" name="Marcador de contenido 3">
            <a:hlinkClick r:id="rId2" action="ppaction://hlinkfile"/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909" y="1600200"/>
            <a:ext cx="3696182" cy="4876800"/>
          </a:xfrm>
        </p:spPr>
      </p:pic>
    </p:spTree>
    <p:extLst>
      <p:ext uri="{BB962C8B-B14F-4D97-AF65-F5344CB8AC3E}">
        <p14:creationId xmlns:p14="http://schemas.microsoft.com/office/powerpoint/2010/main" val="2439960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dad">
  <a:themeElements>
    <a:clrScheme name="Claridad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Clásico de Office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da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101</TotalTime>
  <Words>190</Words>
  <Application>Microsoft Office PowerPoint</Application>
  <PresentationFormat>Presentación en pantalla (4:3)</PresentationFormat>
  <Paragraphs>35</Paragraphs>
  <Slides>13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6" baseType="lpstr">
      <vt:lpstr>Arial</vt:lpstr>
      <vt:lpstr>Calibri</vt:lpstr>
      <vt:lpstr>Claridad</vt:lpstr>
      <vt:lpstr>Sistema de Procesos integrados – JOINT OPS</vt:lpstr>
      <vt:lpstr>¿Podemos grabar?</vt:lpstr>
      <vt:lpstr>OPServices </vt:lpstr>
      <vt:lpstr>Pending &amp; Indemnity Clubs (P&amp;I Clubs)</vt:lpstr>
      <vt:lpstr>Flujo de trabajo - Alto Nivel</vt:lpstr>
      <vt:lpstr>Casos de Uso Alto Nivel</vt:lpstr>
      <vt:lpstr>Casos de Uso Extendido</vt:lpstr>
      <vt:lpstr>Diagrama de Clases</vt:lpstr>
      <vt:lpstr>Diagrama de Secuencias Alto nivel</vt:lpstr>
      <vt:lpstr>Diagrama de Secuencia Gerente</vt:lpstr>
      <vt:lpstr>Diagrama de Secuencia Inspector</vt:lpstr>
      <vt:lpstr>Programar</vt:lpstr>
      <vt:lpstr>Muchas gracias!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OPServices </dc:title>
  <dc:creator>Juanka</dc:creator>
  <cp:lastModifiedBy>Omar Pizarro</cp:lastModifiedBy>
  <cp:revision>19</cp:revision>
  <dcterms:created xsi:type="dcterms:W3CDTF">2013-06-27T22:56:59Z</dcterms:created>
  <dcterms:modified xsi:type="dcterms:W3CDTF">2013-08-01T02:38:47Z</dcterms:modified>
</cp:coreProperties>
</file>