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73" r:id="rId3"/>
    <p:sldId id="257" r:id="rId4"/>
    <p:sldId id="258" r:id="rId5"/>
    <p:sldId id="283" r:id="rId6"/>
    <p:sldId id="284" r:id="rId7"/>
    <p:sldId id="286" r:id="rId8"/>
    <p:sldId id="290" r:id="rId9"/>
    <p:sldId id="287" r:id="rId10"/>
    <p:sldId id="288" r:id="rId11"/>
    <p:sldId id="289" r:id="rId12"/>
    <p:sldId id="292" r:id="rId13"/>
    <p:sldId id="293" r:id="rId14"/>
    <p:sldId id="291" r:id="rId15"/>
    <p:sldId id="296" r:id="rId16"/>
    <p:sldId id="295" r:id="rId17"/>
    <p:sldId id="275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035" autoAdjust="0"/>
  </p:normalViewPr>
  <p:slideViewPr>
    <p:cSldViewPr>
      <p:cViewPr varScale="1">
        <p:scale>
          <a:sx n="89" d="100"/>
          <a:sy n="89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31-07-2013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31-07-2013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31-07-2013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(Gerente)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0" y="475699"/>
            <a:ext cx="8975860" cy="6381329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856984" cy="6480720"/>
          </a:xfrm>
        </p:spPr>
      </p:pic>
    </p:spTree>
    <p:extLst>
      <p:ext uri="{BB962C8B-B14F-4D97-AF65-F5344CB8AC3E}">
        <p14:creationId xmlns:p14="http://schemas.microsoft.com/office/powerpoint/2010/main" val="19863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95611"/>
              </p:ext>
            </p:extLst>
          </p:nvPr>
        </p:nvGraphicFramePr>
        <p:xfrm>
          <a:off x="11800" y="369332"/>
          <a:ext cx="9108508" cy="6600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1384"/>
                <a:gridCol w="318607"/>
                <a:gridCol w="302677"/>
                <a:gridCol w="318607"/>
                <a:gridCol w="573489"/>
                <a:gridCol w="350465"/>
                <a:gridCol w="302677"/>
                <a:gridCol w="573489"/>
                <a:gridCol w="509770"/>
                <a:gridCol w="509770"/>
                <a:gridCol w="302677"/>
                <a:gridCol w="302677"/>
                <a:gridCol w="302677"/>
                <a:gridCol w="302677"/>
                <a:gridCol w="302677"/>
                <a:gridCol w="414188"/>
              </a:tblGrid>
              <a:tr h="42442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4921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5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2" y="547677"/>
            <a:ext cx="8856984" cy="6285414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71782"/>
              </p:ext>
            </p:extLst>
          </p:nvPr>
        </p:nvGraphicFramePr>
        <p:xfrm>
          <a:off x="1187624" y="3592646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9354" y="4797152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3" b="25271"/>
          <a:stretch/>
        </p:blipFill>
        <p:spPr>
          <a:xfrm>
            <a:off x="683568" y="908720"/>
            <a:ext cx="662473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7" y="2123586"/>
            <a:ext cx="3988709" cy="3556810"/>
          </a:xfrm>
        </p:spPr>
      </p:pic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664"/>
            <a:ext cx="9108504" cy="6486491"/>
          </a:xfrm>
        </p:spPr>
      </p:pic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– Diagrama de Componentes</a:t>
            </a:r>
          </a:p>
          <a:p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680758" cy="4896544"/>
          </a:xfrm>
        </p:spPr>
      </p:pic>
    </p:spTree>
    <p:extLst>
      <p:ext uri="{BB962C8B-B14F-4D97-AF65-F5344CB8AC3E}">
        <p14:creationId xmlns:p14="http://schemas.microsoft.com/office/powerpoint/2010/main" val="7880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584</Words>
  <Application>Microsoft Office PowerPoint</Application>
  <PresentationFormat>Presentación en pantalla (4:3)</PresentationFormat>
  <Paragraphs>333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Omar Pizarro</cp:lastModifiedBy>
  <cp:revision>28</cp:revision>
  <dcterms:created xsi:type="dcterms:W3CDTF">2013-06-27T22:56:59Z</dcterms:created>
  <dcterms:modified xsi:type="dcterms:W3CDTF">2013-08-01T02:46:36Z</dcterms:modified>
</cp:coreProperties>
</file>