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3" r:id="rId3"/>
    <p:sldId id="257" r:id="rId4"/>
    <p:sldId id="25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3" r:id="rId14"/>
    <p:sldId id="284" r:id="rId15"/>
    <p:sldId id="286" r:id="rId16"/>
    <p:sldId id="290" r:id="rId17"/>
    <p:sldId id="287" r:id="rId18"/>
    <p:sldId id="288" r:id="rId19"/>
    <p:sldId id="289" r:id="rId20"/>
    <p:sldId id="292" r:id="rId21"/>
    <p:sldId id="293" r:id="rId22"/>
    <p:sldId id="291" r:id="rId23"/>
    <p:sldId id="296" r:id="rId24"/>
    <p:sldId id="295" r:id="rId25"/>
    <p:sldId id="275" r:id="rId2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01-08-2013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01-08-2013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01-08-2013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amp/www/jo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 smtClean="0"/>
          </a:p>
          <a:p>
            <a:pPr algn="r"/>
            <a:r>
              <a:rPr lang="es-CL" dirty="0" smtClean="0"/>
              <a:t>Presentación Final del Semestre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16832"/>
            <a:ext cx="5325218" cy="1609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envía los informes a los </a:t>
            </a:r>
            <a:r>
              <a:rPr lang="es-CL" dirty="0" smtClean="0"/>
              <a:t>contratantes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r>
              <a:rPr lang="es-CL" dirty="0"/>
              <a:t>queda a la espera de la orden de facturación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3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772816"/>
            <a:ext cx="5525271" cy="1600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P&amp;I envía la orden de facturación del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844824"/>
            <a:ext cx="5525271" cy="1428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3861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contratante cancela 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1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664"/>
            <a:ext cx="9108504" cy="6486491"/>
          </a:xfrm>
        </p:spPr>
      </p:pic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– Diagrama de Componentes</a:t>
            </a:r>
          </a:p>
          <a:p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680758" cy="4896544"/>
          </a:xfrm>
        </p:spPr>
      </p:pic>
    </p:spTree>
    <p:extLst>
      <p:ext uri="{BB962C8B-B14F-4D97-AF65-F5344CB8AC3E}">
        <p14:creationId xmlns:p14="http://schemas.microsoft.com/office/powerpoint/2010/main" val="7880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(Gerente)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0" y="475699"/>
            <a:ext cx="8975860" cy="6381329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856984" cy="6480720"/>
          </a:xfrm>
        </p:spPr>
      </p:pic>
    </p:spTree>
    <p:extLst>
      <p:ext uri="{BB962C8B-B14F-4D97-AF65-F5344CB8AC3E}">
        <p14:creationId xmlns:p14="http://schemas.microsoft.com/office/powerpoint/2010/main" val="19863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7" y="2123586"/>
            <a:ext cx="3988709" cy="3556810"/>
          </a:xfrm>
        </p:spPr>
      </p:pic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04694"/>
              </p:ext>
            </p:extLst>
          </p:nvPr>
        </p:nvGraphicFramePr>
        <p:xfrm>
          <a:off x="11801" y="369333"/>
          <a:ext cx="8952685" cy="6428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4"/>
                <a:gridCol w="313156"/>
                <a:gridCol w="297499"/>
                <a:gridCol w="313156"/>
                <a:gridCol w="563678"/>
                <a:gridCol w="344469"/>
                <a:gridCol w="297499"/>
                <a:gridCol w="563678"/>
                <a:gridCol w="501049"/>
                <a:gridCol w="501049"/>
                <a:gridCol w="297499"/>
                <a:gridCol w="297499"/>
                <a:gridCol w="297499"/>
                <a:gridCol w="297499"/>
                <a:gridCol w="297499"/>
                <a:gridCol w="407103"/>
              </a:tblGrid>
              <a:tr h="40724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2" y="547677"/>
            <a:ext cx="8856984" cy="6285414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58654"/>
              </p:ext>
            </p:extLst>
          </p:nvPr>
        </p:nvGraphicFramePr>
        <p:xfrm>
          <a:off x="72010" y="3356992"/>
          <a:ext cx="89644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0"/>
                <a:gridCol w="4050261"/>
                <a:gridCol w="2902785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Actualización de Documentos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 agrega la carpeta de la Aplicación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99354" y="4797152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33" t="5703" r="13473" b="43110"/>
          <a:stretch/>
        </p:blipFill>
        <p:spPr>
          <a:xfrm>
            <a:off x="179512" y="692696"/>
            <a:ext cx="8753128" cy="352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44132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de Negocio </a:t>
            </a:r>
            <a:endParaRPr lang="es-CL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7967" y="1902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040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76872"/>
            <a:ext cx="5429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los Clubes de P&amp;I necesitan saciar necesidades del rubro de </a:t>
            </a:r>
            <a:r>
              <a:rPr kumimoji="0" lang="es-C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OPServices</a:t>
            </a: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ellos solicitan solución al servicio.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92896"/>
            <a:ext cx="5430008" cy="15337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46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0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20888"/>
            <a:ext cx="5430008" cy="14098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947" y="4221088"/>
            <a:ext cx="915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6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1844824"/>
            <a:ext cx="5430008" cy="1971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inspector realiza el servicio, generando documentación acorde a la inspección: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Informe del Trabajo realizado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Liquidación de los recursos utilizados ( Materiales y humanos 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6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2060848"/>
            <a:ext cx="5325218" cy="1286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Una vez finalizado el servicio y los documentos, el inspector hace entrega de los documentos al Gerente de la empresa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gerente revisa los documentos y valida que se cumplan todos los paramentos </a:t>
            </a:r>
            <a:r>
              <a:rPr lang="es-CL" dirty="0" smtClean="0"/>
              <a:t>necesarios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gerente le hace  sabes al inspector que el informe está correcto, de no ser así, el inspector debe elaborarlo nuevamente.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9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</TotalTime>
  <Words>821</Words>
  <Application>Microsoft Office PowerPoint</Application>
  <PresentationFormat>Presentación en pantalla (4:3)</PresentationFormat>
  <Paragraphs>369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Juanka</cp:lastModifiedBy>
  <cp:revision>35</cp:revision>
  <dcterms:created xsi:type="dcterms:W3CDTF">2013-06-27T22:56:59Z</dcterms:created>
  <dcterms:modified xsi:type="dcterms:W3CDTF">2013-08-01T13:40:42Z</dcterms:modified>
</cp:coreProperties>
</file>