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B4EC-20C2-4DB4-BD63-B415F7B7234C}" type="datetimeFigureOut">
              <a:rPr lang="es-CL" smtClean="0"/>
              <a:t>27-06-2013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B4EC-20C2-4DB4-BD63-B415F7B7234C}" type="datetimeFigureOut">
              <a:rPr lang="es-CL" smtClean="0"/>
              <a:t>27-06-2013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B4EC-20C2-4DB4-BD63-B415F7B7234C}" type="datetimeFigureOut">
              <a:rPr lang="es-CL" smtClean="0"/>
              <a:t>27-06-2013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B4EC-20C2-4DB4-BD63-B415F7B7234C}" type="datetimeFigureOut">
              <a:rPr lang="es-CL" smtClean="0"/>
              <a:t>27-06-2013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B4EC-20C2-4DB4-BD63-B415F7B7234C}" type="datetimeFigureOut">
              <a:rPr lang="es-CL" smtClean="0"/>
              <a:t>27-06-2013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B4EC-20C2-4DB4-BD63-B415F7B7234C}" type="datetimeFigureOut">
              <a:rPr lang="es-CL" smtClean="0"/>
              <a:t>27-06-2013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B4EC-20C2-4DB4-BD63-B415F7B7234C}" type="datetimeFigureOut">
              <a:rPr lang="es-CL" smtClean="0"/>
              <a:t>27-06-2013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B4EC-20C2-4DB4-BD63-B415F7B7234C}" type="datetimeFigureOut">
              <a:rPr lang="es-CL" smtClean="0"/>
              <a:t>27-06-2013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B4EC-20C2-4DB4-BD63-B415F7B7234C}" type="datetimeFigureOut">
              <a:rPr lang="es-CL" smtClean="0"/>
              <a:t>27-06-2013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B4EC-20C2-4DB4-BD63-B415F7B7234C}" type="datetimeFigureOut">
              <a:rPr lang="es-CL" smtClean="0"/>
              <a:t>27-06-2013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B4EC-20C2-4DB4-BD63-B415F7B7234C}" type="datetimeFigureOut">
              <a:rPr lang="es-CL" smtClean="0"/>
              <a:t>27-06-2013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C2DB4EC-20C2-4DB4-BD63-B415F7B7234C}" type="datetimeFigureOut">
              <a:rPr lang="es-CL" smtClean="0"/>
              <a:t>27-06-2013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OPServices</a:t>
            </a:r>
            <a:r>
              <a:rPr lang="es-CL" dirty="0" smtClean="0"/>
              <a:t>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Tiene el objetivo </a:t>
            </a:r>
            <a:r>
              <a:rPr lang="es-CL" dirty="0"/>
              <a:t>de </a:t>
            </a:r>
            <a:r>
              <a:rPr lang="es-CL" dirty="0" smtClean="0"/>
              <a:t>satisfacer </a:t>
            </a:r>
            <a:r>
              <a:rPr lang="es-CL" dirty="0"/>
              <a:t>en forma personal las demandas de servicios </a:t>
            </a:r>
            <a:r>
              <a:rPr lang="es-CL" dirty="0" smtClean="0"/>
              <a:t>de: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A</a:t>
            </a:r>
            <a:r>
              <a:rPr lang="es-CL" dirty="0" smtClean="0"/>
              <a:t>sesoría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I</a:t>
            </a:r>
            <a:r>
              <a:rPr lang="es-CL" dirty="0" smtClean="0"/>
              <a:t>nspecciones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C</a:t>
            </a:r>
            <a:r>
              <a:rPr lang="es-CL" dirty="0" smtClean="0"/>
              <a:t>ertificaciones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G</a:t>
            </a:r>
            <a:r>
              <a:rPr lang="es-CL" dirty="0" smtClean="0"/>
              <a:t>estiones </a:t>
            </a:r>
            <a:r>
              <a:rPr lang="es-CL" dirty="0"/>
              <a:t>en el área marítima y </a:t>
            </a:r>
            <a:r>
              <a:rPr lang="es-CL" dirty="0" smtClean="0"/>
              <a:t>portuaria</a:t>
            </a:r>
          </a:p>
          <a:p>
            <a:pPr marL="274320" lvl="1" indent="0">
              <a:buNone/>
            </a:pPr>
            <a:endParaRPr lang="es-CL" dirty="0" smtClean="0"/>
          </a:p>
          <a:p>
            <a:r>
              <a:rPr lang="es-CL" dirty="0" smtClean="0"/>
              <a:t>Área de trabajo:</a:t>
            </a:r>
          </a:p>
          <a:p>
            <a:pPr lvl="1"/>
            <a:r>
              <a:rPr lang="es-CL" dirty="0" smtClean="0"/>
              <a:t>Siniestros </a:t>
            </a:r>
            <a:r>
              <a:rPr lang="es-CL" dirty="0"/>
              <a:t>y peritajes </a:t>
            </a:r>
            <a:r>
              <a:rPr lang="es-CL" dirty="0" smtClean="0"/>
              <a:t>marítimos</a:t>
            </a:r>
          </a:p>
          <a:p>
            <a:pPr marL="274320" lvl="1" indent="0">
              <a:buNone/>
            </a:pPr>
            <a:r>
              <a:rPr lang="es-CL" dirty="0" smtClean="0"/>
              <a:t> </a:t>
            </a:r>
            <a:endParaRPr lang="es-CL" dirty="0"/>
          </a:p>
          <a:p>
            <a:r>
              <a:rPr lang="es-CL" dirty="0" smtClean="0"/>
              <a:t>Clientes:</a:t>
            </a:r>
          </a:p>
          <a:p>
            <a:pPr lvl="1"/>
            <a:r>
              <a:rPr lang="es-CL" dirty="0" smtClean="0"/>
              <a:t>Mutuales </a:t>
            </a:r>
            <a:r>
              <a:rPr lang="es-CL" dirty="0"/>
              <a:t>de seguro de </a:t>
            </a:r>
            <a:r>
              <a:rPr lang="es-CL" dirty="0" smtClean="0"/>
              <a:t>naves, principalmente </a:t>
            </a:r>
            <a:r>
              <a:rPr lang="es-CL" dirty="0"/>
              <a:t>extranjeras </a:t>
            </a:r>
            <a:r>
              <a:rPr lang="es-CL" dirty="0" smtClean="0"/>
              <a:t>(</a:t>
            </a:r>
            <a:r>
              <a:rPr lang="es-CL" dirty="0" err="1"/>
              <a:t>Pending</a:t>
            </a:r>
            <a:r>
              <a:rPr lang="es-CL" dirty="0"/>
              <a:t> &amp; </a:t>
            </a:r>
            <a:r>
              <a:rPr lang="es-CL" dirty="0" err="1"/>
              <a:t>Indemnity</a:t>
            </a:r>
            <a:r>
              <a:rPr lang="es-CL" dirty="0"/>
              <a:t> </a:t>
            </a:r>
            <a:r>
              <a:rPr lang="es-CL" dirty="0" smtClean="0"/>
              <a:t>Clubs (</a:t>
            </a:r>
            <a:r>
              <a:rPr lang="es-CL" b="1" dirty="0" smtClean="0"/>
              <a:t>P&amp;I Clubs</a:t>
            </a:r>
            <a:r>
              <a:rPr lang="es-CL" dirty="0" smtClean="0"/>
              <a:t>).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996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err="1"/>
              <a:t>Pending</a:t>
            </a:r>
            <a:r>
              <a:rPr lang="es-CL" dirty="0"/>
              <a:t> &amp; </a:t>
            </a:r>
            <a:r>
              <a:rPr lang="es-CL" dirty="0" err="1"/>
              <a:t>Indemnity</a:t>
            </a:r>
            <a:r>
              <a:rPr lang="es-CL" dirty="0"/>
              <a:t> </a:t>
            </a:r>
            <a:r>
              <a:rPr lang="es-CL" dirty="0" smtClean="0"/>
              <a:t>Clubs (P&amp;I Clubs)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Un club de </a:t>
            </a:r>
            <a:r>
              <a:rPr lang="es-CL" dirty="0" smtClean="0"/>
              <a:t>P&amp;I </a:t>
            </a:r>
            <a:r>
              <a:rPr lang="es-CL" dirty="0"/>
              <a:t>es una asociación </a:t>
            </a:r>
            <a:r>
              <a:rPr lang="es-CL" dirty="0" smtClean="0"/>
              <a:t>mutual </a:t>
            </a:r>
            <a:r>
              <a:rPr lang="es-CL" dirty="0"/>
              <a:t>(es decir, cooperativa) de </a:t>
            </a:r>
            <a:r>
              <a:rPr lang="es-CL" dirty="0" smtClean="0"/>
              <a:t>seguros </a:t>
            </a:r>
            <a:r>
              <a:rPr lang="es-CL" dirty="0"/>
              <a:t>que ofrece cobertura a sus miembros, quienes suelen </a:t>
            </a:r>
            <a:r>
              <a:rPr lang="es-CL" dirty="0" smtClean="0"/>
              <a:t>ser:</a:t>
            </a:r>
          </a:p>
          <a:p>
            <a:pPr lvl="1"/>
            <a:r>
              <a:rPr lang="es-CL" dirty="0" smtClean="0"/>
              <a:t>Los armadores</a:t>
            </a:r>
          </a:p>
          <a:p>
            <a:pPr lvl="1"/>
            <a:r>
              <a:rPr lang="es-CL" dirty="0"/>
              <a:t>B</a:t>
            </a:r>
            <a:r>
              <a:rPr lang="es-CL" dirty="0" smtClean="0"/>
              <a:t>arco-operadores</a:t>
            </a:r>
          </a:p>
          <a:p>
            <a:pPr lvl="1"/>
            <a:r>
              <a:rPr lang="es-CL" dirty="0"/>
              <a:t>F</a:t>
            </a:r>
            <a:r>
              <a:rPr lang="es-CL" dirty="0" smtClean="0"/>
              <a:t>letadores </a:t>
            </a:r>
            <a:r>
              <a:rPr lang="es-CL" dirty="0"/>
              <a:t>a casco desnudo. </a:t>
            </a:r>
            <a:endParaRPr lang="es-CL" dirty="0" smtClean="0"/>
          </a:p>
          <a:p>
            <a:r>
              <a:rPr lang="es-CL" dirty="0" smtClean="0"/>
              <a:t>A </a:t>
            </a:r>
            <a:r>
              <a:rPr lang="es-CL" dirty="0"/>
              <a:t>diferencia de una compañía de seguros marítimos, que es responsable ante sus </a:t>
            </a:r>
            <a:r>
              <a:rPr lang="es-CL" dirty="0" smtClean="0"/>
              <a:t>accionistas.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58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112</Words>
  <Application>Microsoft Office PowerPoint</Application>
  <PresentationFormat>Presentación en pantalla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Claridad</vt:lpstr>
      <vt:lpstr>OPServices </vt:lpstr>
      <vt:lpstr>Pending &amp; Indemnity Clubs (P&amp;I Clubs)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OPServices </dc:title>
  <dc:creator>Juanka</dc:creator>
  <cp:lastModifiedBy>Juanka</cp:lastModifiedBy>
  <cp:revision>1</cp:revision>
  <dcterms:created xsi:type="dcterms:W3CDTF">2013-06-27T22:56:59Z</dcterms:created>
  <dcterms:modified xsi:type="dcterms:W3CDTF">2013-06-27T22:57:42Z</dcterms:modified>
</cp:coreProperties>
</file>