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74" r:id="rId4"/>
    <p:sldId id="276" r:id="rId5"/>
    <p:sldId id="292" r:id="rId6"/>
    <p:sldId id="293" r:id="rId7"/>
    <p:sldId id="294" r:id="rId8"/>
    <p:sldId id="295" r:id="rId9"/>
    <p:sldId id="290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>
      <p:cViewPr>
        <p:scale>
          <a:sx n="60" d="100"/>
          <a:sy n="60" d="100"/>
        </p:scale>
        <p:origin x="-164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Planes%20Subsidiarios/3%20Plan%20de%20Gesti&#243;n%20del%20Cronograma%20-Listo-/Cronograma%205%20de%20Julio.mpp" TargetMode="External"/><Relationship Id="rId2" Type="http://schemas.openxmlformats.org/officeDocument/2006/relationships/hyperlink" Target="Planes%20Subsidiarios/2%20Plan%20de%20Gesti&#243;n%20de%20Requisitos%20-Listo-/Plan%20de%20Gesti&#243;n%20de%20los%20requisitos.docx" TargetMode="External"/><Relationship Id="rId1" Type="http://schemas.openxmlformats.org/officeDocument/2006/relationships/hyperlink" Target="Planes%20Subsidiarios/1%20Plan%20de%20Gesti&#243;n%20del%20Alcance%20del%20Proyecto%20-Listo-/Plan%20de%20Gesti&#243;n%20del%20Alcance.docx" TargetMode="External"/><Relationship Id="rId5" Type="http://schemas.openxmlformats.org/officeDocument/2006/relationships/hyperlink" Target="Planes%20Subsidiarios/5%20Plan%20de%20Gesti&#243;n%20de%20Calidad%20-Listo-/Plan%20de%20Gesti&#243;n%20de%20Calidad.docx" TargetMode="External"/><Relationship Id="rId4" Type="http://schemas.openxmlformats.org/officeDocument/2006/relationships/hyperlink" Target="Planes%20Subsidiarios/4%20Plan%20de%20Gesti&#243;n%20de%20costos%20-Listo-/Plan%20de%20Gesti&#243;n%20de%20Costos.docx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Planes%20Subsidiarios/8%20Plan%20de%20Gestion%20de%20las%20Comunicaciones%20-Listo-/Plan%20de%20Gesti&#243;n%20de%20Comunicaci&#243;n.docx" TargetMode="External"/><Relationship Id="rId2" Type="http://schemas.openxmlformats.org/officeDocument/2006/relationships/hyperlink" Target="Planes%20Subsidiarios/7%20Plan%20de%20Recursos%20Humanos%20-Listo-/Plan%20de%20Recursos%20Humanos.docx" TargetMode="External"/><Relationship Id="rId1" Type="http://schemas.openxmlformats.org/officeDocument/2006/relationships/hyperlink" Target="Planes%20Subsidiarios/6%20Plan%20de%20Mejoras%20de%20Proceso%20-Listo-/Plan%20de%20Mejoras%20de%20Proceso.docx" TargetMode="External"/><Relationship Id="rId5" Type="http://schemas.openxmlformats.org/officeDocument/2006/relationships/hyperlink" Target="Planes%20Subsidiarios/10%20Plan%20de%20Gesti&#243;n%20de%20las%20Adquisiciones%20-Listo-/Plan%20de%20Gesti&#243;n%20de%20las%20Adquisiciones.docx" TargetMode="External"/><Relationship Id="rId4" Type="http://schemas.openxmlformats.org/officeDocument/2006/relationships/hyperlink" Target="Planes%20Subsidiarios/9%20Plan%20de%20Gesti&#243;n%20de%20Riesgos%20-Listo-/Plan%20de%20Gesti&#243;n%20de%20riesgos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DB175-E8DA-4DAC-A853-00D7B33B8FF9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7347746-300B-4F13-BC28-DA4665398F2D}">
      <dgm:prSet phldrT="[Texto]"/>
      <dgm:spPr/>
      <dgm:t>
        <a:bodyPr/>
        <a:lstStyle/>
        <a:p>
          <a:r>
            <a:rPr lang="es-CL" dirty="0" smtClean="0"/>
            <a:t> Gestión del Alcance del Proyecto</a:t>
          </a:r>
          <a:endParaRPr lang="es-CL" dirty="0"/>
        </a:p>
      </dgm:t>
    </dgm:pt>
    <dgm:pt modelId="{D7F95C8A-8604-4785-88CD-03D7AF52E663}" type="parTrans" cxnId="{99AD1132-77DB-4290-9DFF-B3D05347C02D}">
      <dgm:prSet/>
      <dgm:spPr/>
      <dgm:t>
        <a:bodyPr/>
        <a:lstStyle/>
        <a:p>
          <a:endParaRPr lang="es-CL"/>
        </a:p>
      </dgm:t>
    </dgm:pt>
    <dgm:pt modelId="{D3DEAB4A-13E0-4E70-A4D3-B2662EF7CF58}" type="sibTrans" cxnId="{99AD1132-77DB-4290-9DFF-B3D05347C02D}">
      <dgm:prSet/>
      <dgm:spPr/>
      <dgm:t>
        <a:bodyPr/>
        <a:lstStyle/>
        <a:p>
          <a:endParaRPr lang="es-CL"/>
        </a:p>
      </dgm:t>
    </dgm:pt>
    <dgm:pt modelId="{F2FC4FDA-5A95-4C32-8D63-01B7DFD695E7}">
      <dgm:prSet phldrT="[Texto]"/>
      <dgm:spPr/>
      <dgm:t>
        <a:bodyPr/>
        <a:lstStyle/>
        <a:p>
          <a:r>
            <a:rPr lang="es-CL" dirty="0" smtClean="0"/>
            <a:t>Gestión de Cronograma</a:t>
          </a:r>
          <a:endParaRPr lang="es-CL" dirty="0"/>
        </a:p>
      </dgm:t>
    </dgm:pt>
    <dgm:pt modelId="{451C7427-A5C3-40B1-B5D0-9FEA1C6F29FD}" type="parTrans" cxnId="{1F7D8F08-DD92-4077-902A-3299842C8F0D}">
      <dgm:prSet/>
      <dgm:spPr/>
      <dgm:t>
        <a:bodyPr/>
        <a:lstStyle/>
        <a:p>
          <a:endParaRPr lang="es-CL"/>
        </a:p>
      </dgm:t>
    </dgm:pt>
    <dgm:pt modelId="{49966C8A-BA72-41E9-8CD0-2A4BAEE1E7C3}" type="sibTrans" cxnId="{1F7D8F08-DD92-4077-902A-3299842C8F0D}">
      <dgm:prSet/>
      <dgm:spPr/>
      <dgm:t>
        <a:bodyPr/>
        <a:lstStyle/>
        <a:p>
          <a:endParaRPr lang="es-CL"/>
        </a:p>
      </dgm:t>
    </dgm:pt>
    <dgm:pt modelId="{40E6AB9B-F939-4409-A0C3-70458A4618D3}">
      <dgm:prSet phldrT="[Texto]"/>
      <dgm:spPr/>
      <dgm:t>
        <a:bodyPr/>
        <a:lstStyle/>
        <a:p>
          <a:r>
            <a:rPr lang="es-CL" dirty="0" smtClean="0"/>
            <a:t>Gestión de Costos</a:t>
          </a:r>
        </a:p>
      </dgm:t>
    </dgm:pt>
    <dgm:pt modelId="{D22BF0E9-4885-4A0B-8C5A-BBE096272BB2}" type="parTrans" cxnId="{3695C9F2-E8AA-458E-9BDB-9C4DA6F01355}">
      <dgm:prSet/>
      <dgm:spPr/>
      <dgm:t>
        <a:bodyPr/>
        <a:lstStyle/>
        <a:p>
          <a:endParaRPr lang="es-CL"/>
        </a:p>
      </dgm:t>
    </dgm:pt>
    <dgm:pt modelId="{D5C4A663-85AF-4471-85E4-1A0B13A87B0B}" type="sibTrans" cxnId="{3695C9F2-E8AA-458E-9BDB-9C4DA6F01355}">
      <dgm:prSet/>
      <dgm:spPr/>
      <dgm:t>
        <a:bodyPr/>
        <a:lstStyle/>
        <a:p>
          <a:endParaRPr lang="es-CL"/>
        </a:p>
      </dgm:t>
    </dgm:pt>
    <dgm:pt modelId="{FF81ACCD-4284-4CED-8CD3-F4FD915E55EC}">
      <dgm:prSet phldrT="[Texto]"/>
      <dgm:spPr/>
      <dgm:t>
        <a:bodyPr/>
        <a:lstStyle/>
        <a:p>
          <a:r>
            <a:rPr lang="es-CL" dirty="0" smtClean="0"/>
            <a:t>Gestión de Requisitos</a:t>
          </a:r>
        </a:p>
      </dgm:t>
    </dgm:pt>
    <dgm:pt modelId="{5ADB9735-1800-4CA8-956E-85EC9F31536C}" type="parTrans" cxnId="{C9CB2C8E-1A9E-478D-92BA-E1A6E46CB807}">
      <dgm:prSet/>
      <dgm:spPr/>
      <dgm:t>
        <a:bodyPr/>
        <a:lstStyle/>
        <a:p>
          <a:endParaRPr lang="es-CL"/>
        </a:p>
      </dgm:t>
    </dgm:pt>
    <dgm:pt modelId="{8B717537-45CA-4430-8ED2-F0AF5D1A57C1}" type="sibTrans" cxnId="{C9CB2C8E-1A9E-478D-92BA-E1A6E46CB807}">
      <dgm:prSet/>
      <dgm:spPr/>
      <dgm:t>
        <a:bodyPr/>
        <a:lstStyle/>
        <a:p>
          <a:endParaRPr lang="es-CL"/>
        </a:p>
      </dgm:t>
    </dgm:pt>
    <dgm:pt modelId="{F620B304-0864-4FC4-BEFB-A72A2C076B0E}">
      <dgm:prSet phldrT="[Texto]"/>
      <dgm:spPr/>
      <dgm:t>
        <a:bodyPr/>
        <a:lstStyle/>
        <a:p>
          <a:r>
            <a:rPr lang="es-CL" dirty="0" smtClean="0"/>
            <a:t>Gestión de Calidad</a:t>
          </a:r>
        </a:p>
      </dgm:t>
    </dgm:pt>
    <dgm:pt modelId="{E39B9ECD-6A7F-4C52-BE03-9F2CA2CE5460}" type="parTrans" cxnId="{78EDA565-51AC-4D14-A2B2-83D749139617}">
      <dgm:prSet/>
      <dgm:spPr/>
      <dgm:t>
        <a:bodyPr/>
        <a:lstStyle/>
        <a:p>
          <a:endParaRPr lang="es-CL"/>
        </a:p>
      </dgm:t>
    </dgm:pt>
    <dgm:pt modelId="{1FE4E9F6-447E-496A-ACF1-6F206FA0BC79}" type="sibTrans" cxnId="{78EDA565-51AC-4D14-A2B2-83D749139617}">
      <dgm:prSet/>
      <dgm:spPr/>
      <dgm:t>
        <a:bodyPr/>
        <a:lstStyle/>
        <a:p>
          <a:endParaRPr lang="es-CL"/>
        </a:p>
      </dgm:t>
    </dgm:pt>
    <dgm:pt modelId="{275DCF94-6EE8-4225-8147-CC2F9EAF414A}" type="pres">
      <dgm:prSet presAssocID="{670DB175-E8DA-4DAC-A853-00D7B33B8FF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EEB0A8AA-2298-42DB-97FB-712F0D80132C}" type="pres">
      <dgm:prSet presAssocID="{670DB175-E8DA-4DAC-A853-00D7B33B8FF9}" presName="Name1" presStyleCnt="0"/>
      <dgm:spPr/>
    </dgm:pt>
    <dgm:pt modelId="{04E090A1-0A1E-4409-BAE7-CC95DEDB2ADE}" type="pres">
      <dgm:prSet presAssocID="{670DB175-E8DA-4DAC-A853-00D7B33B8FF9}" presName="cycle" presStyleCnt="0"/>
      <dgm:spPr/>
    </dgm:pt>
    <dgm:pt modelId="{4DA963F1-9293-4E29-9B68-1221D99AB6E7}" type="pres">
      <dgm:prSet presAssocID="{670DB175-E8DA-4DAC-A853-00D7B33B8FF9}" presName="srcNode" presStyleLbl="node1" presStyleIdx="0" presStyleCnt="5"/>
      <dgm:spPr/>
    </dgm:pt>
    <dgm:pt modelId="{A29C72FC-58AE-4DAD-A694-8B82EB974F02}" type="pres">
      <dgm:prSet presAssocID="{670DB175-E8DA-4DAC-A853-00D7B33B8FF9}" presName="conn" presStyleLbl="parChTrans1D2" presStyleIdx="0" presStyleCnt="1"/>
      <dgm:spPr/>
      <dgm:t>
        <a:bodyPr/>
        <a:lstStyle/>
        <a:p>
          <a:endParaRPr lang="es-CL"/>
        </a:p>
      </dgm:t>
    </dgm:pt>
    <dgm:pt modelId="{A0398BEC-FC38-4C68-AE7F-2912F0C662AD}" type="pres">
      <dgm:prSet presAssocID="{670DB175-E8DA-4DAC-A853-00D7B33B8FF9}" presName="extraNode" presStyleLbl="node1" presStyleIdx="0" presStyleCnt="5"/>
      <dgm:spPr/>
    </dgm:pt>
    <dgm:pt modelId="{E726126C-ADED-4288-A6AE-53D67DB7A252}" type="pres">
      <dgm:prSet presAssocID="{670DB175-E8DA-4DAC-A853-00D7B33B8FF9}" presName="dstNode" presStyleLbl="node1" presStyleIdx="0" presStyleCnt="5"/>
      <dgm:spPr/>
    </dgm:pt>
    <dgm:pt modelId="{0B51319B-80B5-4EFB-8D3D-30F76A236940}" type="pres">
      <dgm:prSet presAssocID="{87347746-300B-4F13-BC28-DA4665398F2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A1F726C-5126-4173-9E3A-4805651B74B7}" type="pres">
      <dgm:prSet presAssocID="{87347746-300B-4F13-BC28-DA4665398F2D}" presName="accent_1" presStyleCnt="0"/>
      <dgm:spPr/>
    </dgm:pt>
    <dgm:pt modelId="{9D2B2141-F647-4688-9148-4AFFEF8F4B55}" type="pres">
      <dgm:prSet presAssocID="{87347746-300B-4F13-BC28-DA4665398F2D}" presName="accentRepeatNode" presStyleLbl="solidFgAcc1" presStyleIdx="0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76FF2A5E-237A-4B1E-990C-A4A3053FAA79}" type="pres">
      <dgm:prSet presAssocID="{FF81ACCD-4284-4CED-8CD3-F4FD915E55E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9DADCBD-E110-4853-9621-F59369D68049}" type="pres">
      <dgm:prSet presAssocID="{FF81ACCD-4284-4CED-8CD3-F4FD915E55EC}" presName="accent_2" presStyleCnt="0"/>
      <dgm:spPr/>
    </dgm:pt>
    <dgm:pt modelId="{940C161B-4D2A-4B20-9B5C-9B96E23D12C9}" type="pres">
      <dgm:prSet presAssocID="{FF81ACCD-4284-4CED-8CD3-F4FD915E55EC}" presName="accentRepeatNode" presStyleLbl="solidFgAcc1" presStyleIdx="1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2510308E-77B5-4888-B87C-047D8ADE80F7}" type="pres">
      <dgm:prSet presAssocID="{F2FC4FDA-5A95-4C32-8D63-01B7DFD695E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A6DD6ED-BF49-465F-90A7-FEA9C97A67C3}" type="pres">
      <dgm:prSet presAssocID="{F2FC4FDA-5A95-4C32-8D63-01B7DFD695E7}" presName="accent_3" presStyleCnt="0"/>
      <dgm:spPr/>
    </dgm:pt>
    <dgm:pt modelId="{0B642D84-8C8D-4DCE-95A3-752C227DB222}" type="pres">
      <dgm:prSet presAssocID="{F2FC4FDA-5A95-4C32-8D63-01B7DFD695E7}" presName="accentRepeatNode" presStyleLbl="solidFgAcc1" presStyleIdx="2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00169594-5890-4089-878C-0FEA3B2D79E1}" type="pres">
      <dgm:prSet presAssocID="{40E6AB9B-F939-4409-A0C3-70458A4618D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B8CC8D7-8ACF-4F3B-820B-B76F48D7B631}" type="pres">
      <dgm:prSet presAssocID="{40E6AB9B-F939-4409-A0C3-70458A4618D3}" presName="accent_4" presStyleCnt="0"/>
      <dgm:spPr/>
    </dgm:pt>
    <dgm:pt modelId="{383B0210-4CF4-4729-8E47-7F4630D5D812}" type="pres">
      <dgm:prSet presAssocID="{40E6AB9B-F939-4409-A0C3-70458A4618D3}" presName="accentRepeatNode" presStyleLbl="solidFgAcc1" presStyleIdx="3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file"/>
          </dgm14:cNvPr>
        </a:ext>
      </dgm:extLst>
    </dgm:pt>
    <dgm:pt modelId="{7CC6752F-ACF6-49EE-9B13-D50D1F3624F5}" type="pres">
      <dgm:prSet presAssocID="{F620B304-0864-4FC4-BEFB-A72A2C076B0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A165BC0-ACD7-4890-9EA0-D225E74DC6C7}" type="pres">
      <dgm:prSet presAssocID="{F620B304-0864-4FC4-BEFB-A72A2C076B0E}" presName="accent_5" presStyleCnt="0"/>
      <dgm:spPr/>
    </dgm:pt>
    <dgm:pt modelId="{25D50EBC-9E43-4A29-9B07-79428E0107BD}" type="pres">
      <dgm:prSet presAssocID="{F620B304-0864-4FC4-BEFB-A72A2C076B0E}" presName="accentRepeatNode" presStyleLbl="solidFgAcc1" presStyleIdx="4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file"/>
          </dgm14:cNvPr>
        </a:ext>
      </dgm:extLst>
    </dgm:pt>
  </dgm:ptLst>
  <dgm:cxnLst>
    <dgm:cxn modelId="{99AD1132-77DB-4290-9DFF-B3D05347C02D}" srcId="{670DB175-E8DA-4DAC-A853-00D7B33B8FF9}" destId="{87347746-300B-4F13-BC28-DA4665398F2D}" srcOrd="0" destOrd="0" parTransId="{D7F95C8A-8604-4785-88CD-03D7AF52E663}" sibTransId="{D3DEAB4A-13E0-4E70-A4D3-B2662EF7CF58}"/>
    <dgm:cxn modelId="{3695C9F2-E8AA-458E-9BDB-9C4DA6F01355}" srcId="{670DB175-E8DA-4DAC-A853-00D7B33B8FF9}" destId="{40E6AB9B-F939-4409-A0C3-70458A4618D3}" srcOrd="3" destOrd="0" parTransId="{D22BF0E9-4885-4A0B-8C5A-BBE096272BB2}" sibTransId="{D5C4A663-85AF-4471-85E4-1A0B13A87B0B}"/>
    <dgm:cxn modelId="{3E22E3DF-844C-445A-8763-9B072719480E}" type="presOf" srcId="{40E6AB9B-F939-4409-A0C3-70458A4618D3}" destId="{00169594-5890-4089-878C-0FEA3B2D79E1}" srcOrd="0" destOrd="0" presId="urn:microsoft.com/office/officeart/2008/layout/VerticalCurvedList"/>
    <dgm:cxn modelId="{01CC4E33-F0AA-45C2-B694-1C16F00E0321}" type="presOf" srcId="{D3DEAB4A-13E0-4E70-A4D3-B2662EF7CF58}" destId="{A29C72FC-58AE-4DAD-A694-8B82EB974F02}" srcOrd="0" destOrd="0" presId="urn:microsoft.com/office/officeart/2008/layout/VerticalCurvedList"/>
    <dgm:cxn modelId="{78EDA565-51AC-4D14-A2B2-83D749139617}" srcId="{670DB175-E8DA-4DAC-A853-00D7B33B8FF9}" destId="{F620B304-0864-4FC4-BEFB-A72A2C076B0E}" srcOrd="4" destOrd="0" parTransId="{E39B9ECD-6A7F-4C52-BE03-9F2CA2CE5460}" sibTransId="{1FE4E9F6-447E-496A-ACF1-6F206FA0BC79}"/>
    <dgm:cxn modelId="{1F7D8F08-DD92-4077-902A-3299842C8F0D}" srcId="{670DB175-E8DA-4DAC-A853-00D7B33B8FF9}" destId="{F2FC4FDA-5A95-4C32-8D63-01B7DFD695E7}" srcOrd="2" destOrd="0" parTransId="{451C7427-A5C3-40B1-B5D0-9FEA1C6F29FD}" sibTransId="{49966C8A-BA72-41E9-8CD0-2A4BAEE1E7C3}"/>
    <dgm:cxn modelId="{96047BF5-F374-4D5E-8913-2C5B548471AF}" type="presOf" srcId="{F2FC4FDA-5A95-4C32-8D63-01B7DFD695E7}" destId="{2510308E-77B5-4888-B87C-047D8ADE80F7}" srcOrd="0" destOrd="0" presId="urn:microsoft.com/office/officeart/2008/layout/VerticalCurvedList"/>
    <dgm:cxn modelId="{7D4A4E6D-C06C-442A-B11B-752D0869A407}" type="presOf" srcId="{FF81ACCD-4284-4CED-8CD3-F4FD915E55EC}" destId="{76FF2A5E-237A-4B1E-990C-A4A3053FAA79}" srcOrd="0" destOrd="0" presId="urn:microsoft.com/office/officeart/2008/layout/VerticalCurvedList"/>
    <dgm:cxn modelId="{C9CB2C8E-1A9E-478D-92BA-E1A6E46CB807}" srcId="{670DB175-E8DA-4DAC-A853-00D7B33B8FF9}" destId="{FF81ACCD-4284-4CED-8CD3-F4FD915E55EC}" srcOrd="1" destOrd="0" parTransId="{5ADB9735-1800-4CA8-956E-85EC9F31536C}" sibTransId="{8B717537-45CA-4430-8ED2-F0AF5D1A57C1}"/>
    <dgm:cxn modelId="{1BEFE182-5D7E-4C13-A88D-B445D7372086}" type="presOf" srcId="{670DB175-E8DA-4DAC-A853-00D7B33B8FF9}" destId="{275DCF94-6EE8-4225-8147-CC2F9EAF414A}" srcOrd="0" destOrd="0" presId="urn:microsoft.com/office/officeart/2008/layout/VerticalCurvedList"/>
    <dgm:cxn modelId="{E9D2A2B2-544E-4423-AD04-2A00EBC24E43}" type="presOf" srcId="{F620B304-0864-4FC4-BEFB-A72A2C076B0E}" destId="{7CC6752F-ACF6-49EE-9B13-D50D1F3624F5}" srcOrd="0" destOrd="0" presId="urn:microsoft.com/office/officeart/2008/layout/VerticalCurvedList"/>
    <dgm:cxn modelId="{3FA648F0-2D8D-48FB-BCC2-D6546D8ADAF1}" type="presOf" srcId="{87347746-300B-4F13-BC28-DA4665398F2D}" destId="{0B51319B-80B5-4EFB-8D3D-30F76A236940}" srcOrd="0" destOrd="0" presId="urn:microsoft.com/office/officeart/2008/layout/VerticalCurvedList"/>
    <dgm:cxn modelId="{D8D7C17E-65AE-4EEA-8BC3-908BF531EB47}" type="presParOf" srcId="{275DCF94-6EE8-4225-8147-CC2F9EAF414A}" destId="{EEB0A8AA-2298-42DB-97FB-712F0D80132C}" srcOrd="0" destOrd="0" presId="urn:microsoft.com/office/officeart/2008/layout/VerticalCurvedList"/>
    <dgm:cxn modelId="{9C49675F-C842-4C3F-BF4C-52B801FB2BF1}" type="presParOf" srcId="{EEB0A8AA-2298-42DB-97FB-712F0D80132C}" destId="{04E090A1-0A1E-4409-BAE7-CC95DEDB2ADE}" srcOrd="0" destOrd="0" presId="urn:microsoft.com/office/officeart/2008/layout/VerticalCurvedList"/>
    <dgm:cxn modelId="{8E5B3227-E651-4C7F-B60A-61680C43DB4A}" type="presParOf" srcId="{04E090A1-0A1E-4409-BAE7-CC95DEDB2ADE}" destId="{4DA963F1-9293-4E29-9B68-1221D99AB6E7}" srcOrd="0" destOrd="0" presId="urn:microsoft.com/office/officeart/2008/layout/VerticalCurvedList"/>
    <dgm:cxn modelId="{442480DF-D515-4694-A9BC-DA4DD4CF744F}" type="presParOf" srcId="{04E090A1-0A1E-4409-BAE7-CC95DEDB2ADE}" destId="{A29C72FC-58AE-4DAD-A694-8B82EB974F02}" srcOrd="1" destOrd="0" presId="urn:microsoft.com/office/officeart/2008/layout/VerticalCurvedList"/>
    <dgm:cxn modelId="{5F2ABB26-E7E5-4860-BB66-91FB99E83219}" type="presParOf" srcId="{04E090A1-0A1E-4409-BAE7-CC95DEDB2ADE}" destId="{A0398BEC-FC38-4C68-AE7F-2912F0C662AD}" srcOrd="2" destOrd="0" presId="urn:microsoft.com/office/officeart/2008/layout/VerticalCurvedList"/>
    <dgm:cxn modelId="{246A9A91-941C-4E93-9CB9-5D530FFAFAC4}" type="presParOf" srcId="{04E090A1-0A1E-4409-BAE7-CC95DEDB2ADE}" destId="{E726126C-ADED-4288-A6AE-53D67DB7A252}" srcOrd="3" destOrd="0" presId="urn:microsoft.com/office/officeart/2008/layout/VerticalCurvedList"/>
    <dgm:cxn modelId="{50C1F1CD-71C5-4E93-A93A-0DF133207A1D}" type="presParOf" srcId="{EEB0A8AA-2298-42DB-97FB-712F0D80132C}" destId="{0B51319B-80B5-4EFB-8D3D-30F76A236940}" srcOrd="1" destOrd="0" presId="urn:microsoft.com/office/officeart/2008/layout/VerticalCurvedList"/>
    <dgm:cxn modelId="{B59DE81C-55C7-4735-8577-69BA130B31E7}" type="presParOf" srcId="{EEB0A8AA-2298-42DB-97FB-712F0D80132C}" destId="{8A1F726C-5126-4173-9E3A-4805651B74B7}" srcOrd="2" destOrd="0" presId="urn:microsoft.com/office/officeart/2008/layout/VerticalCurvedList"/>
    <dgm:cxn modelId="{089C604C-3B01-40BE-801E-00A8F2EDED30}" type="presParOf" srcId="{8A1F726C-5126-4173-9E3A-4805651B74B7}" destId="{9D2B2141-F647-4688-9148-4AFFEF8F4B55}" srcOrd="0" destOrd="0" presId="urn:microsoft.com/office/officeart/2008/layout/VerticalCurvedList"/>
    <dgm:cxn modelId="{A616A1F0-1D4C-4AD1-A9B3-F46A7670D901}" type="presParOf" srcId="{EEB0A8AA-2298-42DB-97FB-712F0D80132C}" destId="{76FF2A5E-237A-4B1E-990C-A4A3053FAA79}" srcOrd="3" destOrd="0" presId="urn:microsoft.com/office/officeart/2008/layout/VerticalCurvedList"/>
    <dgm:cxn modelId="{F31BF42D-3DA1-4648-A54E-17B08567F260}" type="presParOf" srcId="{EEB0A8AA-2298-42DB-97FB-712F0D80132C}" destId="{79DADCBD-E110-4853-9621-F59369D68049}" srcOrd="4" destOrd="0" presId="urn:microsoft.com/office/officeart/2008/layout/VerticalCurvedList"/>
    <dgm:cxn modelId="{36733FC8-A896-4252-B72C-46CB84B70922}" type="presParOf" srcId="{79DADCBD-E110-4853-9621-F59369D68049}" destId="{940C161B-4D2A-4B20-9B5C-9B96E23D12C9}" srcOrd="0" destOrd="0" presId="urn:microsoft.com/office/officeart/2008/layout/VerticalCurvedList"/>
    <dgm:cxn modelId="{DFE3DA51-18BC-47B3-BF60-E50DA3BC3960}" type="presParOf" srcId="{EEB0A8AA-2298-42DB-97FB-712F0D80132C}" destId="{2510308E-77B5-4888-B87C-047D8ADE80F7}" srcOrd="5" destOrd="0" presId="urn:microsoft.com/office/officeart/2008/layout/VerticalCurvedList"/>
    <dgm:cxn modelId="{8A75B2D6-7776-4DC4-936E-A50C705800D8}" type="presParOf" srcId="{EEB0A8AA-2298-42DB-97FB-712F0D80132C}" destId="{1A6DD6ED-BF49-465F-90A7-FEA9C97A67C3}" srcOrd="6" destOrd="0" presId="urn:microsoft.com/office/officeart/2008/layout/VerticalCurvedList"/>
    <dgm:cxn modelId="{590F7843-488E-4608-A722-82188466F66E}" type="presParOf" srcId="{1A6DD6ED-BF49-465F-90A7-FEA9C97A67C3}" destId="{0B642D84-8C8D-4DCE-95A3-752C227DB222}" srcOrd="0" destOrd="0" presId="urn:microsoft.com/office/officeart/2008/layout/VerticalCurvedList"/>
    <dgm:cxn modelId="{E2DDC9B1-CEE1-40E4-89C4-7834005127B4}" type="presParOf" srcId="{EEB0A8AA-2298-42DB-97FB-712F0D80132C}" destId="{00169594-5890-4089-878C-0FEA3B2D79E1}" srcOrd="7" destOrd="0" presId="urn:microsoft.com/office/officeart/2008/layout/VerticalCurvedList"/>
    <dgm:cxn modelId="{348EDA5C-6720-4385-846F-91797F620102}" type="presParOf" srcId="{EEB0A8AA-2298-42DB-97FB-712F0D80132C}" destId="{BB8CC8D7-8ACF-4F3B-820B-B76F48D7B631}" srcOrd="8" destOrd="0" presId="urn:microsoft.com/office/officeart/2008/layout/VerticalCurvedList"/>
    <dgm:cxn modelId="{60D7163A-B642-4367-AC04-4D3B6B6EAA8D}" type="presParOf" srcId="{BB8CC8D7-8ACF-4F3B-820B-B76F48D7B631}" destId="{383B0210-4CF4-4729-8E47-7F4630D5D812}" srcOrd="0" destOrd="0" presId="urn:microsoft.com/office/officeart/2008/layout/VerticalCurvedList"/>
    <dgm:cxn modelId="{34220260-7E5D-4590-AFDE-B82D0090CA10}" type="presParOf" srcId="{EEB0A8AA-2298-42DB-97FB-712F0D80132C}" destId="{7CC6752F-ACF6-49EE-9B13-D50D1F3624F5}" srcOrd="9" destOrd="0" presId="urn:microsoft.com/office/officeart/2008/layout/VerticalCurvedList"/>
    <dgm:cxn modelId="{EBB70D3F-C061-44B6-A90E-B8D446145CA9}" type="presParOf" srcId="{EEB0A8AA-2298-42DB-97FB-712F0D80132C}" destId="{FA165BC0-ACD7-4890-9EA0-D225E74DC6C7}" srcOrd="10" destOrd="0" presId="urn:microsoft.com/office/officeart/2008/layout/VerticalCurvedList"/>
    <dgm:cxn modelId="{68EBF69F-19A1-4849-BB6D-C304576F235C}" type="presParOf" srcId="{FA165BC0-ACD7-4890-9EA0-D225E74DC6C7}" destId="{25D50EBC-9E43-4A29-9B07-79428E0107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DB175-E8DA-4DAC-A853-00D7B33B8FF9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7347746-300B-4F13-BC28-DA4665398F2D}">
      <dgm:prSet phldrT="[Texto]"/>
      <dgm:spPr/>
      <dgm:t>
        <a:bodyPr/>
        <a:lstStyle/>
        <a:p>
          <a:r>
            <a:rPr lang="es-CL" dirty="0" smtClean="0"/>
            <a:t>Gestión de las Comunicaciones</a:t>
          </a:r>
          <a:endParaRPr lang="es-CL" dirty="0"/>
        </a:p>
      </dgm:t>
    </dgm:pt>
    <dgm:pt modelId="{D7F95C8A-8604-4785-88CD-03D7AF52E663}" type="parTrans" cxnId="{99AD1132-77DB-4290-9DFF-B3D05347C02D}">
      <dgm:prSet/>
      <dgm:spPr/>
      <dgm:t>
        <a:bodyPr/>
        <a:lstStyle/>
        <a:p>
          <a:endParaRPr lang="es-CL"/>
        </a:p>
      </dgm:t>
    </dgm:pt>
    <dgm:pt modelId="{D3DEAB4A-13E0-4E70-A4D3-B2662EF7CF58}" type="sibTrans" cxnId="{99AD1132-77DB-4290-9DFF-B3D05347C02D}">
      <dgm:prSet/>
      <dgm:spPr/>
      <dgm:t>
        <a:bodyPr/>
        <a:lstStyle/>
        <a:p>
          <a:endParaRPr lang="es-CL"/>
        </a:p>
      </dgm:t>
    </dgm:pt>
    <dgm:pt modelId="{F2FC4FDA-5A95-4C32-8D63-01B7DFD695E7}">
      <dgm:prSet phldrT="[Texto]"/>
      <dgm:spPr/>
      <dgm:t>
        <a:bodyPr/>
        <a:lstStyle/>
        <a:p>
          <a:r>
            <a:rPr lang="es-CL" dirty="0" smtClean="0"/>
            <a:t>Gestión de las Adquisiciones</a:t>
          </a:r>
          <a:endParaRPr lang="es-CL" dirty="0"/>
        </a:p>
      </dgm:t>
    </dgm:pt>
    <dgm:pt modelId="{451C7427-A5C3-40B1-B5D0-9FEA1C6F29FD}" type="parTrans" cxnId="{1F7D8F08-DD92-4077-902A-3299842C8F0D}">
      <dgm:prSet/>
      <dgm:spPr/>
      <dgm:t>
        <a:bodyPr/>
        <a:lstStyle/>
        <a:p>
          <a:endParaRPr lang="es-CL"/>
        </a:p>
      </dgm:t>
    </dgm:pt>
    <dgm:pt modelId="{49966C8A-BA72-41E9-8CD0-2A4BAEE1E7C3}" type="sibTrans" cxnId="{1F7D8F08-DD92-4077-902A-3299842C8F0D}">
      <dgm:prSet/>
      <dgm:spPr/>
      <dgm:t>
        <a:bodyPr/>
        <a:lstStyle/>
        <a:p>
          <a:endParaRPr lang="es-CL"/>
        </a:p>
      </dgm:t>
    </dgm:pt>
    <dgm:pt modelId="{FF81ACCD-4284-4CED-8CD3-F4FD915E55EC}">
      <dgm:prSet phldrT="[Texto]"/>
      <dgm:spPr/>
      <dgm:t>
        <a:bodyPr/>
        <a:lstStyle/>
        <a:p>
          <a:r>
            <a:rPr lang="es-CL" dirty="0" smtClean="0"/>
            <a:t>Gestión de Riesgos</a:t>
          </a:r>
        </a:p>
      </dgm:t>
    </dgm:pt>
    <dgm:pt modelId="{5ADB9735-1800-4CA8-956E-85EC9F31536C}" type="parTrans" cxnId="{C9CB2C8E-1A9E-478D-92BA-E1A6E46CB807}">
      <dgm:prSet/>
      <dgm:spPr/>
      <dgm:t>
        <a:bodyPr/>
        <a:lstStyle/>
        <a:p>
          <a:endParaRPr lang="es-CL"/>
        </a:p>
      </dgm:t>
    </dgm:pt>
    <dgm:pt modelId="{8B717537-45CA-4430-8ED2-F0AF5D1A57C1}" type="sibTrans" cxnId="{C9CB2C8E-1A9E-478D-92BA-E1A6E46CB807}">
      <dgm:prSet/>
      <dgm:spPr/>
      <dgm:t>
        <a:bodyPr/>
        <a:lstStyle/>
        <a:p>
          <a:endParaRPr lang="es-CL"/>
        </a:p>
      </dgm:t>
    </dgm:pt>
    <dgm:pt modelId="{A728EB2A-F9C1-4FA2-9833-D71A8ADCE84A}">
      <dgm:prSet phldrT="[Texto]"/>
      <dgm:spPr/>
      <dgm:t>
        <a:bodyPr/>
        <a:lstStyle/>
        <a:p>
          <a:r>
            <a:rPr lang="es-CL" dirty="0" smtClean="0"/>
            <a:t>Recursos Humanos</a:t>
          </a:r>
          <a:endParaRPr lang="es-CL" dirty="0"/>
        </a:p>
      </dgm:t>
    </dgm:pt>
    <dgm:pt modelId="{053E2DC6-1F4B-4CCA-970D-CA5ACA9400B6}" type="parTrans" cxnId="{A3775868-0AF8-4B98-800C-00B8EC17BB60}">
      <dgm:prSet/>
      <dgm:spPr/>
      <dgm:t>
        <a:bodyPr/>
        <a:lstStyle/>
        <a:p>
          <a:endParaRPr lang="es-CL"/>
        </a:p>
      </dgm:t>
    </dgm:pt>
    <dgm:pt modelId="{7CFCB27E-D28A-4261-BFAE-8DE701FB4DFA}" type="sibTrans" cxnId="{A3775868-0AF8-4B98-800C-00B8EC17BB60}">
      <dgm:prSet/>
      <dgm:spPr/>
      <dgm:t>
        <a:bodyPr/>
        <a:lstStyle/>
        <a:p>
          <a:endParaRPr lang="es-CL"/>
        </a:p>
      </dgm:t>
    </dgm:pt>
    <dgm:pt modelId="{BAECDEB5-7EA1-4F43-82E5-C567DA8455FF}">
      <dgm:prSet phldrT="[Texto]"/>
      <dgm:spPr/>
      <dgm:t>
        <a:bodyPr/>
        <a:lstStyle/>
        <a:p>
          <a:r>
            <a:rPr lang="es-CL" dirty="0" smtClean="0"/>
            <a:t>Mejoras de procesos</a:t>
          </a:r>
          <a:endParaRPr lang="es-CL" dirty="0"/>
        </a:p>
      </dgm:t>
    </dgm:pt>
    <dgm:pt modelId="{FA04EE69-BBE9-48AE-9278-8AE2135942AF}" type="parTrans" cxnId="{8D746D40-DB96-4DE8-9DD5-CC68BF3A3E23}">
      <dgm:prSet/>
      <dgm:spPr/>
      <dgm:t>
        <a:bodyPr/>
        <a:lstStyle/>
        <a:p>
          <a:endParaRPr lang="es-CL"/>
        </a:p>
      </dgm:t>
    </dgm:pt>
    <dgm:pt modelId="{895440F6-F235-4A2D-A6B0-E8A5EF517423}" type="sibTrans" cxnId="{8D746D40-DB96-4DE8-9DD5-CC68BF3A3E23}">
      <dgm:prSet/>
      <dgm:spPr/>
      <dgm:t>
        <a:bodyPr/>
        <a:lstStyle/>
        <a:p>
          <a:endParaRPr lang="es-CL"/>
        </a:p>
      </dgm:t>
    </dgm:pt>
    <dgm:pt modelId="{275DCF94-6EE8-4225-8147-CC2F9EAF414A}" type="pres">
      <dgm:prSet presAssocID="{670DB175-E8DA-4DAC-A853-00D7B33B8FF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EEB0A8AA-2298-42DB-97FB-712F0D80132C}" type="pres">
      <dgm:prSet presAssocID="{670DB175-E8DA-4DAC-A853-00D7B33B8FF9}" presName="Name1" presStyleCnt="0"/>
      <dgm:spPr/>
    </dgm:pt>
    <dgm:pt modelId="{04E090A1-0A1E-4409-BAE7-CC95DEDB2ADE}" type="pres">
      <dgm:prSet presAssocID="{670DB175-E8DA-4DAC-A853-00D7B33B8FF9}" presName="cycle" presStyleCnt="0"/>
      <dgm:spPr/>
    </dgm:pt>
    <dgm:pt modelId="{4DA963F1-9293-4E29-9B68-1221D99AB6E7}" type="pres">
      <dgm:prSet presAssocID="{670DB175-E8DA-4DAC-A853-00D7B33B8FF9}" presName="srcNode" presStyleLbl="node1" presStyleIdx="0" presStyleCnt="5"/>
      <dgm:spPr/>
    </dgm:pt>
    <dgm:pt modelId="{A29C72FC-58AE-4DAD-A694-8B82EB974F02}" type="pres">
      <dgm:prSet presAssocID="{670DB175-E8DA-4DAC-A853-00D7B33B8FF9}" presName="conn" presStyleLbl="parChTrans1D2" presStyleIdx="0" presStyleCnt="1"/>
      <dgm:spPr/>
      <dgm:t>
        <a:bodyPr/>
        <a:lstStyle/>
        <a:p>
          <a:endParaRPr lang="es-CL"/>
        </a:p>
      </dgm:t>
    </dgm:pt>
    <dgm:pt modelId="{A0398BEC-FC38-4C68-AE7F-2912F0C662AD}" type="pres">
      <dgm:prSet presAssocID="{670DB175-E8DA-4DAC-A853-00D7B33B8FF9}" presName="extraNode" presStyleLbl="node1" presStyleIdx="0" presStyleCnt="5"/>
      <dgm:spPr/>
    </dgm:pt>
    <dgm:pt modelId="{E726126C-ADED-4288-A6AE-53D67DB7A252}" type="pres">
      <dgm:prSet presAssocID="{670DB175-E8DA-4DAC-A853-00D7B33B8FF9}" presName="dstNode" presStyleLbl="node1" presStyleIdx="0" presStyleCnt="5"/>
      <dgm:spPr/>
    </dgm:pt>
    <dgm:pt modelId="{CEF9B81E-BD57-4604-A735-6F5DDA60CE99}" type="pres">
      <dgm:prSet presAssocID="{BAECDEB5-7EA1-4F43-82E5-C567DA8455F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474642E-34AD-4405-84C6-71EC0BB22402}" type="pres">
      <dgm:prSet presAssocID="{BAECDEB5-7EA1-4F43-82E5-C567DA8455FF}" presName="accent_1" presStyleCnt="0"/>
      <dgm:spPr/>
    </dgm:pt>
    <dgm:pt modelId="{7EA91285-F9CE-43FA-AB4C-71BADCE1331B}" type="pres">
      <dgm:prSet presAssocID="{BAECDEB5-7EA1-4F43-82E5-C567DA8455FF}" presName="accentRepeatNode" presStyleLbl="solidFgAcc1" presStyleIdx="0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71AA428E-72B4-488B-B79B-29042F084193}" type="pres">
      <dgm:prSet presAssocID="{A728EB2A-F9C1-4FA2-9833-D71A8ADCE84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148D4CA-5A75-4BF2-92E1-245DBED8CAED}" type="pres">
      <dgm:prSet presAssocID="{A728EB2A-F9C1-4FA2-9833-D71A8ADCE84A}" presName="accent_2" presStyleCnt="0"/>
      <dgm:spPr/>
    </dgm:pt>
    <dgm:pt modelId="{BDB465A6-D8F8-4177-A74E-0EC6A23BB82C}" type="pres">
      <dgm:prSet presAssocID="{A728EB2A-F9C1-4FA2-9833-D71A8ADCE84A}" presName="accentRepeatNode" presStyleLbl="solidFgAcc1" presStyleIdx="1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DA6E8C47-1EA1-4C36-8DA8-A0436EB4A0BF}" type="pres">
      <dgm:prSet presAssocID="{87347746-300B-4F13-BC28-DA4665398F2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49403CB-66B1-4595-8F68-DDDBE8A7D70B}" type="pres">
      <dgm:prSet presAssocID="{87347746-300B-4F13-BC28-DA4665398F2D}" presName="accent_3" presStyleCnt="0"/>
      <dgm:spPr/>
    </dgm:pt>
    <dgm:pt modelId="{9D2B2141-F647-4688-9148-4AFFEF8F4B55}" type="pres">
      <dgm:prSet presAssocID="{87347746-300B-4F13-BC28-DA4665398F2D}" presName="accentRepeatNode" presStyleLbl="solidFgAcc1" presStyleIdx="2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9DAA6AD8-9282-4340-AAFB-DA5732E7CD0C}" type="pres">
      <dgm:prSet presAssocID="{FF81ACCD-4284-4CED-8CD3-F4FD915E55E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D741328-B342-49AD-96B1-431FB7D61313}" type="pres">
      <dgm:prSet presAssocID="{FF81ACCD-4284-4CED-8CD3-F4FD915E55EC}" presName="accent_4" presStyleCnt="0"/>
      <dgm:spPr/>
    </dgm:pt>
    <dgm:pt modelId="{940C161B-4D2A-4B20-9B5C-9B96E23D12C9}" type="pres">
      <dgm:prSet presAssocID="{FF81ACCD-4284-4CED-8CD3-F4FD915E55EC}" presName="accentRepeatNode" presStyleLbl="solidFgAcc1" presStyleIdx="3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file"/>
          </dgm14:cNvPr>
        </a:ext>
      </dgm:extLst>
    </dgm:pt>
    <dgm:pt modelId="{C5B0B959-E0CB-4248-9AB1-8C91995F1571}" type="pres">
      <dgm:prSet presAssocID="{F2FC4FDA-5A95-4C32-8D63-01B7DFD695E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176AF89-DC83-4762-A8F4-48BA4CE74D1F}" type="pres">
      <dgm:prSet presAssocID="{F2FC4FDA-5A95-4C32-8D63-01B7DFD695E7}" presName="accent_5" presStyleCnt="0"/>
      <dgm:spPr/>
    </dgm:pt>
    <dgm:pt modelId="{0B642D84-8C8D-4DCE-95A3-752C227DB222}" type="pres">
      <dgm:prSet presAssocID="{F2FC4FDA-5A95-4C32-8D63-01B7DFD695E7}" presName="accentRepeatNode" presStyleLbl="solidFgAcc1" presStyleIdx="4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file"/>
          </dgm14:cNvPr>
        </a:ext>
      </dgm:extLst>
    </dgm:pt>
  </dgm:ptLst>
  <dgm:cxnLst>
    <dgm:cxn modelId="{99AD1132-77DB-4290-9DFF-B3D05347C02D}" srcId="{670DB175-E8DA-4DAC-A853-00D7B33B8FF9}" destId="{87347746-300B-4F13-BC28-DA4665398F2D}" srcOrd="2" destOrd="0" parTransId="{D7F95C8A-8604-4785-88CD-03D7AF52E663}" sibTransId="{D3DEAB4A-13E0-4E70-A4D3-B2662EF7CF58}"/>
    <dgm:cxn modelId="{A3775868-0AF8-4B98-800C-00B8EC17BB60}" srcId="{670DB175-E8DA-4DAC-A853-00D7B33B8FF9}" destId="{A728EB2A-F9C1-4FA2-9833-D71A8ADCE84A}" srcOrd="1" destOrd="0" parTransId="{053E2DC6-1F4B-4CCA-970D-CA5ACA9400B6}" sibTransId="{7CFCB27E-D28A-4261-BFAE-8DE701FB4DFA}"/>
    <dgm:cxn modelId="{330D59F0-2709-4FD5-A47F-59D61E486738}" type="presOf" srcId="{BAECDEB5-7EA1-4F43-82E5-C567DA8455FF}" destId="{CEF9B81E-BD57-4604-A735-6F5DDA60CE99}" srcOrd="0" destOrd="0" presId="urn:microsoft.com/office/officeart/2008/layout/VerticalCurvedList"/>
    <dgm:cxn modelId="{3D78EA62-05A8-45DA-AF57-55404F1F4C00}" type="presOf" srcId="{A728EB2A-F9C1-4FA2-9833-D71A8ADCE84A}" destId="{71AA428E-72B4-488B-B79B-29042F084193}" srcOrd="0" destOrd="0" presId="urn:microsoft.com/office/officeart/2008/layout/VerticalCurvedList"/>
    <dgm:cxn modelId="{510CCC20-B43E-4CAD-90BE-AA814C6FD2C8}" type="presOf" srcId="{F2FC4FDA-5A95-4C32-8D63-01B7DFD695E7}" destId="{C5B0B959-E0CB-4248-9AB1-8C91995F1571}" srcOrd="0" destOrd="0" presId="urn:microsoft.com/office/officeart/2008/layout/VerticalCurvedList"/>
    <dgm:cxn modelId="{1F7D8F08-DD92-4077-902A-3299842C8F0D}" srcId="{670DB175-E8DA-4DAC-A853-00D7B33B8FF9}" destId="{F2FC4FDA-5A95-4C32-8D63-01B7DFD695E7}" srcOrd="4" destOrd="0" parTransId="{451C7427-A5C3-40B1-B5D0-9FEA1C6F29FD}" sibTransId="{49966C8A-BA72-41E9-8CD0-2A4BAEE1E7C3}"/>
    <dgm:cxn modelId="{774C9311-1286-47F7-9D38-B6D6E3DA05C5}" type="presOf" srcId="{670DB175-E8DA-4DAC-A853-00D7B33B8FF9}" destId="{275DCF94-6EE8-4225-8147-CC2F9EAF414A}" srcOrd="0" destOrd="0" presId="urn:microsoft.com/office/officeart/2008/layout/VerticalCurvedList"/>
    <dgm:cxn modelId="{61CA9E08-5538-4C62-8299-394C8319964E}" type="presOf" srcId="{87347746-300B-4F13-BC28-DA4665398F2D}" destId="{DA6E8C47-1EA1-4C36-8DA8-A0436EB4A0BF}" srcOrd="0" destOrd="0" presId="urn:microsoft.com/office/officeart/2008/layout/VerticalCurvedList"/>
    <dgm:cxn modelId="{02D95F64-A1AD-4734-91F8-51007CDD8796}" type="presOf" srcId="{895440F6-F235-4A2D-A6B0-E8A5EF517423}" destId="{A29C72FC-58AE-4DAD-A694-8B82EB974F02}" srcOrd="0" destOrd="0" presId="urn:microsoft.com/office/officeart/2008/layout/VerticalCurvedList"/>
    <dgm:cxn modelId="{C9CB2C8E-1A9E-478D-92BA-E1A6E46CB807}" srcId="{670DB175-E8DA-4DAC-A853-00D7B33B8FF9}" destId="{FF81ACCD-4284-4CED-8CD3-F4FD915E55EC}" srcOrd="3" destOrd="0" parTransId="{5ADB9735-1800-4CA8-956E-85EC9F31536C}" sibTransId="{8B717537-45CA-4430-8ED2-F0AF5D1A57C1}"/>
    <dgm:cxn modelId="{2FE76D5C-9293-419F-B0DB-BC8F203ED907}" type="presOf" srcId="{FF81ACCD-4284-4CED-8CD3-F4FD915E55EC}" destId="{9DAA6AD8-9282-4340-AAFB-DA5732E7CD0C}" srcOrd="0" destOrd="0" presId="urn:microsoft.com/office/officeart/2008/layout/VerticalCurvedList"/>
    <dgm:cxn modelId="{8D746D40-DB96-4DE8-9DD5-CC68BF3A3E23}" srcId="{670DB175-E8DA-4DAC-A853-00D7B33B8FF9}" destId="{BAECDEB5-7EA1-4F43-82E5-C567DA8455FF}" srcOrd="0" destOrd="0" parTransId="{FA04EE69-BBE9-48AE-9278-8AE2135942AF}" sibTransId="{895440F6-F235-4A2D-A6B0-E8A5EF517423}"/>
    <dgm:cxn modelId="{0F4DB5C4-DE56-492D-9C6A-4679C09C8B47}" type="presParOf" srcId="{275DCF94-6EE8-4225-8147-CC2F9EAF414A}" destId="{EEB0A8AA-2298-42DB-97FB-712F0D80132C}" srcOrd="0" destOrd="0" presId="urn:microsoft.com/office/officeart/2008/layout/VerticalCurvedList"/>
    <dgm:cxn modelId="{976850C7-57B7-459A-B57C-23796C3E0305}" type="presParOf" srcId="{EEB0A8AA-2298-42DB-97FB-712F0D80132C}" destId="{04E090A1-0A1E-4409-BAE7-CC95DEDB2ADE}" srcOrd="0" destOrd="0" presId="urn:microsoft.com/office/officeart/2008/layout/VerticalCurvedList"/>
    <dgm:cxn modelId="{5DBBFA7D-20C2-4C7D-9131-1F1C3A958700}" type="presParOf" srcId="{04E090A1-0A1E-4409-BAE7-CC95DEDB2ADE}" destId="{4DA963F1-9293-4E29-9B68-1221D99AB6E7}" srcOrd="0" destOrd="0" presId="urn:microsoft.com/office/officeart/2008/layout/VerticalCurvedList"/>
    <dgm:cxn modelId="{74571FB3-E1BC-4D7F-80BA-53CFAFADA406}" type="presParOf" srcId="{04E090A1-0A1E-4409-BAE7-CC95DEDB2ADE}" destId="{A29C72FC-58AE-4DAD-A694-8B82EB974F02}" srcOrd="1" destOrd="0" presId="urn:microsoft.com/office/officeart/2008/layout/VerticalCurvedList"/>
    <dgm:cxn modelId="{C2B9220A-67B9-42D3-9E36-6D9CC255FE69}" type="presParOf" srcId="{04E090A1-0A1E-4409-BAE7-CC95DEDB2ADE}" destId="{A0398BEC-FC38-4C68-AE7F-2912F0C662AD}" srcOrd="2" destOrd="0" presId="urn:microsoft.com/office/officeart/2008/layout/VerticalCurvedList"/>
    <dgm:cxn modelId="{927CE3F8-552E-4DDD-A2D0-1AB34A26F4A5}" type="presParOf" srcId="{04E090A1-0A1E-4409-BAE7-CC95DEDB2ADE}" destId="{E726126C-ADED-4288-A6AE-53D67DB7A252}" srcOrd="3" destOrd="0" presId="urn:microsoft.com/office/officeart/2008/layout/VerticalCurvedList"/>
    <dgm:cxn modelId="{CD94FB69-56E0-4A73-A5B6-5682171E7E31}" type="presParOf" srcId="{EEB0A8AA-2298-42DB-97FB-712F0D80132C}" destId="{CEF9B81E-BD57-4604-A735-6F5DDA60CE99}" srcOrd="1" destOrd="0" presId="urn:microsoft.com/office/officeart/2008/layout/VerticalCurvedList"/>
    <dgm:cxn modelId="{B4F67212-EB0B-49F7-A807-9E369E66DBD1}" type="presParOf" srcId="{EEB0A8AA-2298-42DB-97FB-712F0D80132C}" destId="{2474642E-34AD-4405-84C6-71EC0BB22402}" srcOrd="2" destOrd="0" presId="urn:microsoft.com/office/officeart/2008/layout/VerticalCurvedList"/>
    <dgm:cxn modelId="{B670D169-57B4-436F-ADEA-FF0E8C4C4811}" type="presParOf" srcId="{2474642E-34AD-4405-84C6-71EC0BB22402}" destId="{7EA91285-F9CE-43FA-AB4C-71BADCE1331B}" srcOrd="0" destOrd="0" presId="urn:microsoft.com/office/officeart/2008/layout/VerticalCurvedList"/>
    <dgm:cxn modelId="{39F43B2D-A28F-4218-B8A3-6D89E3962E0B}" type="presParOf" srcId="{EEB0A8AA-2298-42DB-97FB-712F0D80132C}" destId="{71AA428E-72B4-488B-B79B-29042F084193}" srcOrd="3" destOrd="0" presId="urn:microsoft.com/office/officeart/2008/layout/VerticalCurvedList"/>
    <dgm:cxn modelId="{B501CE1D-E23C-4DFD-98DE-43E4D4A99D6C}" type="presParOf" srcId="{EEB0A8AA-2298-42DB-97FB-712F0D80132C}" destId="{F148D4CA-5A75-4BF2-92E1-245DBED8CAED}" srcOrd="4" destOrd="0" presId="urn:microsoft.com/office/officeart/2008/layout/VerticalCurvedList"/>
    <dgm:cxn modelId="{3BFFDD7B-2318-42D1-A2F8-9BDB883DFCE9}" type="presParOf" srcId="{F148D4CA-5A75-4BF2-92E1-245DBED8CAED}" destId="{BDB465A6-D8F8-4177-A74E-0EC6A23BB82C}" srcOrd="0" destOrd="0" presId="urn:microsoft.com/office/officeart/2008/layout/VerticalCurvedList"/>
    <dgm:cxn modelId="{A8E7BC2D-4AE2-43D8-A7FB-0C5124149701}" type="presParOf" srcId="{EEB0A8AA-2298-42DB-97FB-712F0D80132C}" destId="{DA6E8C47-1EA1-4C36-8DA8-A0436EB4A0BF}" srcOrd="5" destOrd="0" presId="urn:microsoft.com/office/officeart/2008/layout/VerticalCurvedList"/>
    <dgm:cxn modelId="{7184C108-213A-4B1F-966C-42732B1603B0}" type="presParOf" srcId="{EEB0A8AA-2298-42DB-97FB-712F0D80132C}" destId="{E49403CB-66B1-4595-8F68-DDDBE8A7D70B}" srcOrd="6" destOrd="0" presId="urn:microsoft.com/office/officeart/2008/layout/VerticalCurvedList"/>
    <dgm:cxn modelId="{5D135D27-75F6-4938-B135-AB8654FC4DA9}" type="presParOf" srcId="{E49403CB-66B1-4595-8F68-DDDBE8A7D70B}" destId="{9D2B2141-F647-4688-9148-4AFFEF8F4B55}" srcOrd="0" destOrd="0" presId="urn:microsoft.com/office/officeart/2008/layout/VerticalCurvedList"/>
    <dgm:cxn modelId="{37E6C264-9587-4F48-B11C-1599847B0D5B}" type="presParOf" srcId="{EEB0A8AA-2298-42DB-97FB-712F0D80132C}" destId="{9DAA6AD8-9282-4340-AAFB-DA5732E7CD0C}" srcOrd="7" destOrd="0" presId="urn:microsoft.com/office/officeart/2008/layout/VerticalCurvedList"/>
    <dgm:cxn modelId="{A9B76A64-AC63-4523-B09F-E60647560B98}" type="presParOf" srcId="{EEB0A8AA-2298-42DB-97FB-712F0D80132C}" destId="{0D741328-B342-49AD-96B1-431FB7D61313}" srcOrd="8" destOrd="0" presId="urn:microsoft.com/office/officeart/2008/layout/VerticalCurvedList"/>
    <dgm:cxn modelId="{515C6850-1160-411D-9F1D-41EDC2BDE6DD}" type="presParOf" srcId="{0D741328-B342-49AD-96B1-431FB7D61313}" destId="{940C161B-4D2A-4B20-9B5C-9B96E23D12C9}" srcOrd="0" destOrd="0" presId="urn:microsoft.com/office/officeart/2008/layout/VerticalCurvedList"/>
    <dgm:cxn modelId="{758A68B2-228A-4A2E-B8E7-97B5EA0D6E7A}" type="presParOf" srcId="{EEB0A8AA-2298-42DB-97FB-712F0D80132C}" destId="{C5B0B959-E0CB-4248-9AB1-8C91995F1571}" srcOrd="9" destOrd="0" presId="urn:microsoft.com/office/officeart/2008/layout/VerticalCurvedList"/>
    <dgm:cxn modelId="{DB23AFE4-1265-4F29-AF38-ED29E5A56DD7}" type="presParOf" srcId="{EEB0A8AA-2298-42DB-97FB-712F0D80132C}" destId="{5176AF89-DC83-4762-A8F4-48BA4CE74D1F}" srcOrd="10" destOrd="0" presId="urn:microsoft.com/office/officeart/2008/layout/VerticalCurvedList"/>
    <dgm:cxn modelId="{CA9830BB-E876-4F12-BA64-822BC83A7B3B}" type="presParOf" srcId="{5176AF89-DC83-4762-A8F4-48BA4CE74D1F}" destId="{0B642D84-8C8D-4DCE-95A3-752C227DB2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72FC-58AE-4DAD-A694-8B82EB974F02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1319B-80B5-4EFB-8D3D-30F76A236940}">
      <dsp:nvSpPr>
        <dsp:cNvPr id="0" name=""/>
        <dsp:cNvSpPr/>
      </dsp:nvSpPr>
      <dsp:spPr>
        <a:xfrm>
          <a:off x="459645" y="304702"/>
          <a:ext cx="7701930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 Gestión del Alcance del Proyecto</a:t>
          </a:r>
          <a:endParaRPr lang="es-CL" sz="3300" kern="1200" dirty="0"/>
        </a:p>
      </dsp:txBody>
      <dsp:txXfrm>
        <a:off x="459645" y="304702"/>
        <a:ext cx="7701930" cy="609795"/>
      </dsp:txXfrm>
    </dsp:sp>
    <dsp:sp modelId="{9D2B2141-F647-4688-9148-4AFFEF8F4B55}">
      <dsp:nvSpPr>
        <dsp:cNvPr id="0" name=""/>
        <dsp:cNvSpPr/>
      </dsp:nvSpPr>
      <dsp:spPr>
        <a:xfrm>
          <a:off x="78523" y="2284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6FF2A5E-237A-4B1E-990C-A4A3053FAA79}">
      <dsp:nvSpPr>
        <dsp:cNvPr id="0" name=""/>
        <dsp:cNvSpPr/>
      </dsp:nvSpPr>
      <dsp:spPr>
        <a:xfrm>
          <a:off x="896607" y="1219102"/>
          <a:ext cx="7264968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Requisitos</a:t>
          </a:r>
        </a:p>
      </dsp:txBody>
      <dsp:txXfrm>
        <a:off x="896607" y="1219102"/>
        <a:ext cx="7264968" cy="609795"/>
      </dsp:txXfrm>
    </dsp:sp>
    <dsp:sp modelId="{940C161B-4D2A-4B20-9B5C-9B96E23D12C9}">
      <dsp:nvSpPr>
        <dsp:cNvPr id="0" name=""/>
        <dsp:cNvSpPr/>
      </dsp:nvSpPr>
      <dsp:spPr>
        <a:xfrm>
          <a:off x="515485" y="11428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510308E-77B5-4888-B87C-047D8ADE80F7}">
      <dsp:nvSpPr>
        <dsp:cNvPr id="0" name=""/>
        <dsp:cNvSpPr/>
      </dsp:nvSpPr>
      <dsp:spPr>
        <a:xfrm>
          <a:off x="1030719" y="2133502"/>
          <a:ext cx="7130856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Cronograma</a:t>
          </a:r>
          <a:endParaRPr lang="es-CL" sz="3300" kern="1200" dirty="0"/>
        </a:p>
      </dsp:txBody>
      <dsp:txXfrm>
        <a:off x="1030719" y="2133502"/>
        <a:ext cx="7130856" cy="609795"/>
      </dsp:txXfrm>
    </dsp:sp>
    <dsp:sp modelId="{0B642D84-8C8D-4DCE-95A3-752C227DB222}">
      <dsp:nvSpPr>
        <dsp:cNvPr id="0" name=""/>
        <dsp:cNvSpPr/>
      </dsp:nvSpPr>
      <dsp:spPr>
        <a:xfrm>
          <a:off x="649597" y="20572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00169594-5890-4089-878C-0FEA3B2D79E1}">
      <dsp:nvSpPr>
        <dsp:cNvPr id="0" name=""/>
        <dsp:cNvSpPr/>
      </dsp:nvSpPr>
      <dsp:spPr>
        <a:xfrm>
          <a:off x="896607" y="3047902"/>
          <a:ext cx="7264968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Costos</a:t>
          </a:r>
        </a:p>
      </dsp:txBody>
      <dsp:txXfrm>
        <a:off x="896607" y="3047902"/>
        <a:ext cx="7264968" cy="609795"/>
      </dsp:txXfrm>
    </dsp:sp>
    <dsp:sp modelId="{383B0210-4CF4-4729-8E47-7F4630D5D812}">
      <dsp:nvSpPr>
        <dsp:cNvPr id="0" name=""/>
        <dsp:cNvSpPr/>
      </dsp:nvSpPr>
      <dsp:spPr>
        <a:xfrm>
          <a:off x="515485" y="29716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CC6752F-ACF6-49EE-9B13-D50D1F3624F5}">
      <dsp:nvSpPr>
        <dsp:cNvPr id="0" name=""/>
        <dsp:cNvSpPr/>
      </dsp:nvSpPr>
      <dsp:spPr>
        <a:xfrm>
          <a:off x="459645" y="3962302"/>
          <a:ext cx="7701930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Calidad</a:t>
          </a:r>
        </a:p>
      </dsp:txBody>
      <dsp:txXfrm>
        <a:off x="459645" y="3962302"/>
        <a:ext cx="7701930" cy="609795"/>
      </dsp:txXfrm>
    </dsp:sp>
    <dsp:sp modelId="{25D50EBC-9E43-4A29-9B07-79428E0107BD}">
      <dsp:nvSpPr>
        <dsp:cNvPr id="0" name=""/>
        <dsp:cNvSpPr/>
      </dsp:nvSpPr>
      <dsp:spPr>
        <a:xfrm>
          <a:off x="78523" y="38860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72FC-58AE-4DAD-A694-8B82EB974F02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9B81E-BD57-4604-A735-6F5DDA60CE99}">
      <dsp:nvSpPr>
        <dsp:cNvPr id="0" name=""/>
        <dsp:cNvSpPr/>
      </dsp:nvSpPr>
      <dsp:spPr>
        <a:xfrm>
          <a:off x="459645" y="304702"/>
          <a:ext cx="7701930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Mejoras de procesos</a:t>
          </a:r>
          <a:endParaRPr lang="es-CL" sz="3300" kern="1200" dirty="0"/>
        </a:p>
      </dsp:txBody>
      <dsp:txXfrm>
        <a:off x="459645" y="304702"/>
        <a:ext cx="7701930" cy="609795"/>
      </dsp:txXfrm>
    </dsp:sp>
    <dsp:sp modelId="{7EA91285-F9CE-43FA-AB4C-71BADCE1331B}">
      <dsp:nvSpPr>
        <dsp:cNvPr id="0" name=""/>
        <dsp:cNvSpPr/>
      </dsp:nvSpPr>
      <dsp:spPr>
        <a:xfrm>
          <a:off x="78523" y="2284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1AA428E-72B4-488B-B79B-29042F084193}">
      <dsp:nvSpPr>
        <dsp:cNvPr id="0" name=""/>
        <dsp:cNvSpPr/>
      </dsp:nvSpPr>
      <dsp:spPr>
        <a:xfrm>
          <a:off x="896607" y="1219102"/>
          <a:ext cx="7264968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Recursos Humanos</a:t>
          </a:r>
          <a:endParaRPr lang="es-CL" sz="3300" kern="1200" dirty="0"/>
        </a:p>
      </dsp:txBody>
      <dsp:txXfrm>
        <a:off x="896607" y="1219102"/>
        <a:ext cx="7264968" cy="609795"/>
      </dsp:txXfrm>
    </dsp:sp>
    <dsp:sp modelId="{BDB465A6-D8F8-4177-A74E-0EC6A23BB82C}">
      <dsp:nvSpPr>
        <dsp:cNvPr id="0" name=""/>
        <dsp:cNvSpPr/>
      </dsp:nvSpPr>
      <dsp:spPr>
        <a:xfrm>
          <a:off x="515485" y="11428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DA6E8C47-1EA1-4C36-8DA8-A0436EB4A0BF}">
      <dsp:nvSpPr>
        <dsp:cNvPr id="0" name=""/>
        <dsp:cNvSpPr/>
      </dsp:nvSpPr>
      <dsp:spPr>
        <a:xfrm>
          <a:off x="1030719" y="2133502"/>
          <a:ext cx="7130856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las Comunicaciones</a:t>
          </a:r>
          <a:endParaRPr lang="es-CL" sz="3300" kern="1200" dirty="0"/>
        </a:p>
      </dsp:txBody>
      <dsp:txXfrm>
        <a:off x="1030719" y="2133502"/>
        <a:ext cx="7130856" cy="609795"/>
      </dsp:txXfrm>
    </dsp:sp>
    <dsp:sp modelId="{9D2B2141-F647-4688-9148-4AFFEF8F4B55}">
      <dsp:nvSpPr>
        <dsp:cNvPr id="0" name=""/>
        <dsp:cNvSpPr/>
      </dsp:nvSpPr>
      <dsp:spPr>
        <a:xfrm>
          <a:off x="649597" y="20572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DAA6AD8-9282-4340-AAFB-DA5732E7CD0C}">
      <dsp:nvSpPr>
        <dsp:cNvPr id="0" name=""/>
        <dsp:cNvSpPr/>
      </dsp:nvSpPr>
      <dsp:spPr>
        <a:xfrm>
          <a:off x="896607" y="3047902"/>
          <a:ext cx="7264968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Riesgos</a:t>
          </a:r>
        </a:p>
      </dsp:txBody>
      <dsp:txXfrm>
        <a:off x="896607" y="3047902"/>
        <a:ext cx="7264968" cy="609795"/>
      </dsp:txXfrm>
    </dsp:sp>
    <dsp:sp modelId="{940C161B-4D2A-4B20-9B5C-9B96E23D12C9}">
      <dsp:nvSpPr>
        <dsp:cNvPr id="0" name=""/>
        <dsp:cNvSpPr/>
      </dsp:nvSpPr>
      <dsp:spPr>
        <a:xfrm>
          <a:off x="515485" y="29716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C5B0B959-E0CB-4248-9AB1-8C91995F1571}">
      <dsp:nvSpPr>
        <dsp:cNvPr id="0" name=""/>
        <dsp:cNvSpPr/>
      </dsp:nvSpPr>
      <dsp:spPr>
        <a:xfrm>
          <a:off x="459645" y="3962302"/>
          <a:ext cx="7701930" cy="609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300" kern="1200" dirty="0" smtClean="0"/>
            <a:t>Gestión de las Adquisiciones</a:t>
          </a:r>
          <a:endParaRPr lang="es-CL" sz="3300" kern="1200" dirty="0"/>
        </a:p>
      </dsp:txBody>
      <dsp:txXfrm>
        <a:off x="459645" y="3962302"/>
        <a:ext cx="7701930" cy="609795"/>
      </dsp:txXfrm>
    </dsp:sp>
    <dsp:sp modelId="{0B642D84-8C8D-4DCE-95A3-752C227DB222}">
      <dsp:nvSpPr>
        <dsp:cNvPr id="0" name=""/>
        <dsp:cNvSpPr/>
      </dsp:nvSpPr>
      <dsp:spPr>
        <a:xfrm>
          <a:off x="78523" y="3886078"/>
          <a:ext cx="762243" cy="762243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hade val="86000"/>
                <a:satMod val="140000"/>
              </a:schemeClr>
            </a:gs>
            <a:gs pos="45000">
              <a:schemeClr val="accent1">
                <a:tint val="48000"/>
                <a:satMod val="150000"/>
              </a:schemeClr>
            </a:gs>
            <a:gs pos="100000">
              <a:schemeClr val="accent1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22E0D8-4339-43CB-BABA-BC00F9013E5C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ronograma/Cronograma%205%20de%20Julio.m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calculo%20hh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8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¿Podemos grabar?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4798268" cy="4798268"/>
          </a:xfrm>
        </p:spPr>
      </p:pic>
      <p:sp>
        <p:nvSpPr>
          <p:cNvPr id="5" name="4 CuadroTexto"/>
          <p:cNvSpPr txBox="1"/>
          <p:nvPr/>
        </p:nvSpPr>
        <p:spPr>
          <a:xfrm>
            <a:off x="5004048" y="191683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Como equipo de trabajo nos comprometemos a utilizar estas grabaciones solo a modo personal para el mejor funcionamiento de nuestro proyecto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1501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75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38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Planes Subsidiarios 5 - 10</a:t>
            </a:r>
            <a:endParaRPr lang="es-CL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09509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6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Planes Subsidiarios 10 - 10</a:t>
            </a:r>
            <a:endParaRPr lang="es-CL" dirty="0"/>
          </a:p>
        </p:txBody>
      </p:sp>
      <p:graphicFrame>
        <p:nvGraphicFramePr>
          <p:cNvPr id="8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08107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1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</a:t>
            </a:r>
            <a:endParaRPr lang="es-CL" dirty="0"/>
          </a:p>
        </p:txBody>
      </p:sp>
      <p:pic>
        <p:nvPicPr>
          <p:cNvPr id="4" name="3 Marcador de contenido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16832"/>
            <a:ext cx="3595464" cy="35954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2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Costo del Proyecto</a:t>
            </a:r>
            <a:endParaRPr lang="es-CL" dirty="0"/>
          </a:p>
        </p:txBody>
      </p:sp>
      <p:pic>
        <p:nvPicPr>
          <p:cNvPr id="4" name="3 Marcador de contenido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44824"/>
            <a:ext cx="3356768" cy="3599792"/>
          </a:xfrm>
        </p:spPr>
      </p:pic>
    </p:spTree>
    <p:extLst>
      <p:ext uri="{BB962C8B-B14F-4D97-AF65-F5344CB8AC3E}">
        <p14:creationId xmlns:p14="http://schemas.microsoft.com/office/powerpoint/2010/main" val="31661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¡¡Muchas Gracias!!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Joint</a:t>
            </a:r>
            <a:r>
              <a:rPr lang="es-CL" dirty="0" smtClean="0"/>
              <a:t> </a:t>
            </a:r>
            <a:r>
              <a:rPr lang="es-CL" dirty="0" err="1" smtClean="0"/>
              <a:t>Ops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5615012" y="5661248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 smtClean="0"/>
          </a:p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10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502</TotalTime>
  <Words>215</Words>
  <Application>Microsoft Office PowerPoint</Application>
  <PresentationFormat>Presentación en pantalla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Claridad</vt:lpstr>
      <vt:lpstr>Sistema de Procesos integrados – JOINT OPS</vt:lpstr>
      <vt:lpstr>¿Podemos grabar?</vt:lpstr>
      <vt:lpstr>OPServices </vt:lpstr>
      <vt:lpstr>Pending &amp; Indemnity Clubs (P&amp;I Clubs)</vt:lpstr>
      <vt:lpstr>Planes Subsidiarios 5 - 10</vt:lpstr>
      <vt:lpstr>Planes Subsidiarios 10 - 10</vt:lpstr>
      <vt:lpstr>Cronograma</vt:lpstr>
      <vt:lpstr>Costo del Proyecto</vt:lpstr>
      <vt:lpstr>¡¡Muchas Gracias!!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Negocio</dc:title>
  <dc:creator>Juanka</dc:creator>
  <cp:lastModifiedBy>Juanka</cp:lastModifiedBy>
  <cp:revision>38</cp:revision>
  <dcterms:created xsi:type="dcterms:W3CDTF">2013-06-11T06:51:51Z</dcterms:created>
  <dcterms:modified xsi:type="dcterms:W3CDTF">2013-07-05T17:14:31Z</dcterms:modified>
</cp:coreProperties>
</file>