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83" r:id="rId14"/>
    <p:sldId id="284" r:id="rId15"/>
    <p:sldId id="286" r:id="rId16"/>
    <p:sldId id="287" r:id="rId17"/>
    <p:sldId id="288" r:id="rId18"/>
    <p:sldId id="292" r:id="rId19"/>
    <p:sldId id="293" r:id="rId20"/>
    <p:sldId id="291" r:id="rId21"/>
    <p:sldId id="306" r:id="rId22"/>
    <p:sldId id="307" r:id="rId23"/>
    <p:sldId id="308" r:id="rId24"/>
    <p:sldId id="295" r:id="rId25"/>
    <p:sldId id="296" r:id="rId26"/>
    <p:sldId id="275" r:id="rId2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wamp/www/j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oint-ops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 smtClean="0"/>
          </a:p>
          <a:p>
            <a:pPr algn="r"/>
            <a:r>
              <a:rPr lang="es-CL" dirty="0" smtClean="0"/>
              <a:t>Presentación Final del Semestre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Spreng</a:t>
            </a:r>
          </a:p>
          <a:p>
            <a:pPr algn="r"/>
            <a:r>
              <a:rPr lang="es-CL" dirty="0" smtClean="0"/>
              <a:t>Juan Carlos Garcés 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772816"/>
            <a:ext cx="5525271" cy="1600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P&amp;I envía la orden de facturación del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4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844824"/>
            <a:ext cx="5525271" cy="14289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38610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contratante cancela 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16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1"/>
          <a:stretch/>
        </p:blipFill>
        <p:spPr bwMode="auto">
          <a:xfrm>
            <a:off x="0" y="332656"/>
            <a:ext cx="9180512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" y="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BPMN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0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8" y="1160789"/>
            <a:ext cx="7973300" cy="5489496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</a:t>
            </a:r>
            <a:r>
              <a:rPr lang="es-ES" dirty="0"/>
              <a:t>A</a:t>
            </a:r>
            <a:r>
              <a:rPr lang="es-ES" dirty="0" smtClean="0"/>
              <a:t>lto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" y="620688"/>
            <a:ext cx="9140962" cy="6048672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Expandido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3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- Diagrama de Clases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" y="764704"/>
            <a:ext cx="9067395" cy="5071126"/>
          </a:xfrm>
        </p:spPr>
      </p:pic>
    </p:spTree>
    <p:extLst>
      <p:ext uri="{BB962C8B-B14F-4D97-AF65-F5344CB8AC3E}">
        <p14:creationId xmlns:p14="http://schemas.microsoft.com/office/powerpoint/2010/main" val="31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(Alto Nivel)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578238" cy="6060789"/>
          </a:xfrm>
        </p:spPr>
      </p:pic>
    </p:spTree>
    <p:extLst>
      <p:ext uri="{BB962C8B-B14F-4D97-AF65-F5344CB8AC3E}">
        <p14:creationId xmlns:p14="http://schemas.microsoft.com/office/powerpoint/2010/main" val="2882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(Gerente/inspector)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848872" cy="4479950"/>
          </a:xfrm>
        </p:spPr>
      </p:pic>
    </p:spTree>
    <p:extLst>
      <p:ext uri="{BB962C8B-B14F-4D97-AF65-F5344CB8AC3E}">
        <p14:creationId xmlns:p14="http://schemas.microsoft.com/office/powerpoint/2010/main" val="24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Ejecución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04694"/>
              </p:ext>
            </p:extLst>
          </p:nvPr>
        </p:nvGraphicFramePr>
        <p:xfrm>
          <a:off x="11801" y="369333"/>
          <a:ext cx="8952685" cy="6428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4"/>
                <a:gridCol w="313156"/>
                <a:gridCol w="297499"/>
                <a:gridCol w="313156"/>
                <a:gridCol w="563678"/>
                <a:gridCol w="344469"/>
                <a:gridCol w="297499"/>
                <a:gridCol w="563678"/>
                <a:gridCol w="501049"/>
                <a:gridCol w="501049"/>
                <a:gridCol w="297499"/>
                <a:gridCol w="297499"/>
                <a:gridCol w="297499"/>
                <a:gridCol w="297499"/>
                <a:gridCol w="297499"/>
                <a:gridCol w="407103"/>
              </a:tblGrid>
              <a:tr h="40724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Casos de Uso / Requerimientos Funcionales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Sistema de control de usuario para ingresar al sistema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Diferenciar entre tipos de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En Caso de ser usuario administrador este podrá generar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sisitema debe genera los formularios para el llenado de los documentos de inspecion.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guardar todos los  documetos del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deben ser capaces  de leer sus documentos.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rol de administrador debera poder exportar los documentos generados por los inspectores.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o administrador podrá generar estadísticas sencillas respecto a las liquidaciones, proformas o Facturas.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ser capas de enviar estados de procesos del trabajo en los puntos especificados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debe ser capaz de aprobar el termino del proceso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del sistema deben ser capaces de visualizar los estados de sus servicios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administrador </a:t>
                      </a:r>
                      <a:r>
                        <a:rPr lang="es-ES" sz="1000" u="none" strike="noStrike" dirty="0" smtClean="0">
                          <a:effectLst/>
                        </a:rPr>
                        <a:t>podrá </a:t>
                      </a:r>
                      <a:r>
                        <a:rPr lang="es-ES" sz="1000" u="none" strike="noStrike" dirty="0">
                          <a:effectLst/>
                        </a:rPr>
                        <a:t>ver el estado de los servicio </a:t>
                      </a:r>
                      <a:r>
                        <a:rPr lang="es-ES" sz="1000" u="none" strike="noStrike" dirty="0" err="1">
                          <a:effectLst/>
                        </a:rPr>
                        <a:t>ejecutandoce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proformas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facturas.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Ingresar al Sistema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Realizar Documentos de Inspección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Importar Informe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Crear liquidación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Exportar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Leer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Seguir avances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Recibir mensaje de avance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Aprobar termino de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Leer Estadísticas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Visualizar Trabajos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Revisar Servicio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Ver estado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2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Documentos de Pago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3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Usuarios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Realización de los distintos módulos por Iteración 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76800"/>
          </a:xfrm>
        </p:spPr>
        <p:txBody>
          <a:bodyPr/>
          <a:lstStyle/>
          <a:p>
            <a:r>
              <a:rPr lang="es-ES" dirty="0" smtClean="0"/>
              <a:t>Por lo tanto: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3925"/>
              </p:ext>
            </p:extLst>
          </p:nvPr>
        </p:nvGraphicFramePr>
        <p:xfrm>
          <a:off x="1259632" y="105273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 de Inspección.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Crear Liquidación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Importar Informe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Exportar Documentos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Leer Documentos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1943"/>
              </p:ext>
            </p:extLst>
          </p:nvPr>
        </p:nvGraphicFramePr>
        <p:xfrm>
          <a:off x="1259632" y="2591036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8277"/>
              </p:ext>
            </p:extLst>
          </p:nvPr>
        </p:nvGraphicFramePr>
        <p:xfrm>
          <a:off x="1259632" y="357301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trabajos 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Revisar Servicios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 Estado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 avances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Recibir Mensajes de Avance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Aprobar Termino de Servicio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6608"/>
              </p:ext>
            </p:extLst>
          </p:nvPr>
        </p:nvGraphicFramePr>
        <p:xfrm>
          <a:off x="1259632" y="5157192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Gestionar</a:t>
                      </a: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Usuarios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Crear, Leer, Modificar, Eliminar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 Estadísticas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OPServices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/>
              <a:t>Pending &amp; Indemnity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Base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5349"/>
            <a:ext cx="8964488" cy="6389407"/>
          </a:xfrm>
        </p:spPr>
      </p:pic>
    </p:spTree>
    <p:extLst>
      <p:ext uri="{BB962C8B-B14F-4D97-AF65-F5344CB8AC3E}">
        <p14:creationId xmlns:p14="http://schemas.microsoft.com/office/powerpoint/2010/main" val="413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0819"/>
              </p:ext>
            </p:extLst>
          </p:nvPr>
        </p:nvGraphicFramePr>
        <p:xfrm>
          <a:off x="1043876" y="476665"/>
          <a:ext cx="6768483" cy="626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16"/>
                <a:gridCol w="2159673"/>
                <a:gridCol w="2584024"/>
                <a:gridCol w="812977"/>
                <a:gridCol w="890993"/>
              </a:tblGrid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#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Caso de Prueba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esperado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Real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Obs.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Se ingresa texto de 51 caracteres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el ingreso de los registros.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Se ingresa texto “&amp;&amp;%%$$#”!,.”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registra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de campo fecha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 fecha de los formularios debe ser la actual.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Numero de liquidación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número de la liquidación debe ser +1 al anterior.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Campo Código de informe automático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campo código de informe debe estar en la liquidación cuando esta sea creada.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afecta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llenarse automáticamente al ingresar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exenta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autocompletarse con los datos ya ingresados.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Precio de la tasa de cambio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obtenerse los datos de la tabla valor_dolar.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debe guarda todos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gastos de confección de informe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hacer el cálculo total y mostrarlo.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Campo “otros Gastos” permite ingresar textos “343sfdf··ewewe”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Guarda los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“Pago inspector ayudante”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Pago inspector ayudante supera los 999.999.999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boton “Limpiar”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botón no limpia los campos del formulario.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Importar informe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guarda la ruta correctamente.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Exportar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 se puede exportar los documentos realizados.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sistema permite guardar la liquidación sin completar algunos campos.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</a:t>
                      </a:r>
                      <a:r>
                        <a:rPr lang="es-ES" sz="800">
                          <a:effectLst/>
                        </a:rPr>
                        <a:t>de títulos de formulario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formulario no muestra los títulos correspondiente al documento realizado.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“Enviado correctamente”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“Tabla ha sido Limpiada”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“leer documento”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leer el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4046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98179"/>
              </p:ext>
            </p:extLst>
          </p:nvPr>
        </p:nvGraphicFramePr>
        <p:xfrm>
          <a:off x="3059832" y="3429000"/>
          <a:ext cx="5668010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985"/>
                <a:gridCol w="29940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Riesgo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Tiempo Limitado.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Retraso en la planificación del proyecto.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627784" y="2996952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 Activados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00671"/>
              </p:ext>
            </p:extLst>
          </p:nvPr>
        </p:nvGraphicFramePr>
        <p:xfrm>
          <a:off x="251520" y="795962"/>
          <a:ext cx="5472608" cy="176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27363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#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Riesgo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Resistencia al Cambio.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No tener oficinas de la empresa.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Tiempo limitado (9 Meses).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El cliente trabaja principalmente en San Antonio o puertos del País.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Retraso en la planificación de proyecto.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5536" y="486916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Nuevos Riesgos Identificados</a:t>
            </a:r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34595"/>
              </p:ext>
            </p:extLst>
          </p:nvPr>
        </p:nvGraphicFramePr>
        <p:xfrm>
          <a:off x="613186" y="5373216"/>
          <a:ext cx="5668010" cy="1310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670"/>
                <a:gridCol w="3005340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Riesgo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Riesgo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R8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las herramientas de programación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R9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Aparición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nuevas funcionalidades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R10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Resultado de prueba, no permiten avanzar con el cronograma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R11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Errores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ES" sz="11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Configuracion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Gastos y Tiempos hasta la fecha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04334"/>
              </p:ext>
            </p:extLst>
          </p:nvPr>
        </p:nvGraphicFramePr>
        <p:xfrm>
          <a:off x="899592" y="1571084"/>
          <a:ext cx="7787208" cy="3994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586"/>
                <a:gridCol w="3288622"/>
              </a:tblGrid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22 de Agosto del 2013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Horas Hombre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Horas Trabajadas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204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Hora Hombre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1.642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Total Horas Trabajadas</a:t>
                      </a:r>
                      <a:endParaRPr lang="es-CL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669.936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Gastos de Informe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Cantidad de Hojas x Informe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  70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Impresión de hoja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250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Anillado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1.000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Cantidad de Informes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        3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Total Gastos de Informe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55.500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272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Movilización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Vehículo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40.000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Electricidad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Horas de Consumo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    204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Valor Mes de Consumo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5.000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Total de consumo electrico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10.000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SUB TOTAL DE GASTOS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</a:t>
                      </a:r>
                      <a:r>
                        <a:rPr lang="es-CL" sz="1400" b="1" u="none" strike="noStrike" dirty="0">
                          <a:effectLst/>
                        </a:rPr>
                        <a:t>775.436 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33" t="5703" r="13473" b="43110"/>
          <a:stretch/>
        </p:blipFill>
        <p:spPr>
          <a:xfrm>
            <a:off x="179512" y="692696"/>
            <a:ext cx="8753128" cy="3528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6" y="44132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Gestión de la Configuración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6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Estamos Utilizando para las Revisiones: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3472" y="12007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Servidores de Google (Google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7860" y="17728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TortoiseSVN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61824"/>
              </p:ext>
            </p:extLst>
          </p:nvPr>
        </p:nvGraphicFramePr>
        <p:xfrm>
          <a:off x="72010" y="3356992"/>
          <a:ext cx="89644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40"/>
                <a:gridCol w="4050261"/>
                <a:gridCol w="2902785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Revisión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actualizaciones </a:t>
                      </a:r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mejoras de la iteración 1 ( </a:t>
                      </a:r>
                      <a:r>
                        <a:rPr lang="es-CL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bbdd</a:t>
                      </a:r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UML, Código)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22 </a:t>
                      </a:r>
                      <a:r>
                        <a:rPr lang="es-ES" smtClean="0"/>
                        <a:t>de </a:t>
                      </a:r>
                      <a:r>
                        <a:rPr lang="es-ES" smtClean="0"/>
                        <a:t>Agosto </a:t>
                      </a:r>
                      <a:r>
                        <a:rPr lang="es-ES" dirty="0" smtClean="0"/>
                        <a:t>del 2013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Actualización de la base de datos 20 de Agosto del 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 de Agosto del 2013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8" y="2000437"/>
            <a:ext cx="1577556" cy="118316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63472" y="5229200"/>
            <a:ext cx="48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Dirección de Nuestro Servidor: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https://code.google.com/p/joint-ops/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1913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Pending &amp; Indemnity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de Negocio </a:t>
            </a:r>
            <a:endParaRPr lang="es-CL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7967" y="19029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040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76872"/>
            <a:ext cx="5429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22108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los Clubes de P&amp;I necesitan saciar necesidades del rubro de </a:t>
            </a:r>
            <a:r>
              <a:rPr kumimoji="0" lang="es-C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OPServices</a:t>
            </a: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ellos solicitan solución al servicio.</a:t>
            </a:r>
            <a:endParaRPr kumimoji="0" 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92896"/>
            <a:ext cx="5430008" cy="15337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46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servicio.</a:t>
            </a:r>
          </a:p>
        </p:txBody>
      </p:sp>
    </p:spTree>
    <p:extLst>
      <p:ext uri="{BB962C8B-B14F-4D97-AF65-F5344CB8AC3E}">
        <p14:creationId xmlns:p14="http://schemas.microsoft.com/office/powerpoint/2010/main" val="19003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20888"/>
            <a:ext cx="5430008" cy="14098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8947" y="4221088"/>
            <a:ext cx="915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entrenar.</a:t>
            </a:r>
          </a:p>
        </p:txBody>
      </p:sp>
    </p:spTree>
    <p:extLst>
      <p:ext uri="{BB962C8B-B14F-4D97-AF65-F5344CB8AC3E}">
        <p14:creationId xmlns:p14="http://schemas.microsoft.com/office/powerpoint/2010/main" val="4116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1844824"/>
            <a:ext cx="5430008" cy="1971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2930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inspector realiza el servicio, generando documentación acorde a la inspección: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Informe del Trabajo realizado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Liquidación de los recursos utilizados ( Materiales y humanos )</a:t>
            </a:r>
          </a:p>
        </p:txBody>
      </p:sp>
    </p:spTree>
    <p:extLst>
      <p:ext uri="{BB962C8B-B14F-4D97-AF65-F5344CB8AC3E}">
        <p14:creationId xmlns:p14="http://schemas.microsoft.com/office/powerpoint/2010/main" val="486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2060848"/>
            <a:ext cx="5325218" cy="1286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37890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Una vez finalizado el servicio y los documentos, el inspector hace entrega de los documentos al Gerente de la empresa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gerente revisa los documentos y valida que se cumplan todos los paramentos </a:t>
            </a:r>
            <a:r>
              <a:rPr lang="es-CL" dirty="0" smtClean="0"/>
              <a:t>necesarios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gerente le hace  sabes al inspector que el informe está correcto, de no ser así, el inspector debe elaborarlo nuevamente.</a:t>
            </a:r>
          </a:p>
        </p:txBody>
      </p:sp>
    </p:spTree>
    <p:extLst>
      <p:ext uri="{BB962C8B-B14F-4D97-AF65-F5344CB8AC3E}">
        <p14:creationId xmlns:p14="http://schemas.microsoft.com/office/powerpoint/2010/main" val="24794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16832"/>
            <a:ext cx="5325218" cy="1609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envía los informes a los </a:t>
            </a:r>
            <a:r>
              <a:rPr lang="es-CL" dirty="0" smtClean="0"/>
              <a:t>contratantes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r>
              <a:rPr lang="es-CL" dirty="0"/>
              <a:t>queda a la espera de la orden de facturación</a:t>
            </a:r>
          </a:p>
        </p:txBody>
      </p:sp>
    </p:spTree>
    <p:extLst>
      <p:ext uri="{BB962C8B-B14F-4D97-AF65-F5344CB8AC3E}">
        <p14:creationId xmlns:p14="http://schemas.microsoft.com/office/powerpoint/2010/main" val="3583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</TotalTime>
  <Words>1329</Words>
  <Application>Microsoft Office PowerPoint</Application>
  <PresentationFormat>Presentación en pantalla (4:3)</PresentationFormat>
  <Paragraphs>548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Claridad</vt:lpstr>
      <vt:lpstr>Sistema de Procesos integrados – JOINT OPS</vt:lpstr>
      <vt:lpstr>OPServices </vt:lpstr>
      <vt:lpstr>Pending &amp; Indemnity Clubs (P&amp;I Clubs)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Gastos y Tiempos hasta la fecha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</dc:title>
  <dc:creator>Juanka</dc:creator>
  <cp:lastModifiedBy>Juanka</cp:lastModifiedBy>
  <cp:revision>42</cp:revision>
  <dcterms:created xsi:type="dcterms:W3CDTF">2013-06-27T22:56:59Z</dcterms:created>
  <dcterms:modified xsi:type="dcterms:W3CDTF">2013-08-22T14:38:26Z</dcterms:modified>
</cp:coreProperties>
</file>