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80864"/>
              </p:ext>
            </p:extLst>
          </p:nvPr>
        </p:nvGraphicFramePr>
        <p:xfrm>
          <a:off x="6920104" y="1097031"/>
          <a:ext cx="3678989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989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10:57</a:t>
                      </a:r>
                      <a:r>
                        <a:rPr lang="es-CL" sz="1600" b="0" baseline="0" dirty="0" smtClean="0">
                          <a:ln/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10:23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06748"/>
              </p:ext>
            </p:extLst>
          </p:nvPr>
        </p:nvGraphicFramePr>
        <p:xfrm>
          <a:off x="3518586" y="3568700"/>
          <a:ext cx="3294354" cy="775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354"/>
              </a:tblGrid>
              <a:tr h="7758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cap="none" spc="0" dirty="0" smtClean="0">
                          <a:ln/>
                          <a:solidFill>
                            <a:srgbClr val="92D050"/>
                          </a:solidFill>
                          <a:effectLst/>
                        </a:rPr>
                        <a:t>Presupuesto: $5.823.107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Dinero restante: $4.613.142,775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202877" y="368985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Tiempo trabajado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65039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03-09-13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48833"/>
              </p:ext>
            </p:extLst>
          </p:nvPr>
        </p:nvGraphicFramePr>
        <p:xfrm>
          <a:off x="7076316" y="3450316"/>
          <a:ext cx="4210634" cy="959109"/>
        </p:xfrm>
        <a:graphic>
          <a:graphicData uri="http://schemas.openxmlformats.org/drawingml/2006/table">
            <a:tbl>
              <a:tblPr/>
              <a:tblGrid>
                <a:gridCol w="3322454"/>
                <a:gridCol w="88818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del </a:t>
                      </a: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09-09-13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</a:t>
                      </a:r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/ </a:t>
                      </a: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Funcionalidades.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09-09-13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al Modulo.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err="1" smtClean="0">
                          <a:effectLst/>
                          <a:latin typeface="Calibri" panose="020F0502020204030204" pitchFamily="34" charset="0"/>
                        </a:rPr>
                        <a:t>mié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11-09-13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53170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Re planificación Cronograma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51%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85457"/>
              </p:ext>
            </p:extLst>
          </p:nvPr>
        </p:nvGraphicFramePr>
        <p:xfrm>
          <a:off x="9020413" y="511762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70" y="4983944"/>
            <a:ext cx="1820031" cy="1022684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</a:t>
            </a:r>
            <a:r>
              <a:rPr lang="es-CL" dirty="0" smtClean="0"/>
              <a:t> </a:t>
            </a:r>
            <a:r>
              <a:rPr lang="es-CL" sz="1400" dirty="0" smtClean="0"/>
              <a:t>Identificados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9233"/>
              </p:ext>
            </p:extLst>
          </p:nvPr>
        </p:nvGraphicFramePr>
        <p:xfrm>
          <a:off x="1893637" y="5954004"/>
          <a:ext cx="4443663" cy="784481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Retraso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el servidor.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Nuevas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funcionalidades al sistema.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845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21:50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893637" y="3614722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108.372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58831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2681304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Dinero</a:t>
                      </a:r>
                      <a:r>
                        <a:rPr lang="es-CL" sz="1400" baseline="0" dirty="0" smtClean="0">
                          <a:effectLst/>
                          <a:latin typeface="Segoe UI" panose="020B0502040204020203" pitchFamily="34" charset="0"/>
                        </a:rPr>
                        <a:t> utilizado anteriormente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$1.101.592,225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137</Words>
  <Application>Microsoft Office PowerPoint</Application>
  <PresentationFormat>Panorámica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30</cp:revision>
  <dcterms:created xsi:type="dcterms:W3CDTF">2013-08-29T01:29:20Z</dcterms:created>
  <dcterms:modified xsi:type="dcterms:W3CDTF">2013-09-05T15:01:46Z</dcterms:modified>
</cp:coreProperties>
</file>