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69838"/>
              </p:ext>
            </p:extLst>
          </p:nvPr>
        </p:nvGraphicFramePr>
        <p:xfrm>
          <a:off x="6920104" y="1097031"/>
          <a:ext cx="4255896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896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11:15</a:t>
                      </a:r>
                      <a:endParaRPr lang="es-CL" sz="1600" b="0" baseline="0" dirty="0" smtClean="0">
                        <a:ln/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11:18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09533"/>
              </p:ext>
            </p:extLst>
          </p:nvPr>
        </p:nvGraphicFramePr>
        <p:xfrm>
          <a:off x="7077334" y="2426143"/>
          <a:ext cx="3324294" cy="750570"/>
        </p:xfrm>
        <a:graphic>
          <a:graphicData uri="http://schemas.openxmlformats.org/drawingml/2006/table">
            <a:tbl>
              <a:tblPr/>
              <a:tblGrid>
                <a:gridCol w="3324294"/>
              </a:tblGrid>
              <a:tr h="115381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37894">
                <a:tc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894">
                <a:tc>
                  <a:txBody>
                    <a:bodyPr/>
                    <a:lstStyle/>
                    <a:p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 del Modulo</a:t>
                      </a:r>
                      <a:endParaRPr lang="es-CL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894">
                <a:tc>
                  <a:txBody>
                    <a:bodyPr/>
                    <a:lstStyle/>
                    <a:p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GUI / Funcionalidades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69956"/>
              </p:ext>
            </p:extLst>
          </p:nvPr>
        </p:nvGraphicFramePr>
        <p:xfrm>
          <a:off x="7510547" y="3836073"/>
          <a:ext cx="3322454" cy="520267"/>
        </p:xfrm>
        <a:graphic>
          <a:graphicData uri="http://schemas.openxmlformats.org/drawingml/2006/table">
            <a:tbl>
              <a:tblPr/>
              <a:tblGrid>
                <a:gridCol w="3322454"/>
              </a:tblGrid>
              <a:tr h="145727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Nombre de la tarea 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87857">
                <a:tc>
                  <a:txBody>
                    <a:bodyPr/>
                    <a:lstStyle/>
                    <a:p>
                      <a:r>
                        <a:rPr lang="es-CL" sz="1450" dirty="0" smtClean="0">
                          <a:effectLst/>
                          <a:latin typeface="Calibri" panose="020F0502020204030204" pitchFamily="34" charset="0"/>
                        </a:rPr>
                        <a:t>Iteración 4</a:t>
                      </a:r>
                      <a:endParaRPr lang="es-CL" sz="105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78414" y="3421411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58892"/>
            <a:ext cx="50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|Reporte Semanal |Reporte de Pruebas|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86,6%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48716"/>
              </p:ext>
            </p:extLst>
          </p:nvPr>
        </p:nvGraphicFramePr>
        <p:xfrm>
          <a:off x="7857156" y="5097048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79933"/>
              </p:ext>
            </p:extLst>
          </p:nvPr>
        </p:nvGraphicFramePr>
        <p:xfrm>
          <a:off x="2126666" y="5596664"/>
          <a:ext cx="4210634" cy="1094319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179674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Escasez </a:t>
                      </a: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effectLst/>
                          <a:latin typeface="Calibri" panose="020F0502020204030204" pitchFamily="34" charset="0"/>
                        </a:rPr>
                        <a:t>Cierre del proyecto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563429" y="5254940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1266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22:33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25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</a:t>
            </a:r>
            <a:r>
              <a:rPr lang="es-CL" sz="1400" b="1" dirty="0">
                <a:solidFill>
                  <a:srgbClr val="92D050"/>
                </a:solidFill>
              </a:rPr>
              <a:t>$ $ </a:t>
            </a:r>
            <a:r>
              <a:rPr lang="es-CL" sz="1400" b="1" dirty="0" smtClean="0">
                <a:solidFill>
                  <a:srgbClr val="92D050"/>
                </a:solidFill>
              </a:rPr>
              <a:t>1.399.132 .-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48879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40,4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59,6%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9783"/>
              </p:ext>
            </p:extLst>
          </p:nvPr>
        </p:nvGraphicFramePr>
        <p:xfrm>
          <a:off x="659406" y="4644226"/>
          <a:ext cx="4210634" cy="542248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 del proyecto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1791016" y="430697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Identificados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571</TotalTime>
  <Words>122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Omar Pizarro Spreng</cp:lastModifiedBy>
  <cp:revision>65</cp:revision>
  <dcterms:created xsi:type="dcterms:W3CDTF">2013-08-29T01:29:20Z</dcterms:created>
  <dcterms:modified xsi:type="dcterms:W3CDTF">2013-11-28T03:57:35Z</dcterms:modified>
</cp:coreProperties>
</file>