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213" y="4720649"/>
            <a:ext cx="902340" cy="90234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-24064" y="706582"/>
            <a:ext cx="271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Joint</a:t>
            </a:r>
            <a:r>
              <a:rPr lang="es-CL" sz="2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CL" sz="2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Ops</a:t>
            </a:r>
            <a:endParaRPr lang="es-CL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380864"/>
              </p:ext>
            </p:extLst>
          </p:nvPr>
        </p:nvGraphicFramePr>
        <p:xfrm>
          <a:off x="6920104" y="1097031"/>
          <a:ext cx="3678989" cy="941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8989"/>
              </a:tblGrid>
              <a:tr h="941213">
                <a:tc>
                  <a:txBody>
                    <a:bodyPr/>
                    <a:lstStyle/>
                    <a:p>
                      <a:r>
                        <a:rPr lang="es-CL" sz="1600" b="1" dirty="0" smtClean="0">
                          <a:ln/>
                          <a:solidFill>
                            <a:schemeClr val="tx1"/>
                          </a:solidFill>
                        </a:rPr>
                        <a:t>Horas Trabajadas: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Omar Pizarro: 10:57</a:t>
                      </a:r>
                      <a:r>
                        <a:rPr lang="es-CL" sz="1600" b="0" baseline="0" dirty="0" smtClean="0">
                          <a:ln/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vl="1"/>
                      <a:r>
                        <a:rPr lang="es-CL" sz="1600" b="0" dirty="0" smtClean="0">
                          <a:ln/>
                          <a:solidFill>
                            <a:schemeClr val="tx1"/>
                          </a:solidFill>
                        </a:rPr>
                        <a:t>Juan Carlos Garcés: 10:23</a:t>
                      </a:r>
                      <a:endParaRPr lang="es-C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106748"/>
              </p:ext>
            </p:extLst>
          </p:nvPr>
        </p:nvGraphicFramePr>
        <p:xfrm>
          <a:off x="3518586" y="3568700"/>
          <a:ext cx="3294354" cy="775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354"/>
              </a:tblGrid>
              <a:tr h="7758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cap="none" spc="0" dirty="0" smtClean="0">
                          <a:ln/>
                          <a:solidFill>
                            <a:srgbClr val="92D050"/>
                          </a:solidFill>
                          <a:effectLst/>
                        </a:rPr>
                        <a:t>Presupuesto: $5.823.107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Dinero restante: $4.613.142,775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1893637" y="2585874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Costos Hasta el Momento</a:t>
            </a:r>
            <a:endParaRPr lang="es-C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202877" y="368985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Tiempo trabajado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1531968" y="713462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Juan Carlos Garcés </a:t>
            </a:r>
            <a:r>
              <a:rPr lang="es-CL" sz="1400" dirty="0" err="1" smtClean="0"/>
              <a:t>Bernt</a:t>
            </a:r>
            <a:r>
              <a:rPr lang="es-CL" sz="1400" dirty="0" smtClean="0"/>
              <a:t> | Omar Pizarro Spreng.</a:t>
            </a:r>
            <a:endParaRPr lang="es-CL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893637" y="980753"/>
            <a:ext cx="5616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Ingeniería en Computación e Informática.</a:t>
            </a:r>
            <a:endParaRPr lang="es-CL" sz="14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65039"/>
              </p:ext>
            </p:extLst>
          </p:nvPr>
        </p:nvGraphicFramePr>
        <p:xfrm>
          <a:off x="7077334" y="2426143"/>
          <a:ext cx="4212966" cy="627027"/>
        </p:xfrm>
        <a:graphic>
          <a:graphicData uri="http://schemas.openxmlformats.org/drawingml/2006/table">
            <a:tbl>
              <a:tblPr/>
              <a:tblGrid>
                <a:gridCol w="3324294"/>
                <a:gridCol w="888672"/>
              </a:tblGrid>
              <a:tr h="285646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41381">
                <a:tc>
                  <a:txBody>
                    <a:bodyPr/>
                    <a:lstStyle/>
                    <a:p>
                      <a:r>
                        <a:rPr lang="es-CL" sz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03-09-13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48833"/>
              </p:ext>
            </p:extLst>
          </p:nvPr>
        </p:nvGraphicFramePr>
        <p:xfrm>
          <a:off x="7076316" y="3450316"/>
          <a:ext cx="4210634" cy="959109"/>
        </p:xfrm>
        <a:graphic>
          <a:graphicData uri="http://schemas.openxmlformats.org/drawingml/2006/table">
            <a:tbl>
              <a:tblPr/>
              <a:tblGrid>
                <a:gridCol w="3322454"/>
                <a:gridCol w="88818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 de tarea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Fin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 del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09-09-13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 </a:t>
                      </a:r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GUI / </a:t>
                      </a: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Funcionalidades.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 09-09-13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al Modulo.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err="1" smtClean="0">
                          <a:effectLst/>
                          <a:latin typeface="Calibri" panose="020F0502020204030204" pitchFamily="34" charset="0"/>
                        </a:rPr>
                        <a:t>mié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11-09-13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6869622" y="2033405"/>
            <a:ext cx="24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Tareas Terminadas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6869622" y="3053170"/>
            <a:ext cx="25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Próximas Tareas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42479" y="1707136"/>
            <a:ext cx="504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F0000"/>
                </a:solidFill>
              </a:rPr>
              <a:t>Re planificación Cronograma</a:t>
            </a:r>
            <a:endParaRPr lang="es-CL" sz="2400" b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148878" y="221019"/>
            <a:ext cx="46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Porcentaje del proyecto Completado:</a:t>
            </a:r>
          </a:p>
          <a:p>
            <a:r>
              <a:rPr lang="es-CL" dirty="0"/>
              <a:t>	</a:t>
            </a:r>
            <a:r>
              <a:rPr lang="es-CL" dirty="0" smtClean="0"/>
              <a:t>			   </a:t>
            </a:r>
            <a:r>
              <a:rPr lang="es-CL" dirty="0" smtClean="0">
                <a:solidFill>
                  <a:srgbClr val="FF0000"/>
                </a:solidFill>
              </a:rPr>
              <a:t>51%</a:t>
            </a:r>
            <a:endParaRPr lang="es-CL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6477000" y="431800"/>
            <a:ext cx="0" cy="6273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75000"/>
                <a:alpha val="22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89559" y="1473200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90576"/>
              </p:ext>
            </p:extLst>
          </p:nvPr>
        </p:nvGraphicFramePr>
        <p:xfrm>
          <a:off x="9020413" y="5117628"/>
          <a:ext cx="2846387" cy="889471"/>
        </p:xfrm>
        <a:graphic>
          <a:graphicData uri="http://schemas.openxmlformats.org/drawingml/2006/table">
            <a:tbl>
              <a:tblPr/>
              <a:tblGrid>
                <a:gridCol w="1452248"/>
                <a:gridCol w="1394139"/>
              </a:tblGrid>
              <a:tr h="265074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Ultima Revisión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sz="9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50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Documentos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Aplicación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359323"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5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s-CL" sz="105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70" y="4983944"/>
            <a:ext cx="1820031" cy="1022684"/>
          </a:xfrm>
          <a:prstGeom prst="rect">
            <a:avLst/>
          </a:prstGeom>
        </p:spPr>
      </p:pic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24925"/>
              </p:ext>
            </p:extLst>
          </p:nvPr>
        </p:nvGraphicFramePr>
        <p:xfrm>
          <a:off x="357361" y="4847457"/>
          <a:ext cx="4210634" cy="784481"/>
        </p:xfrm>
        <a:graphic>
          <a:graphicData uri="http://schemas.openxmlformats.org/drawingml/2006/table">
            <a:tbl>
              <a:tblPr/>
              <a:tblGrid>
                <a:gridCol w="2110734"/>
                <a:gridCol w="2099900"/>
              </a:tblGrid>
              <a:tr h="202685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Limitado.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Escases de Recursos Humanos.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682456" y="4540923"/>
            <a:ext cx="2613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 Activos</a:t>
            </a:r>
            <a:endParaRPr lang="es-CL" sz="1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395480" y="5568375"/>
            <a:ext cx="2613223" cy="38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Riesgos</a:t>
            </a:r>
            <a:r>
              <a:rPr lang="es-CL" dirty="0" smtClean="0"/>
              <a:t> </a:t>
            </a:r>
            <a:r>
              <a:rPr lang="es-CL" sz="1400" dirty="0" smtClean="0"/>
              <a:t>Identificados</a:t>
            </a:r>
            <a:endParaRPr lang="es-CL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09233"/>
              </p:ext>
            </p:extLst>
          </p:nvPr>
        </p:nvGraphicFramePr>
        <p:xfrm>
          <a:off x="1893637" y="5954004"/>
          <a:ext cx="4443663" cy="784481"/>
        </p:xfrm>
        <a:graphic>
          <a:graphicData uri="http://schemas.openxmlformats.org/drawingml/2006/table">
            <a:tbl>
              <a:tblPr/>
              <a:tblGrid>
                <a:gridCol w="2227548"/>
                <a:gridCol w="2216115"/>
              </a:tblGrid>
              <a:tr h="0"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Riesgos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Nombre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2233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Retraso</a:t>
                      </a:r>
                      <a:r>
                        <a:rPr lang="es-CL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el servidor.</a:t>
                      </a:r>
                      <a:endParaRPr lang="es-CL" sz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838"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 smtClean="0">
                          <a:effectLst/>
                          <a:latin typeface="Calibri" panose="020F0502020204030204" pitchFamily="34" charset="0"/>
                        </a:rPr>
                        <a:t>Nuevas</a:t>
                      </a:r>
                      <a:r>
                        <a:rPr lang="es-CL" sz="1200" baseline="0" dirty="0" smtClean="0">
                          <a:effectLst/>
                          <a:latin typeface="Calibri" panose="020F0502020204030204" pitchFamily="34" charset="0"/>
                        </a:rPr>
                        <a:t> funcionalidades al sistema.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Conector recto 29"/>
          <p:cNvCxnSpPr/>
          <p:nvPr/>
        </p:nvCxnSpPr>
        <p:spPr>
          <a:xfrm>
            <a:off x="789559" y="2377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0845"/>
              </p:ext>
            </p:extLst>
          </p:nvPr>
        </p:nvGraphicFramePr>
        <p:xfrm>
          <a:off x="769840" y="3114137"/>
          <a:ext cx="2417422" cy="479336"/>
        </p:xfrm>
        <a:graphic>
          <a:graphicData uri="http://schemas.openxmlformats.org/drawingml/2006/table">
            <a:tbl>
              <a:tblPr/>
              <a:tblGrid>
                <a:gridCol w="1211821"/>
                <a:gridCol w="1205601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HH trabajadas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Precio HH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21:50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4926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893637" y="3614722"/>
            <a:ext cx="199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 smtClean="0">
                <a:solidFill>
                  <a:srgbClr val="92D050"/>
                </a:solidFill>
              </a:rPr>
              <a:t>Total: 108.372</a:t>
            </a:r>
            <a:endParaRPr lang="es-CL" sz="1400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58831"/>
              </p:ext>
            </p:extLst>
          </p:nvPr>
        </p:nvGraphicFramePr>
        <p:xfrm>
          <a:off x="3561547" y="3102353"/>
          <a:ext cx="2681304" cy="479336"/>
        </p:xfrm>
        <a:graphic>
          <a:graphicData uri="http://schemas.openxmlformats.org/drawingml/2006/table">
            <a:tbl>
              <a:tblPr/>
              <a:tblGrid>
                <a:gridCol w="2681304"/>
              </a:tblGrid>
              <a:tr h="149134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 smtClean="0">
                          <a:effectLst/>
                          <a:latin typeface="Segoe UI" panose="020B0502040204020203" pitchFamily="34" charset="0"/>
                        </a:rPr>
                        <a:t>Dinero</a:t>
                      </a:r>
                      <a:r>
                        <a:rPr lang="es-CL" sz="1400" baseline="0" dirty="0" smtClean="0">
                          <a:effectLst/>
                          <a:latin typeface="Segoe UI" panose="020B0502040204020203" pitchFamily="34" charset="0"/>
                        </a:rPr>
                        <a:t> utilizado anteriormente</a:t>
                      </a:r>
                      <a:endParaRPr lang="es-CL" sz="14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4692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200" b="1" cap="none" spc="0" dirty="0" smtClean="0">
                          <a:ln/>
                          <a:solidFill>
                            <a:schemeClr val="tx1"/>
                          </a:solidFill>
                          <a:effectLst/>
                        </a:rPr>
                        <a:t>$1.101.592,225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" name="Conector recto 32"/>
          <p:cNvCxnSpPr/>
          <p:nvPr/>
        </p:nvCxnSpPr>
        <p:spPr>
          <a:xfrm>
            <a:off x="813210" y="4282337"/>
            <a:ext cx="5547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101600">
              <a:schemeClr val="bg1">
                <a:lumMod val="95000"/>
                <a:alpha val="3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137</Words>
  <Application>Microsoft Office PowerPoint</Application>
  <PresentationFormat>Panorámica</PresentationFormat>
  <Paragraphs>53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Segoe UI</vt:lpstr>
      <vt:lpstr>Wingdings 3</vt:lpstr>
      <vt:lpstr>Espiral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Juanka</dc:creator>
  <cp:lastModifiedBy>Pizarro Spreng</cp:lastModifiedBy>
  <cp:revision>29</cp:revision>
  <dcterms:created xsi:type="dcterms:W3CDTF">2013-08-29T01:29:20Z</dcterms:created>
  <dcterms:modified xsi:type="dcterms:W3CDTF">2013-09-05T03:37:18Z</dcterms:modified>
</cp:coreProperties>
</file>