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51238"/>
              </p:ext>
            </p:extLst>
          </p:nvPr>
        </p:nvGraphicFramePr>
        <p:xfrm>
          <a:off x="6920104" y="1097031"/>
          <a:ext cx="3678989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989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17:30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16:14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202877" y="368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6570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GUI / Funcionalidades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06-09-13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47252"/>
              </p:ext>
            </p:extLst>
          </p:nvPr>
        </p:nvGraphicFramePr>
        <p:xfrm>
          <a:off x="7076316" y="3450316"/>
          <a:ext cx="4210634" cy="959109"/>
        </p:xfrm>
        <a:graphic>
          <a:graphicData uri="http://schemas.openxmlformats.org/drawingml/2006/table">
            <a:tbl>
              <a:tblPr/>
              <a:tblGrid>
                <a:gridCol w="3322454"/>
                <a:gridCol w="88818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con el cliente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 13-09-13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Prototipo del Módulo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Jue 12-09-13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Corrección Errores iteración anterior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Lun 23-09-13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53170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Capítulo I,II y </a:t>
            </a:r>
            <a:r>
              <a:rPr lang="es-CL" sz="2400" b="1" dirty="0" smtClean="0">
                <a:solidFill>
                  <a:srgbClr val="FF0000"/>
                </a:solidFill>
              </a:rPr>
              <a:t>III</a:t>
            </a:r>
            <a:r>
              <a:rPr lang="es-CL" sz="2400" b="1" dirty="0" smtClean="0">
                <a:solidFill>
                  <a:srgbClr val="FF0000"/>
                </a:solidFill>
              </a:rPr>
              <a:t> de la Memoria 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60,3%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7879"/>
              </p:ext>
            </p:extLst>
          </p:nvPr>
        </p:nvGraphicFramePr>
        <p:xfrm>
          <a:off x="9020413" y="511762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233"/>
              </p:ext>
            </p:extLst>
          </p:nvPr>
        </p:nvGraphicFramePr>
        <p:xfrm>
          <a:off x="1893637" y="5954004"/>
          <a:ext cx="4443663" cy="784481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Retraso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el servidor.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Nuevas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funcionalidades al sistema.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88401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33:44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 smtClean="0">
                <a:solidFill>
                  <a:srgbClr val="92D050"/>
                </a:solidFill>
              </a:rPr>
              <a:t>167.484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3540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21,8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78,2%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78" y="5037266"/>
            <a:ext cx="1681511" cy="9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140</Words>
  <Application>Microsoft Office PowerPoint</Application>
  <PresentationFormat>Panorámica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35</cp:revision>
  <dcterms:created xsi:type="dcterms:W3CDTF">2013-08-29T01:29:20Z</dcterms:created>
  <dcterms:modified xsi:type="dcterms:W3CDTF">2013-09-12T02:10:50Z</dcterms:modified>
</cp:coreProperties>
</file>