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37374"/>
              </p:ext>
            </p:extLst>
          </p:nvPr>
        </p:nvGraphicFramePr>
        <p:xfrm>
          <a:off x="6920104" y="1097031"/>
          <a:ext cx="4255896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896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11:21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12:17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97647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Diseño de la GUI del módulo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11-11-13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82783"/>
              </p:ext>
            </p:extLst>
          </p:nvPr>
        </p:nvGraphicFramePr>
        <p:xfrm>
          <a:off x="7619123" y="3543525"/>
          <a:ext cx="3322454" cy="737533"/>
        </p:xfrm>
        <a:graphic>
          <a:graphicData uri="http://schemas.openxmlformats.org/drawingml/2006/table">
            <a:tbl>
              <a:tblPr/>
              <a:tblGrid>
                <a:gridCol w="3322454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Nombre de la tarea 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100" dirty="0" smtClean="0"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Funcionalidades del Modulo</a:t>
                      </a:r>
                      <a:endParaRPr lang="es-CL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effectLst/>
                          <a:latin typeface="Calibri" panose="020F0502020204030204" pitchFamily="34" charset="0"/>
                        </a:rPr>
                        <a:t> Integración GUI / Funcionalidades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96099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>
                <a:solidFill>
                  <a:srgbClr val="FF0000"/>
                </a:solidFill>
              </a:rPr>
              <a:t>Control de Proyecto</a:t>
            </a:r>
          </a:p>
          <a:p>
            <a:pPr algn="ctr"/>
            <a:r>
              <a:rPr lang="es-CL" sz="2000" b="1" dirty="0" smtClean="0">
                <a:solidFill>
                  <a:srgbClr val="FF0000"/>
                </a:solidFill>
              </a:rPr>
              <a:t> | Riesgos | Costos | Estado Actual |</a:t>
            </a:r>
            <a:endParaRPr lang="es-CL" sz="20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79,47%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96153"/>
              </p:ext>
            </p:extLst>
          </p:nvPr>
        </p:nvGraphicFramePr>
        <p:xfrm>
          <a:off x="7857156" y="5062543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42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50764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23:38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25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</a:t>
            </a:r>
            <a:r>
              <a:rPr lang="es-CL" sz="1400" b="1" dirty="0">
                <a:solidFill>
                  <a:srgbClr val="92D050"/>
                </a:solidFill>
              </a:rPr>
              <a:t>$115169,88.-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94761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36,8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63,2%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531</TotalTime>
  <Words>122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Omar Pizarro Spreng</cp:lastModifiedBy>
  <cp:revision>59</cp:revision>
  <dcterms:created xsi:type="dcterms:W3CDTF">2013-08-29T01:29:20Z</dcterms:created>
  <dcterms:modified xsi:type="dcterms:W3CDTF">2013-11-07T03:09:33Z</dcterms:modified>
</cp:coreProperties>
</file>