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78" y="2501579"/>
            <a:ext cx="2381250" cy="21907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8589" y="1292302"/>
            <a:ext cx="535274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L" sz="6000" b="1" dirty="0" smtClean="0">
                <a:ln/>
                <a:solidFill>
                  <a:schemeClr val="accent3"/>
                </a:solidFill>
              </a:rPr>
              <a:t>Nuevo Diseño</a:t>
            </a:r>
            <a:endParaRPr lang="es-CL" sz="60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17" y="3669645"/>
            <a:ext cx="1820031" cy="102268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011" y="4890865"/>
            <a:ext cx="902340" cy="90234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-24064" y="706582"/>
            <a:ext cx="271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Joint</a:t>
            </a:r>
            <a:r>
              <a:rPr lang="es-CL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Ops</a:t>
            </a:r>
            <a:endParaRPr lang="es-CL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96888"/>
              </p:ext>
            </p:extLst>
          </p:nvPr>
        </p:nvGraphicFramePr>
        <p:xfrm>
          <a:off x="6688321" y="571654"/>
          <a:ext cx="521903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030"/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2800" b="1" dirty="0" smtClean="0">
                          <a:ln/>
                          <a:solidFill>
                            <a:schemeClr val="accent3"/>
                          </a:solidFill>
                        </a:rPr>
                        <a:t>Horas Trabajadas:</a:t>
                      </a:r>
                    </a:p>
                    <a:p>
                      <a:pPr lvl="1"/>
                      <a:r>
                        <a:rPr lang="es-CL" sz="2800" b="1" dirty="0" smtClean="0">
                          <a:ln/>
                          <a:solidFill>
                            <a:schemeClr val="accent3"/>
                          </a:solidFill>
                        </a:rPr>
                        <a:t>Omar Pizarro: 23:59</a:t>
                      </a:r>
                    </a:p>
                    <a:p>
                      <a:pPr lvl="1"/>
                      <a:r>
                        <a:rPr lang="es-CL" sz="2800" b="1" dirty="0" smtClean="0">
                          <a:ln/>
                          <a:solidFill>
                            <a:schemeClr val="accent3"/>
                          </a:solidFill>
                        </a:rPr>
                        <a:t>Juan Carlos Garcés: 28:19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14431"/>
              </p:ext>
            </p:extLst>
          </p:nvPr>
        </p:nvGraphicFramePr>
        <p:xfrm>
          <a:off x="1584623" y="4126831"/>
          <a:ext cx="349220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206"/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b="1" cap="none" spc="0" dirty="0" smtClean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Horas Hombre: $256.156,225.-</a:t>
                      </a:r>
                    </a:p>
                    <a:p>
                      <a:r>
                        <a:rPr lang="es-CL" sz="1800" b="1" cap="none" spc="0" dirty="0" smtClean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Energía Eléctrica: $5000.-</a:t>
                      </a:r>
                    </a:p>
                    <a:p>
                      <a:r>
                        <a:rPr lang="es-CL" sz="1800" b="1" cap="none" spc="0" dirty="0" smtClean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Alimentación: $20.000.-</a:t>
                      </a:r>
                    </a:p>
                    <a:p>
                      <a:endParaRPr lang="es-CL" sz="1800" b="1" cap="none" spc="0" dirty="0" smtClean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  <a:p>
                      <a:r>
                        <a:rPr lang="es-CL" sz="1800" b="1" cap="none" spc="0" dirty="0" smtClean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TOTAL: $326.156,225.-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35455"/>
              </p:ext>
            </p:extLst>
          </p:nvPr>
        </p:nvGraphicFramePr>
        <p:xfrm>
          <a:off x="2332688" y="5538004"/>
          <a:ext cx="401237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2370"/>
              </a:tblGrid>
              <a:tr h="0">
                <a:tc>
                  <a:txBody>
                    <a:bodyPr/>
                    <a:lstStyle/>
                    <a:p>
                      <a:r>
                        <a:rPr lang="es-CL" b="1" cap="none" spc="0" dirty="0" smtClean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Presupuesto: $5.823.107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b="1" cap="none" spc="0" dirty="0" smtClean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Anteriormente: $775.436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b="1" cap="none" spc="0" dirty="0" smtClean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Dinero </a:t>
                      </a:r>
                      <a:r>
                        <a:rPr lang="es-CL" b="1" cap="none" spc="0" dirty="0" smtClean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restante: </a:t>
                      </a:r>
                      <a:r>
                        <a:rPr lang="es-CL" b="1" cap="none" spc="0" dirty="0" smtClean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$4.721.514,775 </a:t>
                      </a:r>
                      <a:endParaRPr lang="es-CL" b="1" cap="none" spc="0" dirty="0" smtClean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88051"/>
              </p:ext>
            </p:extLst>
          </p:nvPr>
        </p:nvGraphicFramePr>
        <p:xfrm>
          <a:off x="8290723" y="4701955"/>
          <a:ext cx="2714288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4288"/>
              </a:tblGrid>
              <a:tr h="1270549">
                <a:tc>
                  <a:txBody>
                    <a:bodyPr/>
                    <a:lstStyle/>
                    <a:p>
                      <a:r>
                        <a:rPr lang="es-CL" sz="2000" b="1" cap="none" spc="0" dirty="0" smtClean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Revisión</a:t>
                      </a:r>
                    </a:p>
                    <a:p>
                      <a:r>
                        <a:rPr lang="es-CL" sz="2000" b="1" cap="none" spc="0" dirty="0" smtClean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11 --&gt; Documentos</a:t>
                      </a:r>
                    </a:p>
                    <a:p>
                      <a:r>
                        <a:rPr lang="es-CL" sz="2000" b="1" cap="none" spc="0" dirty="0" smtClean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12 --&gt; Aplicación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804737" y="3669645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Costos Hasta el Momento</a:t>
            </a:r>
            <a:endParaRPr lang="es-CL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393611" y="152414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Tiempo trabajado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7784797" y="6369270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Juan Carlos Garcés </a:t>
            </a:r>
            <a:r>
              <a:rPr lang="es-CL" sz="1400" dirty="0" err="1" smtClean="0"/>
              <a:t>Bernt</a:t>
            </a:r>
            <a:r>
              <a:rPr lang="es-CL" sz="1400" dirty="0" smtClean="0"/>
              <a:t> | Omar Pizarro </a:t>
            </a:r>
            <a:r>
              <a:rPr lang="es-CL" sz="1400" dirty="0" err="1" smtClean="0"/>
              <a:t>Spreng</a:t>
            </a:r>
            <a:endParaRPr lang="es-CL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473223" y="6584734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Ingeniería en Computación e Informática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15736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77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Espiral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Juanka</dc:creator>
  <cp:lastModifiedBy>Juanka</cp:lastModifiedBy>
  <cp:revision>9</cp:revision>
  <dcterms:created xsi:type="dcterms:W3CDTF">2013-08-29T01:29:20Z</dcterms:created>
  <dcterms:modified xsi:type="dcterms:W3CDTF">2013-08-29T14:46:01Z</dcterms:modified>
</cp:coreProperties>
</file>