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0279975" cy="42808525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71" autoAdjust="0"/>
  </p:normalViewPr>
  <p:slideViewPr>
    <p:cSldViewPr>
      <p:cViewPr varScale="1">
        <p:scale>
          <a:sx n="13" d="100"/>
          <a:sy n="13" d="100"/>
        </p:scale>
        <p:origin x="2574" y="162"/>
      </p:cViewPr>
      <p:guideLst>
        <p:guide orient="horz" pos="13483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1D608-5DB1-4CE2-AE4E-DDDE3AC43518}" type="datetimeFigureOut">
              <a:rPr lang="pt-BR" smtClean="0"/>
              <a:pPr/>
              <a:t>13/10/2013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C8DD9-7196-4727-9D96-E913992D67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79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70998" y="13298411"/>
            <a:ext cx="25737979" cy="917608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6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3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4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08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13/10/2013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89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13/10/2013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1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15133" y="10702131"/>
            <a:ext cx="67178439" cy="227995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13/10/2013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00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2603" y="9988665"/>
            <a:ext cx="26083374" cy="2668129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513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13/10/2013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8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1909" y="27508463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6982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397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096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794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493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19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0890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589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13/10/2013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1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1513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13/10/2013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4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6982" indent="0">
              <a:buNone/>
              <a:defRPr sz="9100" b="1"/>
            </a:lvl2pPr>
            <a:lvl3pPr marL="4173978" indent="0">
              <a:buNone/>
              <a:defRPr sz="8200" b="1"/>
            </a:lvl3pPr>
            <a:lvl4pPr marL="6260960" indent="0">
              <a:buNone/>
              <a:defRPr sz="7300" b="1"/>
            </a:lvl4pPr>
            <a:lvl5pPr marL="8347942" indent="0">
              <a:buNone/>
              <a:defRPr sz="7300" b="1"/>
            </a:lvl5pPr>
            <a:lvl6pPr marL="10434938" indent="0">
              <a:buNone/>
              <a:defRPr sz="7300" b="1"/>
            </a:lvl6pPr>
            <a:lvl7pPr marL="12521920" indent="0">
              <a:buNone/>
              <a:defRPr sz="7300" b="1"/>
            </a:lvl7pPr>
            <a:lvl8pPr marL="14608902" indent="0">
              <a:buNone/>
              <a:defRPr sz="7300" b="1"/>
            </a:lvl8pPr>
            <a:lvl9pPr marL="16695898" indent="0">
              <a:buNone/>
              <a:defRPr sz="7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6982" indent="0">
              <a:buNone/>
              <a:defRPr sz="9100" b="1"/>
            </a:lvl2pPr>
            <a:lvl3pPr marL="4173978" indent="0">
              <a:buNone/>
              <a:defRPr sz="8200" b="1"/>
            </a:lvl3pPr>
            <a:lvl4pPr marL="6260960" indent="0">
              <a:buNone/>
              <a:defRPr sz="7300" b="1"/>
            </a:lvl4pPr>
            <a:lvl5pPr marL="8347942" indent="0">
              <a:buNone/>
              <a:defRPr sz="7300" b="1"/>
            </a:lvl5pPr>
            <a:lvl6pPr marL="10434938" indent="0">
              <a:buNone/>
              <a:defRPr sz="7300" b="1"/>
            </a:lvl6pPr>
            <a:lvl7pPr marL="12521920" indent="0">
              <a:buNone/>
              <a:defRPr sz="7300" b="1"/>
            </a:lvl7pPr>
            <a:lvl8pPr marL="14608902" indent="0">
              <a:buNone/>
              <a:defRPr sz="7300" b="1"/>
            </a:lvl8pPr>
            <a:lvl9pPr marL="16695898" indent="0">
              <a:buNone/>
              <a:defRPr sz="7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13/10/2013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42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13/10/2013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86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13/10/2013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79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401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38629" y="1704429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14010" y="8958102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6982" indent="0">
              <a:buNone/>
              <a:defRPr sz="5500"/>
            </a:lvl2pPr>
            <a:lvl3pPr marL="4173978" indent="0">
              <a:buNone/>
              <a:defRPr sz="4600"/>
            </a:lvl3pPr>
            <a:lvl4pPr marL="6260960" indent="0">
              <a:buNone/>
              <a:defRPr sz="4100"/>
            </a:lvl4pPr>
            <a:lvl5pPr marL="8347942" indent="0">
              <a:buNone/>
              <a:defRPr sz="4100"/>
            </a:lvl5pPr>
            <a:lvl6pPr marL="10434938" indent="0">
              <a:buNone/>
              <a:defRPr sz="4100"/>
            </a:lvl6pPr>
            <a:lvl7pPr marL="12521920" indent="0">
              <a:buNone/>
              <a:defRPr sz="4100"/>
            </a:lvl7pPr>
            <a:lvl8pPr marL="14608902" indent="0">
              <a:buNone/>
              <a:defRPr sz="4100"/>
            </a:lvl8pPr>
            <a:lvl9pPr marL="16695898" indent="0">
              <a:buNone/>
              <a:defRPr sz="4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13/10/2013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09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6982" indent="0">
              <a:buNone/>
              <a:defRPr sz="12800"/>
            </a:lvl2pPr>
            <a:lvl3pPr marL="4173978" indent="0">
              <a:buNone/>
              <a:defRPr sz="11000"/>
            </a:lvl3pPr>
            <a:lvl4pPr marL="6260960" indent="0">
              <a:buNone/>
              <a:defRPr sz="9100"/>
            </a:lvl4pPr>
            <a:lvl5pPr marL="8347942" indent="0">
              <a:buNone/>
              <a:defRPr sz="9100"/>
            </a:lvl5pPr>
            <a:lvl6pPr marL="10434938" indent="0">
              <a:buNone/>
              <a:defRPr sz="9100"/>
            </a:lvl6pPr>
            <a:lvl7pPr marL="12521920" indent="0">
              <a:buNone/>
              <a:defRPr sz="9100"/>
            </a:lvl7pPr>
            <a:lvl8pPr marL="14608902" indent="0">
              <a:buNone/>
              <a:defRPr sz="9100"/>
            </a:lvl8pPr>
            <a:lvl9pPr marL="1669589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6982" indent="0">
              <a:buNone/>
              <a:defRPr sz="5500"/>
            </a:lvl2pPr>
            <a:lvl3pPr marL="4173978" indent="0">
              <a:buNone/>
              <a:defRPr sz="4600"/>
            </a:lvl3pPr>
            <a:lvl4pPr marL="6260960" indent="0">
              <a:buNone/>
              <a:defRPr sz="4100"/>
            </a:lvl4pPr>
            <a:lvl5pPr marL="8347942" indent="0">
              <a:buNone/>
              <a:defRPr sz="4100"/>
            </a:lvl5pPr>
            <a:lvl6pPr marL="10434938" indent="0">
              <a:buNone/>
              <a:defRPr sz="4100"/>
            </a:lvl6pPr>
            <a:lvl7pPr marL="12521920" indent="0">
              <a:buNone/>
              <a:defRPr sz="4100"/>
            </a:lvl7pPr>
            <a:lvl8pPr marL="14608902" indent="0">
              <a:buNone/>
              <a:defRPr sz="4100"/>
            </a:lvl8pPr>
            <a:lvl9pPr marL="16695898" indent="0">
              <a:buNone/>
              <a:defRPr sz="4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13/10/2013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73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396" tIns="208698" rIns="417396" bIns="208698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13999" y="9988665"/>
            <a:ext cx="27251978" cy="28251648"/>
          </a:xfrm>
          <a:prstGeom prst="rect">
            <a:avLst/>
          </a:prstGeom>
        </p:spPr>
        <p:txBody>
          <a:bodyPr vert="horz" lIns="417396" tIns="208698" rIns="417396" bIns="208698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513999" y="39677176"/>
            <a:ext cx="7065328" cy="2279158"/>
          </a:xfrm>
          <a:prstGeom prst="rect">
            <a:avLst/>
          </a:prstGeom>
        </p:spPr>
        <p:txBody>
          <a:bodyPr vert="horz" lIns="417396" tIns="208698" rIns="417396" bIns="20869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4BE3A-D4AD-4B1A-8AF0-97309FBEF8B9}" type="datetimeFigureOut">
              <a:rPr lang="pt-BR" smtClean="0"/>
              <a:pPr/>
              <a:t>13/10/2013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0345658" y="39677176"/>
            <a:ext cx="9588659" cy="2279158"/>
          </a:xfrm>
          <a:prstGeom prst="rect">
            <a:avLst/>
          </a:prstGeom>
        </p:spPr>
        <p:txBody>
          <a:bodyPr vert="horz" lIns="417396" tIns="208698" rIns="417396" bIns="20869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1700649" y="39677176"/>
            <a:ext cx="7065328" cy="2279158"/>
          </a:xfrm>
          <a:prstGeom prst="rect">
            <a:avLst/>
          </a:prstGeom>
        </p:spPr>
        <p:txBody>
          <a:bodyPr vert="horz" lIns="417396" tIns="208698" rIns="417396" bIns="20869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642B-494E-4A28-BD20-A7DA0DF377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04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txStyles>
    <p:titleStyle>
      <a:lvl1pPr algn="ctr" defTabSz="417397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243" indent="-1565243" algn="l" defTabSz="4173978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1349" indent="-1304367" algn="l" defTabSz="4173978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7469" indent="-1043491" algn="l" defTabSz="4173978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4451" indent="-1043491" algn="l" defTabSz="4173978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1447" indent="-1043491" algn="l" defTabSz="4173978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78429" indent="-1043491" algn="l" defTabSz="417397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5411" indent="-1043491" algn="l" defTabSz="417397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2407" indent="-1043491" algn="l" defTabSz="417397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39389" indent="-1043491" algn="l" defTabSz="417397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39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6982" algn="l" defTabSz="41739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3978" algn="l" defTabSz="41739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0960" algn="l" defTabSz="41739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7942" algn="l" defTabSz="41739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4938" algn="l" defTabSz="41739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1920" algn="l" defTabSz="41739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8902" algn="l" defTabSz="41739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5898" algn="l" defTabSz="41739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n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30279975" cy="42808524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3923" y="14972797"/>
            <a:ext cx="13520798" cy="9160787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70" y="13914307"/>
            <a:ext cx="8901587" cy="3365079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99" y="18372450"/>
            <a:ext cx="8901587" cy="2831746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51" y="28272054"/>
            <a:ext cx="24122680" cy="10198104"/>
          </a:xfrm>
          <a:prstGeom prst="rect">
            <a:avLst/>
          </a:prstGeom>
        </p:spPr>
      </p:pic>
      <p:pic>
        <p:nvPicPr>
          <p:cNvPr id="75" name="Imagen 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19" y="21883590"/>
            <a:ext cx="10058400" cy="517849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893" y="10960227"/>
            <a:ext cx="8901587" cy="2552381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395" y="11301218"/>
            <a:ext cx="8901587" cy="2641270"/>
          </a:xfrm>
          <a:prstGeom prst="rect">
            <a:avLst/>
          </a:prstGeom>
        </p:spPr>
      </p:pic>
      <p:pic>
        <p:nvPicPr>
          <p:cNvPr id="56" name="Imagen 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098" y="24472835"/>
            <a:ext cx="10058400" cy="3639470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3" y="35013774"/>
            <a:ext cx="10058400" cy="364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Unicast</dc:creator>
  <cp:lastModifiedBy>Juanka</cp:lastModifiedBy>
  <cp:revision>53</cp:revision>
  <dcterms:created xsi:type="dcterms:W3CDTF">2013-06-21T14:34:28Z</dcterms:created>
  <dcterms:modified xsi:type="dcterms:W3CDTF">2013-10-14T00:29:45Z</dcterms:modified>
</cp:coreProperties>
</file>