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9" r:id="rId2"/>
    <p:sldId id="273" r:id="rId3"/>
    <p:sldId id="257" r:id="rId4"/>
    <p:sldId id="258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9035" autoAdjust="0"/>
  </p:normalViewPr>
  <p:slideViewPr>
    <p:cSldViewPr>
      <p:cViewPr varScale="1">
        <p:scale>
          <a:sx n="79" d="100"/>
          <a:sy n="79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70663-0535-4757-B622-8BDCF323D9AA}" type="datetimeFigureOut">
              <a:rPr lang="es-CL" smtClean="0"/>
              <a:t>05-07-2013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55580-EFB6-42BC-AFF9-CB8142A1970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0179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D6FCA-4C8C-4C7A-9D64-863A04F0DD25}" type="datetimeFigureOut">
              <a:rPr lang="es-CL" smtClean="0"/>
              <a:t>05-07-2013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96FD8-02E8-4E87-BBCE-11674072F49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3984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96FD8-02E8-4E87-BBCE-11674072F49D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831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2E-4BF4-4923-8405-9AF029C3C282}" type="datetime1">
              <a:rPr lang="es-CL" smtClean="0"/>
              <a:t>05-07-2013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F553-F768-4FCE-B2B7-409D7E4A1BD1}" type="datetime1">
              <a:rPr lang="es-CL" smtClean="0"/>
              <a:t>05-07-2013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D427-FF7E-41B6-AFA2-E8795429540D}" type="datetime1">
              <a:rPr lang="es-CL" smtClean="0"/>
              <a:t>05-07-2013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96B1-2FD0-45E2-B5E2-806C468DD8F2}" type="datetime1">
              <a:rPr lang="es-CL" smtClean="0"/>
              <a:t>05-07-2013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0C4B-4356-4839-9ACD-DA82F77558AA}" type="datetime1">
              <a:rPr lang="es-CL" smtClean="0"/>
              <a:t>05-07-2013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1BCA-1D8B-4AF2-B580-2717202834BE}" type="datetime1">
              <a:rPr lang="es-CL" smtClean="0"/>
              <a:t>05-07-2013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F6AE-C0DE-4367-B007-14D1A88B38F8}" type="datetime1">
              <a:rPr lang="es-CL" smtClean="0"/>
              <a:t>05-07-2013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AAB7-1D4B-4782-932E-8D6BA1AFE6E7}" type="datetime1">
              <a:rPr lang="es-CL" smtClean="0"/>
              <a:t>05-07-2013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EE36-D403-4DC1-A543-EE5FA88F8E4E}" type="datetime1">
              <a:rPr lang="es-CL" smtClean="0"/>
              <a:t>05-07-2013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28E7-3979-4DC1-8C74-652F10A1D9DB}" type="datetime1">
              <a:rPr lang="es-CL" smtClean="0"/>
              <a:t>05-07-2013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A7D6-FD50-47D3-A6BF-1E54475E2796}" type="datetime1">
              <a:rPr lang="es-CL" smtClean="0"/>
              <a:t>05-07-2013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1A8F25F-32B5-47E3-9518-F337C91BB555}" type="datetime1">
              <a:rPr lang="es-CL" smtClean="0"/>
              <a:t>05-07-2013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Cronograma%205%20de%20Julio.mp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sz="4800" dirty="0" smtClean="0"/>
              <a:t>Sistema de Procesos integrados – JOINT OPS</a:t>
            </a:r>
            <a:endParaRPr lang="es-CL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 smtClean="0"/>
              <a:t>OPServices</a:t>
            </a:r>
            <a:endParaRPr lang="es-CL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2555776" y="4941168"/>
            <a:ext cx="64008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L" dirty="0" smtClean="0"/>
              <a:t>Omar Ignacio Pizarro </a:t>
            </a:r>
            <a:r>
              <a:rPr lang="es-CL" dirty="0" err="1" smtClean="0"/>
              <a:t>Spreng</a:t>
            </a:r>
            <a:endParaRPr lang="es-CL" dirty="0" smtClean="0"/>
          </a:p>
          <a:p>
            <a:pPr algn="r"/>
            <a:r>
              <a:rPr lang="es-CL" dirty="0" smtClean="0"/>
              <a:t>Juan Carlos Garcés </a:t>
            </a:r>
            <a:r>
              <a:rPr lang="es-CL" dirty="0" err="1" smtClean="0"/>
              <a:t>Bernt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075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EDT - Ejecución</a:t>
            </a:r>
            <a:endParaRPr lang="es-C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22635" r="58403" b="27534"/>
          <a:stretch/>
        </p:blipFill>
        <p:spPr bwMode="auto">
          <a:xfrm>
            <a:off x="1594022" y="1484784"/>
            <a:ext cx="5354242" cy="511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47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2" t="14358" r="19180" b="10980"/>
          <a:stretch/>
        </p:blipFill>
        <p:spPr bwMode="auto">
          <a:xfrm>
            <a:off x="864096" y="332656"/>
            <a:ext cx="8203679" cy="6395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47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EDT – Seguimiento y Control</a:t>
            </a:r>
            <a:endParaRPr lang="es-C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38513" r="58403" b="37162"/>
          <a:stretch/>
        </p:blipFill>
        <p:spPr bwMode="auto">
          <a:xfrm>
            <a:off x="539551" y="1916832"/>
            <a:ext cx="7880373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35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3345" r="31241" b="8446"/>
          <a:stretch/>
        </p:blipFill>
        <p:spPr bwMode="auto">
          <a:xfrm>
            <a:off x="3563888" y="424103"/>
            <a:ext cx="2664296" cy="624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07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EDT - Cierre</a:t>
            </a:r>
            <a:endParaRPr lang="es-CL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0" t="48191" r="42200" b="25904"/>
          <a:stretch/>
        </p:blipFill>
        <p:spPr bwMode="auto">
          <a:xfrm>
            <a:off x="96253" y="1988840"/>
            <a:ext cx="9071388" cy="3130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996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54" t="13345" r="3890" b="30068"/>
          <a:stretch/>
        </p:blipFill>
        <p:spPr bwMode="auto">
          <a:xfrm>
            <a:off x="2267744" y="404664"/>
            <a:ext cx="5328592" cy="621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211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EDT - Panorámico </a:t>
            </a:r>
            <a:endParaRPr lang="es-CL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4864"/>
            <a:ext cx="8229600" cy="1155825"/>
          </a:xfrm>
        </p:spPr>
      </p:pic>
    </p:spTree>
    <p:extLst>
      <p:ext uri="{BB962C8B-B14F-4D97-AF65-F5344CB8AC3E}">
        <p14:creationId xmlns:p14="http://schemas.microsoft.com/office/powerpoint/2010/main" val="2578691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Cronograma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Ver Cronograma – Microsoft Project 2010</a:t>
            </a:r>
            <a:endParaRPr lang="es-CL" dirty="0"/>
          </a:p>
        </p:txBody>
      </p:sp>
      <p:pic>
        <p:nvPicPr>
          <p:cNvPr id="4" name="3 Imagen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209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39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Conclusión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La importancia de los E.D.T en un proyecto toma un rol fundamental, ya que detalla sin ambigüedad el “como y que” se tiene que realizar en el proyecto.</a:t>
            </a:r>
          </a:p>
          <a:p>
            <a:r>
              <a:rPr lang="es-CL" dirty="0" smtClean="0"/>
              <a:t>Junto con el cronograma de define el “cuando” se tienen que entregar las tareas programadas.</a:t>
            </a:r>
          </a:p>
          <a:p>
            <a:r>
              <a:rPr lang="es-CL" dirty="0" smtClean="0"/>
              <a:t>Como equipo de trabajo </a:t>
            </a:r>
            <a:r>
              <a:rPr lang="es-CL" dirty="0" smtClean="0"/>
              <a:t>nos vimos muy satisfechos al realizar nuestro “primer cronograma profesional” si bien hay que seguir ajustándolo</a:t>
            </a:r>
            <a:r>
              <a:rPr lang="es-CL" dirty="0" smtClean="0"/>
              <a:t> ya salimos de la inercia.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16550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Muchas gracias!</a:t>
            </a:r>
            <a:endParaRPr lang="es-C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 smtClean="0"/>
              <a:t>Joint</a:t>
            </a:r>
            <a:r>
              <a:rPr lang="es-CL" dirty="0" smtClean="0"/>
              <a:t> </a:t>
            </a:r>
            <a:r>
              <a:rPr lang="es-CL" dirty="0" err="1" smtClean="0"/>
              <a:t>Ops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2517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¿Podemos grabar?</a:t>
            </a:r>
            <a:endParaRPr lang="es-CL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4798268" cy="4798268"/>
          </a:xfrm>
        </p:spPr>
      </p:pic>
      <p:sp>
        <p:nvSpPr>
          <p:cNvPr id="5" name="4 CuadroTexto"/>
          <p:cNvSpPr txBox="1"/>
          <p:nvPr/>
        </p:nvSpPr>
        <p:spPr>
          <a:xfrm>
            <a:off x="5004048" y="1916832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L" sz="2800" dirty="0" smtClean="0"/>
              <a:t>Como equipo de trabajo nos comprometemos a utilizar estas grabaciones solo modo personal para el mejor funcionamiento de nuestro proyecto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301126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OPServices</a:t>
            </a:r>
            <a:r>
              <a:rPr lang="es-CL" dirty="0" smtClean="0"/>
              <a:t> 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>Tiene el objetivo </a:t>
            </a:r>
            <a:r>
              <a:rPr lang="es-CL" dirty="0"/>
              <a:t>de </a:t>
            </a:r>
            <a:r>
              <a:rPr lang="es-CL" dirty="0" smtClean="0"/>
              <a:t>satisfacer </a:t>
            </a:r>
            <a:r>
              <a:rPr lang="es-CL" dirty="0"/>
              <a:t>en forma personal las demandas de servicios </a:t>
            </a:r>
            <a:r>
              <a:rPr lang="es-CL" dirty="0" smtClean="0"/>
              <a:t>de: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A</a:t>
            </a:r>
            <a:r>
              <a:rPr lang="es-CL" dirty="0" smtClean="0"/>
              <a:t>sesoría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I</a:t>
            </a:r>
            <a:r>
              <a:rPr lang="es-CL" dirty="0" smtClean="0"/>
              <a:t>nspecciones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C</a:t>
            </a:r>
            <a:r>
              <a:rPr lang="es-CL" dirty="0" smtClean="0"/>
              <a:t>ertificaciones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G</a:t>
            </a:r>
            <a:r>
              <a:rPr lang="es-CL" dirty="0" smtClean="0"/>
              <a:t>estiones </a:t>
            </a:r>
            <a:r>
              <a:rPr lang="es-CL" dirty="0"/>
              <a:t>en el área marítima y </a:t>
            </a:r>
            <a:r>
              <a:rPr lang="es-CL" dirty="0" smtClean="0"/>
              <a:t>portuaria</a:t>
            </a:r>
          </a:p>
          <a:p>
            <a:pPr marL="274320" lvl="1" indent="0">
              <a:buNone/>
            </a:pPr>
            <a:endParaRPr lang="es-CL" dirty="0" smtClean="0"/>
          </a:p>
          <a:p>
            <a:r>
              <a:rPr lang="es-CL" dirty="0" smtClean="0"/>
              <a:t>Área de trabajo:</a:t>
            </a:r>
          </a:p>
          <a:p>
            <a:pPr lvl="1"/>
            <a:r>
              <a:rPr lang="es-CL" dirty="0" smtClean="0"/>
              <a:t>Siniestros </a:t>
            </a:r>
            <a:r>
              <a:rPr lang="es-CL" dirty="0"/>
              <a:t>y peritajes </a:t>
            </a:r>
            <a:r>
              <a:rPr lang="es-CL" dirty="0" smtClean="0"/>
              <a:t>marítimos</a:t>
            </a:r>
          </a:p>
          <a:p>
            <a:pPr marL="274320" lvl="1" indent="0">
              <a:buNone/>
            </a:pPr>
            <a:r>
              <a:rPr lang="es-CL" dirty="0" smtClean="0"/>
              <a:t> </a:t>
            </a:r>
            <a:endParaRPr lang="es-CL" dirty="0"/>
          </a:p>
          <a:p>
            <a:r>
              <a:rPr lang="es-CL" dirty="0" smtClean="0"/>
              <a:t>Clientes:</a:t>
            </a:r>
          </a:p>
          <a:p>
            <a:pPr lvl="1"/>
            <a:r>
              <a:rPr lang="es-CL" dirty="0" smtClean="0"/>
              <a:t>Mutuales </a:t>
            </a:r>
            <a:r>
              <a:rPr lang="es-CL" dirty="0"/>
              <a:t>de seguro de </a:t>
            </a:r>
            <a:r>
              <a:rPr lang="es-CL" dirty="0" smtClean="0"/>
              <a:t>naves, principalmente </a:t>
            </a:r>
            <a:r>
              <a:rPr lang="es-CL" dirty="0"/>
              <a:t>extranjeras </a:t>
            </a:r>
            <a:r>
              <a:rPr lang="es-CL" dirty="0" smtClean="0"/>
              <a:t>(</a:t>
            </a:r>
            <a:r>
              <a:rPr lang="es-CL" dirty="0" err="1"/>
              <a:t>Pending</a:t>
            </a:r>
            <a:r>
              <a:rPr lang="es-CL" dirty="0"/>
              <a:t> &amp; </a:t>
            </a:r>
            <a:r>
              <a:rPr lang="es-CL" dirty="0" err="1"/>
              <a:t>Indemnity</a:t>
            </a:r>
            <a:r>
              <a:rPr lang="es-CL" dirty="0"/>
              <a:t> </a:t>
            </a:r>
            <a:r>
              <a:rPr lang="es-CL" dirty="0" smtClean="0"/>
              <a:t>Clubs (</a:t>
            </a:r>
            <a:r>
              <a:rPr lang="es-CL" b="1" dirty="0" smtClean="0"/>
              <a:t>P&amp;I Clubs</a:t>
            </a:r>
            <a:r>
              <a:rPr lang="es-CL" dirty="0" smtClean="0"/>
              <a:t>).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996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err="1"/>
              <a:t>Pending</a:t>
            </a:r>
            <a:r>
              <a:rPr lang="es-CL" dirty="0"/>
              <a:t> &amp; </a:t>
            </a:r>
            <a:r>
              <a:rPr lang="es-CL" dirty="0" err="1"/>
              <a:t>Indemnity</a:t>
            </a:r>
            <a:r>
              <a:rPr lang="es-CL" dirty="0"/>
              <a:t> </a:t>
            </a:r>
            <a:r>
              <a:rPr lang="es-CL" dirty="0" smtClean="0"/>
              <a:t>Clubs (P&amp;I Clubs)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Un club de </a:t>
            </a:r>
            <a:r>
              <a:rPr lang="es-CL" dirty="0" smtClean="0"/>
              <a:t>P&amp;I </a:t>
            </a:r>
            <a:r>
              <a:rPr lang="es-CL" dirty="0"/>
              <a:t>es una asociación </a:t>
            </a:r>
            <a:r>
              <a:rPr lang="es-CL" dirty="0" smtClean="0"/>
              <a:t>mutual </a:t>
            </a:r>
            <a:r>
              <a:rPr lang="es-CL" dirty="0"/>
              <a:t>(es decir, cooperativa) de </a:t>
            </a:r>
            <a:r>
              <a:rPr lang="es-CL" dirty="0" smtClean="0"/>
              <a:t>seguros </a:t>
            </a:r>
            <a:r>
              <a:rPr lang="es-CL" dirty="0"/>
              <a:t>que ofrece cobertura a sus miembros, quienes suelen </a:t>
            </a:r>
            <a:r>
              <a:rPr lang="es-CL" dirty="0" smtClean="0"/>
              <a:t>ser:</a:t>
            </a:r>
          </a:p>
          <a:p>
            <a:pPr lvl="1"/>
            <a:r>
              <a:rPr lang="es-CL" dirty="0" smtClean="0"/>
              <a:t>Los armadores</a:t>
            </a:r>
          </a:p>
          <a:p>
            <a:pPr lvl="1"/>
            <a:r>
              <a:rPr lang="es-CL" dirty="0"/>
              <a:t>B</a:t>
            </a:r>
            <a:r>
              <a:rPr lang="es-CL" dirty="0" smtClean="0"/>
              <a:t>arco-operadores</a:t>
            </a:r>
          </a:p>
          <a:p>
            <a:pPr lvl="1"/>
            <a:r>
              <a:rPr lang="es-CL" dirty="0"/>
              <a:t>F</a:t>
            </a:r>
            <a:r>
              <a:rPr lang="es-CL" dirty="0" smtClean="0"/>
              <a:t>letadores </a:t>
            </a:r>
            <a:r>
              <a:rPr lang="es-CL" dirty="0"/>
              <a:t>a casco desnudo. </a:t>
            </a:r>
            <a:endParaRPr lang="es-CL" dirty="0" smtClean="0"/>
          </a:p>
          <a:p>
            <a:r>
              <a:rPr lang="es-CL" dirty="0" smtClean="0"/>
              <a:t>A </a:t>
            </a:r>
            <a:r>
              <a:rPr lang="es-CL" dirty="0"/>
              <a:t>diferencia de una compañía de seguros marítimos, que es responsable ante sus </a:t>
            </a:r>
            <a:r>
              <a:rPr lang="es-CL" dirty="0" smtClean="0"/>
              <a:t>accionistas.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58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EDT - Inicio</a:t>
            </a:r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21197" r="58342" b="14673"/>
          <a:stretch/>
        </p:blipFill>
        <p:spPr bwMode="auto">
          <a:xfrm>
            <a:off x="2267744" y="1344755"/>
            <a:ext cx="4464496" cy="546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634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6" t="11956" r="13426" b="37681"/>
          <a:stretch/>
        </p:blipFill>
        <p:spPr bwMode="auto">
          <a:xfrm>
            <a:off x="0" y="1484784"/>
            <a:ext cx="9044622" cy="310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37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EDT - Planificación</a:t>
            </a:r>
            <a:endParaRPr lang="es-C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0" t="17391" r="58444" b="16197"/>
          <a:stretch/>
        </p:blipFill>
        <p:spPr bwMode="auto">
          <a:xfrm>
            <a:off x="467544" y="1628800"/>
            <a:ext cx="3829879" cy="485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9" t="19243" r="58415" b="14069"/>
          <a:stretch/>
        </p:blipFill>
        <p:spPr bwMode="auto">
          <a:xfrm>
            <a:off x="4572000" y="1640120"/>
            <a:ext cx="3826043" cy="487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10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290" r="29723" b="23551"/>
          <a:stretch/>
        </p:blipFill>
        <p:spPr bwMode="auto">
          <a:xfrm>
            <a:off x="1" y="1484242"/>
            <a:ext cx="9144000" cy="41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83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" t="13336" r="16544" b="35608"/>
          <a:stretch/>
        </p:blipFill>
        <p:spPr bwMode="auto">
          <a:xfrm>
            <a:off x="33940" y="1700808"/>
            <a:ext cx="8877215" cy="3086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863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</TotalTime>
  <Words>264</Words>
  <Application>Microsoft Office PowerPoint</Application>
  <PresentationFormat>Presentación en pantalla (4:3)</PresentationFormat>
  <Paragraphs>39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Claridad</vt:lpstr>
      <vt:lpstr>Sistema de Procesos integrados – JOINT OPS</vt:lpstr>
      <vt:lpstr>¿Podemos grabar?</vt:lpstr>
      <vt:lpstr>OPServices </vt:lpstr>
      <vt:lpstr>Pending &amp; Indemnity Clubs (P&amp;I Clubs)</vt:lpstr>
      <vt:lpstr>EDT - Inicio</vt:lpstr>
      <vt:lpstr>Presentación de PowerPoint</vt:lpstr>
      <vt:lpstr>EDT - Planificación</vt:lpstr>
      <vt:lpstr>Presentación de PowerPoint</vt:lpstr>
      <vt:lpstr>Presentación de PowerPoint</vt:lpstr>
      <vt:lpstr>EDT - Ejecución</vt:lpstr>
      <vt:lpstr>Presentación de PowerPoint</vt:lpstr>
      <vt:lpstr>EDT – Seguimiento y Control</vt:lpstr>
      <vt:lpstr>Presentación de PowerPoint</vt:lpstr>
      <vt:lpstr>EDT - Cierre</vt:lpstr>
      <vt:lpstr>Presentación de PowerPoint</vt:lpstr>
      <vt:lpstr>EDT - Panorámico </vt:lpstr>
      <vt:lpstr>Cronograma</vt:lpstr>
      <vt:lpstr>Conclusión</vt:lpstr>
      <vt:lpstr>Muchas gracias!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OPServices </dc:title>
  <dc:creator>Juanka</dc:creator>
  <cp:lastModifiedBy>Juanka</cp:lastModifiedBy>
  <cp:revision>9</cp:revision>
  <dcterms:created xsi:type="dcterms:W3CDTF">2013-06-27T22:56:59Z</dcterms:created>
  <dcterms:modified xsi:type="dcterms:W3CDTF">2013-07-05T13:55:50Z</dcterms:modified>
</cp:coreProperties>
</file>