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6" r:id="rId4"/>
    <p:sldId id="292" r:id="rId5"/>
    <p:sldId id="291" r:id="rId6"/>
    <p:sldId id="293" r:id="rId7"/>
    <p:sldId id="297" r:id="rId8"/>
    <p:sldId id="294" r:id="rId9"/>
    <p:sldId id="298" r:id="rId10"/>
    <p:sldId id="295" r:id="rId11"/>
    <p:sldId id="299" r:id="rId12"/>
    <p:sldId id="296" r:id="rId13"/>
    <p:sldId id="300" r:id="rId14"/>
    <p:sldId id="301" r:id="rId15"/>
    <p:sldId id="290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>
      <p:cViewPr>
        <p:scale>
          <a:sx n="60" d="100"/>
          <a:sy n="60" d="100"/>
        </p:scale>
        <p:origin x="-165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2E0D8-4339-43CB-BABA-BC00F9013E5C}" type="datetimeFigureOut">
              <a:rPr lang="es-CL" smtClean="0"/>
              <a:t>25-06-2013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8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EDT- Seguimiento y Control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5" t="48276" r="50684" b="32759"/>
          <a:stretch/>
        </p:blipFill>
        <p:spPr bwMode="auto">
          <a:xfrm>
            <a:off x="827583" y="2096814"/>
            <a:ext cx="7757761" cy="24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3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1" t="3689" r="12644" b="50119"/>
          <a:stretch/>
        </p:blipFill>
        <p:spPr>
          <a:xfrm>
            <a:off x="1403648" y="-459432"/>
            <a:ext cx="6264696" cy="7540833"/>
          </a:xfrm>
        </p:spPr>
      </p:pic>
    </p:spTree>
    <p:extLst>
      <p:ext uri="{BB962C8B-B14F-4D97-AF65-F5344CB8AC3E}">
        <p14:creationId xmlns:p14="http://schemas.microsoft.com/office/powerpoint/2010/main" val="12891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Cierre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5" t="67026" r="50563" b="18534"/>
          <a:stretch/>
        </p:blipFill>
        <p:spPr bwMode="auto">
          <a:xfrm>
            <a:off x="346100" y="2132856"/>
            <a:ext cx="854638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5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2" b="56514"/>
          <a:stretch/>
        </p:blipFill>
        <p:spPr>
          <a:xfrm>
            <a:off x="35496" y="-1035496"/>
            <a:ext cx="9073008" cy="8046397"/>
          </a:xfrm>
        </p:spPr>
      </p:pic>
    </p:spTree>
    <p:extLst>
      <p:ext uri="{BB962C8B-B14F-4D97-AF65-F5344CB8AC3E}">
        <p14:creationId xmlns:p14="http://schemas.microsoft.com/office/powerpoint/2010/main" val="9362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Organigrama Completo EDT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880"/>
            <a:ext cx="8229600" cy="2218501"/>
          </a:xfrm>
        </p:spPr>
      </p:pic>
    </p:spTree>
    <p:extLst>
      <p:ext uri="{BB962C8B-B14F-4D97-AF65-F5344CB8AC3E}">
        <p14:creationId xmlns:p14="http://schemas.microsoft.com/office/powerpoint/2010/main" val="40553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¡¡Muchas Gracias!!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5615012" y="5661248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 smtClean="0"/>
          </a:p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10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75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38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Inicio</a:t>
            </a:r>
            <a:endParaRPr lang="es-CL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6" t="18840" r="50703" b="16840"/>
          <a:stretch/>
        </p:blipFill>
        <p:spPr bwMode="auto">
          <a:xfrm>
            <a:off x="323528" y="1628800"/>
            <a:ext cx="4439478" cy="47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49306" r="50586" b="21527"/>
          <a:stretch/>
        </p:blipFill>
        <p:spPr bwMode="auto">
          <a:xfrm>
            <a:off x="4907022" y="1628800"/>
            <a:ext cx="402825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7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16"/>
          <a:stretch/>
        </p:blipFill>
        <p:spPr>
          <a:xfrm>
            <a:off x="167795" y="-315416"/>
            <a:ext cx="8940709" cy="7488832"/>
          </a:xfrm>
        </p:spPr>
      </p:pic>
    </p:spTree>
    <p:extLst>
      <p:ext uri="{BB962C8B-B14F-4D97-AF65-F5344CB8AC3E}">
        <p14:creationId xmlns:p14="http://schemas.microsoft.com/office/powerpoint/2010/main" val="22311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Planificación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6303" r="50500" b="9421"/>
          <a:stretch/>
        </p:blipFill>
        <p:spPr bwMode="auto">
          <a:xfrm>
            <a:off x="2455777" y="1379985"/>
            <a:ext cx="4492487" cy="543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5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9" t="8664" r="45403"/>
          <a:stretch/>
        </p:blipFill>
        <p:spPr>
          <a:xfrm>
            <a:off x="2051720" y="332656"/>
            <a:ext cx="5976664" cy="6401303"/>
          </a:xfrm>
        </p:spPr>
      </p:pic>
    </p:spTree>
    <p:extLst>
      <p:ext uri="{BB962C8B-B14F-4D97-AF65-F5344CB8AC3E}">
        <p14:creationId xmlns:p14="http://schemas.microsoft.com/office/powerpoint/2010/main" val="9584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Ejecución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6" t="32473" r="50601" b="23913"/>
          <a:stretch/>
        </p:blipFill>
        <p:spPr bwMode="auto">
          <a:xfrm>
            <a:off x="1403648" y="1628800"/>
            <a:ext cx="6552728" cy="46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9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3" r="22414"/>
          <a:stretch/>
        </p:blipFill>
        <p:spPr>
          <a:xfrm>
            <a:off x="-29245" y="-387424"/>
            <a:ext cx="9425781" cy="10783601"/>
          </a:xfrm>
        </p:spPr>
      </p:pic>
    </p:spTree>
    <p:extLst>
      <p:ext uri="{BB962C8B-B14F-4D97-AF65-F5344CB8AC3E}">
        <p14:creationId xmlns:p14="http://schemas.microsoft.com/office/powerpoint/2010/main" val="7087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333</TotalTime>
  <Words>161</Words>
  <Application>Microsoft Office PowerPoint</Application>
  <PresentationFormat>Presentación en pantalla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Claridad</vt:lpstr>
      <vt:lpstr>Sistema de Procesos integrados – JOINT OPS</vt:lpstr>
      <vt:lpstr>OPServices </vt:lpstr>
      <vt:lpstr>Pending &amp; Indemnity Clubs (P&amp;I Clubs)</vt:lpstr>
      <vt:lpstr>EDT - Inicio</vt:lpstr>
      <vt:lpstr>Presentación de PowerPoint</vt:lpstr>
      <vt:lpstr>EDT - Planificación</vt:lpstr>
      <vt:lpstr>Presentación de PowerPoint</vt:lpstr>
      <vt:lpstr>EDT - Ejecución</vt:lpstr>
      <vt:lpstr>Presentación de PowerPoint</vt:lpstr>
      <vt:lpstr>EDT- Seguimiento y Control</vt:lpstr>
      <vt:lpstr>Presentación de PowerPoint</vt:lpstr>
      <vt:lpstr>EDT - Cierre</vt:lpstr>
      <vt:lpstr>Presentación de PowerPoint</vt:lpstr>
      <vt:lpstr>Organigrama Completo EDT</vt:lpstr>
      <vt:lpstr>¡¡Muchas 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Negocio</dc:title>
  <dc:creator>Juanka</dc:creator>
  <cp:lastModifiedBy>Juanka</cp:lastModifiedBy>
  <cp:revision>32</cp:revision>
  <dcterms:created xsi:type="dcterms:W3CDTF">2013-06-11T06:51:51Z</dcterms:created>
  <dcterms:modified xsi:type="dcterms:W3CDTF">2013-06-25T14:49:42Z</dcterms:modified>
</cp:coreProperties>
</file>