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9" r:id="rId2"/>
    <p:sldId id="273" r:id="rId3"/>
    <p:sldId id="257" r:id="rId4"/>
    <p:sldId id="258" r:id="rId5"/>
    <p:sldId id="277" r:id="rId6"/>
    <p:sldId id="279" r:id="rId7"/>
    <p:sldId id="281" r:id="rId8"/>
    <p:sldId id="282" r:id="rId9"/>
    <p:sldId id="276" r:id="rId10"/>
    <p:sldId id="275" r:id="rId11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9035" autoAdjust="0"/>
  </p:normalViewPr>
  <p:slideViewPr>
    <p:cSldViewPr>
      <p:cViewPr varScale="1">
        <p:scale>
          <a:sx n="80" d="100"/>
          <a:sy n="80" d="100"/>
        </p:scale>
        <p:origin x="111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3107D6-64EC-4AF0-8212-697C18905D9C}" type="doc">
      <dgm:prSet loTypeId="urn:microsoft.com/office/officeart/2008/layout/VerticalCurved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120494B1-496A-4B8B-8136-822AE1A6867E}">
      <dgm:prSet phldrT="[Text]"/>
      <dgm:spPr/>
      <dgm:t>
        <a:bodyPr/>
        <a:lstStyle/>
        <a:p>
          <a:r>
            <a:rPr lang="es-CL" dirty="0" smtClean="0"/>
            <a:t>Diagrama de Casos de </a:t>
          </a:r>
          <a:r>
            <a:rPr lang="es-CL" dirty="0" smtClean="0"/>
            <a:t>Uso 13 de Junio</a:t>
          </a:r>
          <a:endParaRPr lang="es-CL" dirty="0"/>
        </a:p>
      </dgm:t>
    </dgm:pt>
    <dgm:pt modelId="{67C53B8C-2412-4F3B-80E8-555F66387517}" type="parTrans" cxnId="{BA012916-1A48-43F4-B477-FE1CBEB957B3}">
      <dgm:prSet/>
      <dgm:spPr/>
      <dgm:t>
        <a:bodyPr/>
        <a:lstStyle/>
        <a:p>
          <a:endParaRPr lang="es-CL"/>
        </a:p>
      </dgm:t>
    </dgm:pt>
    <dgm:pt modelId="{366FD0A0-23A5-4BA2-BBFF-BC3ADA08A837}" type="sibTrans" cxnId="{BA012916-1A48-43F4-B477-FE1CBEB957B3}">
      <dgm:prSet/>
      <dgm:spPr/>
      <dgm:t>
        <a:bodyPr/>
        <a:lstStyle/>
        <a:p>
          <a:endParaRPr lang="es-CL"/>
        </a:p>
      </dgm:t>
    </dgm:pt>
    <dgm:pt modelId="{83770397-DD05-4B73-A72C-60B845B4AD54}">
      <dgm:prSet phldrT="[Text]"/>
      <dgm:spPr/>
      <dgm:t>
        <a:bodyPr/>
        <a:lstStyle/>
        <a:p>
          <a:r>
            <a:rPr lang="es-CL" dirty="0" smtClean="0"/>
            <a:t>Diagrama de Casos de Uso 4 de Julio</a:t>
          </a:r>
          <a:endParaRPr lang="es-CL" dirty="0"/>
        </a:p>
      </dgm:t>
    </dgm:pt>
    <dgm:pt modelId="{EA99353E-28EB-4AF3-9DDB-B6FF759C7416}" type="parTrans" cxnId="{4486E61D-6ACF-4CBC-9764-FA1B82C6D1D5}">
      <dgm:prSet/>
      <dgm:spPr/>
      <dgm:t>
        <a:bodyPr/>
        <a:lstStyle/>
        <a:p>
          <a:endParaRPr lang="es-CL"/>
        </a:p>
      </dgm:t>
    </dgm:pt>
    <dgm:pt modelId="{3DBCF971-1295-4353-B5BB-72C603AA9C5A}" type="sibTrans" cxnId="{4486E61D-6ACF-4CBC-9764-FA1B82C6D1D5}">
      <dgm:prSet/>
      <dgm:spPr/>
      <dgm:t>
        <a:bodyPr/>
        <a:lstStyle/>
        <a:p>
          <a:endParaRPr lang="es-CL"/>
        </a:p>
      </dgm:t>
    </dgm:pt>
    <dgm:pt modelId="{4BF1E63D-1312-4D04-ADB1-178E83F354EF}">
      <dgm:prSet phldrT="[Text]"/>
      <dgm:spPr/>
      <dgm:t>
        <a:bodyPr/>
        <a:lstStyle/>
        <a:p>
          <a:r>
            <a:rPr lang="es-CL" dirty="0" smtClean="0"/>
            <a:t>Diagrama de Casos de Uso 8 de Julio</a:t>
          </a:r>
          <a:endParaRPr lang="es-CL" dirty="0"/>
        </a:p>
      </dgm:t>
    </dgm:pt>
    <dgm:pt modelId="{4C290817-BB50-4F6B-9D35-93F3C38BE148}" type="parTrans" cxnId="{96709A1C-EBE1-43D8-8BEA-68BA8E574F42}">
      <dgm:prSet/>
      <dgm:spPr/>
      <dgm:t>
        <a:bodyPr/>
        <a:lstStyle/>
        <a:p>
          <a:endParaRPr lang="es-CL"/>
        </a:p>
      </dgm:t>
    </dgm:pt>
    <dgm:pt modelId="{A5E10355-2A2A-4C0D-8EA8-8D7773DF82C2}" type="sibTrans" cxnId="{96709A1C-EBE1-43D8-8BEA-68BA8E574F42}">
      <dgm:prSet/>
      <dgm:spPr/>
      <dgm:t>
        <a:bodyPr/>
        <a:lstStyle/>
        <a:p>
          <a:endParaRPr lang="es-CL"/>
        </a:p>
      </dgm:t>
    </dgm:pt>
    <dgm:pt modelId="{14695C6B-B038-4218-8208-FD4524BADCDB}">
      <dgm:prSet phldrT="[Text]"/>
      <dgm:spPr/>
      <dgm:t>
        <a:bodyPr/>
        <a:lstStyle/>
        <a:p>
          <a:r>
            <a:rPr lang="es-CL" dirty="0" smtClean="0"/>
            <a:t>Diagrama de Casos de Uso Actual</a:t>
          </a:r>
          <a:endParaRPr lang="es-CL" dirty="0"/>
        </a:p>
      </dgm:t>
    </dgm:pt>
    <dgm:pt modelId="{4D564BC0-A11B-4E46-9264-D64DA2327C7B}" type="parTrans" cxnId="{96214F91-9E23-4015-B16F-7C60939D3825}">
      <dgm:prSet/>
      <dgm:spPr/>
      <dgm:t>
        <a:bodyPr/>
        <a:lstStyle/>
        <a:p>
          <a:endParaRPr lang="es-CL"/>
        </a:p>
      </dgm:t>
    </dgm:pt>
    <dgm:pt modelId="{9EBFE435-4B66-4D9B-9327-FF6B1AF6DE0A}" type="sibTrans" cxnId="{96214F91-9E23-4015-B16F-7C60939D3825}">
      <dgm:prSet/>
      <dgm:spPr/>
      <dgm:t>
        <a:bodyPr/>
        <a:lstStyle/>
        <a:p>
          <a:endParaRPr lang="es-CL"/>
        </a:p>
      </dgm:t>
    </dgm:pt>
    <dgm:pt modelId="{BC5FC2C7-AAF4-400A-8976-0AF9EF23EF78}" type="pres">
      <dgm:prSet presAssocID="{7D3107D6-64EC-4AF0-8212-697C18905D9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CL"/>
        </a:p>
      </dgm:t>
    </dgm:pt>
    <dgm:pt modelId="{D705385B-16BF-4DF3-995E-1D9404968760}" type="pres">
      <dgm:prSet presAssocID="{7D3107D6-64EC-4AF0-8212-697C18905D9C}" presName="Name1" presStyleCnt="0"/>
      <dgm:spPr/>
    </dgm:pt>
    <dgm:pt modelId="{8E6CF53E-7793-4F5D-A952-417EA1BF9443}" type="pres">
      <dgm:prSet presAssocID="{7D3107D6-64EC-4AF0-8212-697C18905D9C}" presName="cycle" presStyleCnt="0"/>
      <dgm:spPr/>
    </dgm:pt>
    <dgm:pt modelId="{BFB591B8-4C56-4087-9A0F-B5180125B306}" type="pres">
      <dgm:prSet presAssocID="{7D3107D6-64EC-4AF0-8212-697C18905D9C}" presName="srcNode" presStyleLbl="node1" presStyleIdx="0" presStyleCnt="4"/>
      <dgm:spPr/>
    </dgm:pt>
    <dgm:pt modelId="{A1E66978-8A46-410B-8DD8-31DA76AB8A66}" type="pres">
      <dgm:prSet presAssocID="{7D3107D6-64EC-4AF0-8212-697C18905D9C}" presName="conn" presStyleLbl="parChTrans1D2" presStyleIdx="0" presStyleCnt="1"/>
      <dgm:spPr/>
      <dgm:t>
        <a:bodyPr/>
        <a:lstStyle/>
        <a:p>
          <a:endParaRPr lang="es-CL"/>
        </a:p>
      </dgm:t>
    </dgm:pt>
    <dgm:pt modelId="{ABE1B087-913D-4426-84FB-03D4E1F2E5B3}" type="pres">
      <dgm:prSet presAssocID="{7D3107D6-64EC-4AF0-8212-697C18905D9C}" presName="extraNode" presStyleLbl="node1" presStyleIdx="0" presStyleCnt="4"/>
      <dgm:spPr/>
    </dgm:pt>
    <dgm:pt modelId="{62B36EE9-8909-4C89-B8F9-F8278D472F38}" type="pres">
      <dgm:prSet presAssocID="{7D3107D6-64EC-4AF0-8212-697C18905D9C}" presName="dstNode" presStyleLbl="node1" presStyleIdx="0" presStyleCnt="4"/>
      <dgm:spPr/>
    </dgm:pt>
    <dgm:pt modelId="{7E507CBC-FEBA-4D82-8E33-A1D97A2B792F}" type="pres">
      <dgm:prSet presAssocID="{120494B1-496A-4B8B-8136-822AE1A6867E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180A2806-B501-42B4-BA11-0B604D88D9AD}" type="pres">
      <dgm:prSet presAssocID="{120494B1-496A-4B8B-8136-822AE1A6867E}" presName="accent_1" presStyleCnt="0"/>
      <dgm:spPr/>
    </dgm:pt>
    <dgm:pt modelId="{8E78A276-0B50-4EF4-91CC-DFE59D404500}" type="pres">
      <dgm:prSet presAssocID="{120494B1-496A-4B8B-8136-822AE1A6867E}" presName="accentRepeatNode" presStyleLbl="solidFgAcc1" presStyleIdx="0" presStyleCnt="4"/>
      <dgm:spPr/>
    </dgm:pt>
    <dgm:pt modelId="{74D38E23-1809-4AF2-BC6B-4FDEE8C57D4B}" type="pres">
      <dgm:prSet presAssocID="{83770397-DD05-4B73-A72C-60B845B4AD54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FC1A857-E4ED-4C5D-B02F-457ED40D57E4}" type="pres">
      <dgm:prSet presAssocID="{83770397-DD05-4B73-A72C-60B845B4AD54}" presName="accent_2" presStyleCnt="0"/>
      <dgm:spPr/>
    </dgm:pt>
    <dgm:pt modelId="{C9F9EF8C-D631-47DD-A72B-C52918FC90FC}" type="pres">
      <dgm:prSet presAssocID="{83770397-DD05-4B73-A72C-60B845B4AD54}" presName="accentRepeatNode" presStyleLbl="solidFgAcc1" presStyleIdx="1" presStyleCnt="4"/>
      <dgm:spPr/>
    </dgm:pt>
    <dgm:pt modelId="{7D91E931-88D4-4571-8301-3BD83C469EC4}" type="pres">
      <dgm:prSet presAssocID="{4BF1E63D-1312-4D04-ADB1-178E83F354EF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C88AD335-DB03-4C50-8B16-713552086C10}" type="pres">
      <dgm:prSet presAssocID="{4BF1E63D-1312-4D04-ADB1-178E83F354EF}" presName="accent_3" presStyleCnt="0"/>
      <dgm:spPr/>
    </dgm:pt>
    <dgm:pt modelId="{64829541-F31D-48C2-9184-A73B9A6B0CE0}" type="pres">
      <dgm:prSet presAssocID="{4BF1E63D-1312-4D04-ADB1-178E83F354EF}" presName="accentRepeatNode" presStyleLbl="solidFgAcc1" presStyleIdx="2" presStyleCnt="4"/>
      <dgm:spPr/>
    </dgm:pt>
    <dgm:pt modelId="{B12096F3-B0CB-47FA-8293-79C32C3B5B50}" type="pres">
      <dgm:prSet presAssocID="{14695C6B-B038-4218-8208-FD4524BADCDB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A13B2AA4-040C-4617-9EE7-356968F911DA}" type="pres">
      <dgm:prSet presAssocID="{14695C6B-B038-4218-8208-FD4524BADCDB}" presName="accent_4" presStyleCnt="0"/>
      <dgm:spPr/>
    </dgm:pt>
    <dgm:pt modelId="{3AA1F7CE-3D73-41A5-9037-40C487A4A569}" type="pres">
      <dgm:prSet presAssocID="{14695C6B-B038-4218-8208-FD4524BADCDB}" presName="accentRepeatNode" presStyleLbl="solidFgAcc1" presStyleIdx="3" presStyleCnt="4"/>
      <dgm:spPr/>
    </dgm:pt>
  </dgm:ptLst>
  <dgm:cxnLst>
    <dgm:cxn modelId="{96709A1C-EBE1-43D8-8BEA-68BA8E574F42}" srcId="{7D3107D6-64EC-4AF0-8212-697C18905D9C}" destId="{4BF1E63D-1312-4D04-ADB1-178E83F354EF}" srcOrd="2" destOrd="0" parTransId="{4C290817-BB50-4F6B-9D35-93F3C38BE148}" sibTransId="{A5E10355-2A2A-4C0D-8EA8-8D7773DF82C2}"/>
    <dgm:cxn modelId="{BA012916-1A48-43F4-B477-FE1CBEB957B3}" srcId="{7D3107D6-64EC-4AF0-8212-697C18905D9C}" destId="{120494B1-496A-4B8B-8136-822AE1A6867E}" srcOrd="0" destOrd="0" parTransId="{67C53B8C-2412-4F3B-80E8-555F66387517}" sibTransId="{366FD0A0-23A5-4BA2-BBFF-BC3ADA08A837}"/>
    <dgm:cxn modelId="{02EEBB12-936A-4849-9000-83AE7207084D}" type="presOf" srcId="{83770397-DD05-4B73-A72C-60B845B4AD54}" destId="{74D38E23-1809-4AF2-BC6B-4FDEE8C57D4B}" srcOrd="0" destOrd="0" presId="urn:microsoft.com/office/officeart/2008/layout/VerticalCurvedList"/>
    <dgm:cxn modelId="{2E7050C1-C41C-47D3-9C32-DE87E2B6FAC6}" type="presOf" srcId="{7D3107D6-64EC-4AF0-8212-697C18905D9C}" destId="{BC5FC2C7-AAF4-400A-8976-0AF9EF23EF78}" srcOrd="0" destOrd="0" presId="urn:microsoft.com/office/officeart/2008/layout/VerticalCurvedList"/>
    <dgm:cxn modelId="{563D2EDF-EC16-4DB0-BBFE-26D958D02AA4}" type="presOf" srcId="{366FD0A0-23A5-4BA2-BBFF-BC3ADA08A837}" destId="{A1E66978-8A46-410B-8DD8-31DA76AB8A66}" srcOrd="0" destOrd="0" presId="urn:microsoft.com/office/officeart/2008/layout/VerticalCurvedList"/>
    <dgm:cxn modelId="{4486E61D-6ACF-4CBC-9764-FA1B82C6D1D5}" srcId="{7D3107D6-64EC-4AF0-8212-697C18905D9C}" destId="{83770397-DD05-4B73-A72C-60B845B4AD54}" srcOrd="1" destOrd="0" parTransId="{EA99353E-28EB-4AF3-9DDB-B6FF759C7416}" sibTransId="{3DBCF971-1295-4353-B5BB-72C603AA9C5A}"/>
    <dgm:cxn modelId="{B7FBE1D6-C639-430C-8368-13ADBED0A9C3}" type="presOf" srcId="{120494B1-496A-4B8B-8136-822AE1A6867E}" destId="{7E507CBC-FEBA-4D82-8E33-A1D97A2B792F}" srcOrd="0" destOrd="0" presId="urn:microsoft.com/office/officeart/2008/layout/VerticalCurvedList"/>
    <dgm:cxn modelId="{4D630863-F886-4071-BAC7-EC055AAEFAE0}" type="presOf" srcId="{14695C6B-B038-4218-8208-FD4524BADCDB}" destId="{B12096F3-B0CB-47FA-8293-79C32C3B5B50}" srcOrd="0" destOrd="0" presId="urn:microsoft.com/office/officeart/2008/layout/VerticalCurvedList"/>
    <dgm:cxn modelId="{669976D9-2EE3-4620-AA30-A5F918243C8D}" type="presOf" srcId="{4BF1E63D-1312-4D04-ADB1-178E83F354EF}" destId="{7D91E931-88D4-4571-8301-3BD83C469EC4}" srcOrd="0" destOrd="0" presId="urn:microsoft.com/office/officeart/2008/layout/VerticalCurvedList"/>
    <dgm:cxn modelId="{96214F91-9E23-4015-B16F-7C60939D3825}" srcId="{7D3107D6-64EC-4AF0-8212-697C18905D9C}" destId="{14695C6B-B038-4218-8208-FD4524BADCDB}" srcOrd="3" destOrd="0" parTransId="{4D564BC0-A11B-4E46-9264-D64DA2327C7B}" sibTransId="{9EBFE435-4B66-4D9B-9327-FF6B1AF6DE0A}"/>
    <dgm:cxn modelId="{8CCEE5C4-9B29-4901-BEA6-C0B28E86F18C}" type="presParOf" srcId="{BC5FC2C7-AAF4-400A-8976-0AF9EF23EF78}" destId="{D705385B-16BF-4DF3-995E-1D9404968760}" srcOrd="0" destOrd="0" presId="urn:microsoft.com/office/officeart/2008/layout/VerticalCurvedList"/>
    <dgm:cxn modelId="{5B076C5D-CBA6-4970-BAD0-123BA2B8B56F}" type="presParOf" srcId="{D705385B-16BF-4DF3-995E-1D9404968760}" destId="{8E6CF53E-7793-4F5D-A952-417EA1BF9443}" srcOrd="0" destOrd="0" presId="urn:microsoft.com/office/officeart/2008/layout/VerticalCurvedList"/>
    <dgm:cxn modelId="{637C62CC-A923-4802-ADEE-259358ADB237}" type="presParOf" srcId="{8E6CF53E-7793-4F5D-A952-417EA1BF9443}" destId="{BFB591B8-4C56-4087-9A0F-B5180125B306}" srcOrd="0" destOrd="0" presId="urn:microsoft.com/office/officeart/2008/layout/VerticalCurvedList"/>
    <dgm:cxn modelId="{C1748D92-FC54-4DDC-B282-628E5C8B0B61}" type="presParOf" srcId="{8E6CF53E-7793-4F5D-A952-417EA1BF9443}" destId="{A1E66978-8A46-410B-8DD8-31DA76AB8A66}" srcOrd="1" destOrd="0" presId="urn:microsoft.com/office/officeart/2008/layout/VerticalCurvedList"/>
    <dgm:cxn modelId="{4EFAA3C2-939E-490B-8B9A-68AAE04FAA80}" type="presParOf" srcId="{8E6CF53E-7793-4F5D-A952-417EA1BF9443}" destId="{ABE1B087-913D-4426-84FB-03D4E1F2E5B3}" srcOrd="2" destOrd="0" presId="urn:microsoft.com/office/officeart/2008/layout/VerticalCurvedList"/>
    <dgm:cxn modelId="{EE229D6F-3B41-4F89-96B4-CA00C1632F5D}" type="presParOf" srcId="{8E6CF53E-7793-4F5D-A952-417EA1BF9443}" destId="{62B36EE9-8909-4C89-B8F9-F8278D472F38}" srcOrd="3" destOrd="0" presId="urn:microsoft.com/office/officeart/2008/layout/VerticalCurvedList"/>
    <dgm:cxn modelId="{D51AA87B-63D4-4AD5-A944-CBC3E65918A5}" type="presParOf" srcId="{D705385B-16BF-4DF3-995E-1D9404968760}" destId="{7E507CBC-FEBA-4D82-8E33-A1D97A2B792F}" srcOrd="1" destOrd="0" presId="urn:microsoft.com/office/officeart/2008/layout/VerticalCurvedList"/>
    <dgm:cxn modelId="{C7B9DF23-7F99-4601-8D9D-33D0E58E5CA8}" type="presParOf" srcId="{D705385B-16BF-4DF3-995E-1D9404968760}" destId="{180A2806-B501-42B4-BA11-0B604D88D9AD}" srcOrd="2" destOrd="0" presId="urn:microsoft.com/office/officeart/2008/layout/VerticalCurvedList"/>
    <dgm:cxn modelId="{1BB2D44E-0A09-4132-BFEC-37A974110809}" type="presParOf" srcId="{180A2806-B501-42B4-BA11-0B604D88D9AD}" destId="{8E78A276-0B50-4EF4-91CC-DFE59D404500}" srcOrd="0" destOrd="0" presId="urn:microsoft.com/office/officeart/2008/layout/VerticalCurvedList"/>
    <dgm:cxn modelId="{732400A0-9C05-4D2C-B345-D2735CC65F12}" type="presParOf" srcId="{D705385B-16BF-4DF3-995E-1D9404968760}" destId="{74D38E23-1809-4AF2-BC6B-4FDEE8C57D4B}" srcOrd="3" destOrd="0" presId="urn:microsoft.com/office/officeart/2008/layout/VerticalCurvedList"/>
    <dgm:cxn modelId="{71A67ADE-8E81-4E56-918A-7ACDB79C5AF5}" type="presParOf" srcId="{D705385B-16BF-4DF3-995E-1D9404968760}" destId="{6FC1A857-E4ED-4C5D-B02F-457ED40D57E4}" srcOrd="4" destOrd="0" presId="urn:microsoft.com/office/officeart/2008/layout/VerticalCurvedList"/>
    <dgm:cxn modelId="{6CB1A405-9D36-4911-86E8-30876C606744}" type="presParOf" srcId="{6FC1A857-E4ED-4C5D-B02F-457ED40D57E4}" destId="{C9F9EF8C-D631-47DD-A72B-C52918FC90FC}" srcOrd="0" destOrd="0" presId="urn:microsoft.com/office/officeart/2008/layout/VerticalCurvedList"/>
    <dgm:cxn modelId="{4F64B86D-0A1D-4EDD-94C2-7B8EA8648EB2}" type="presParOf" srcId="{D705385B-16BF-4DF3-995E-1D9404968760}" destId="{7D91E931-88D4-4571-8301-3BD83C469EC4}" srcOrd="5" destOrd="0" presId="urn:microsoft.com/office/officeart/2008/layout/VerticalCurvedList"/>
    <dgm:cxn modelId="{6D5C3D23-F704-40B0-BE93-11839A02A8A6}" type="presParOf" srcId="{D705385B-16BF-4DF3-995E-1D9404968760}" destId="{C88AD335-DB03-4C50-8B16-713552086C10}" srcOrd="6" destOrd="0" presId="urn:microsoft.com/office/officeart/2008/layout/VerticalCurvedList"/>
    <dgm:cxn modelId="{15EA5D38-E399-45FC-BCF4-F7F978483FC2}" type="presParOf" srcId="{C88AD335-DB03-4C50-8B16-713552086C10}" destId="{64829541-F31D-48C2-9184-A73B9A6B0CE0}" srcOrd="0" destOrd="0" presId="urn:microsoft.com/office/officeart/2008/layout/VerticalCurvedList"/>
    <dgm:cxn modelId="{363B4C00-C12D-4CD8-BE86-2D02D6CE727E}" type="presParOf" srcId="{D705385B-16BF-4DF3-995E-1D9404968760}" destId="{B12096F3-B0CB-47FA-8293-79C32C3B5B50}" srcOrd="7" destOrd="0" presId="urn:microsoft.com/office/officeart/2008/layout/VerticalCurvedList"/>
    <dgm:cxn modelId="{A36C40F4-75E6-4585-B658-90622FECC27E}" type="presParOf" srcId="{D705385B-16BF-4DF3-995E-1D9404968760}" destId="{A13B2AA4-040C-4617-9EE7-356968F911DA}" srcOrd="8" destOrd="0" presId="urn:microsoft.com/office/officeart/2008/layout/VerticalCurvedList"/>
    <dgm:cxn modelId="{875EB3E1-6392-4E23-B144-294B8E6A694C}" type="presParOf" srcId="{A13B2AA4-040C-4617-9EE7-356968F911DA}" destId="{3AA1F7CE-3D73-41A5-9037-40C487A4A56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66978-8A46-410B-8DD8-31DA76AB8A66}">
      <dsp:nvSpPr>
        <dsp:cNvPr id="0" name=""/>
        <dsp:cNvSpPr/>
      </dsp:nvSpPr>
      <dsp:spPr>
        <a:xfrm>
          <a:off x="-5513922" y="-844209"/>
          <a:ext cx="6565219" cy="6565219"/>
        </a:xfrm>
        <a:prstGeom prst="blockArc">
          <a:avLst>
            <a:gd name="adj1" fmla="val 18900000"/>
            <a:gd name="adj2" fmla="val 2700000"/>
            <a:gd name="adj3" fmla="val 329"/>
          </a:avLst>
        </a:pr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507CBC-FEBA-4D82-8E33-A1D97A2B792F}">
      <dsp:nvSpPr>
        <dsp:cNvPr id="0" name=""/>
        <dsp:cNvSpPr/>
      </dsp:nvSpPr>
      <dsp:spPr>
        <a:xfrm>
          <a:off x="550354" y="374928"/>
          <a:ext cx="7611221" cy="7502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5508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000" kern="1200" dirty="0" smtClean="0"/>
            <a:t>Diagrama de Casos de </a:t>
          </a:r>
          <a:r>
            <a:rPr lang="es-CL" sz="3000" kern="1200" dirty="0" smtClean="0"/>
            <a:t>Uso 13 de Junio</a:t>
          </a:r>
          <a:endParaRPr lang="es-CL" sz="3000" kern="1200" dirty="0"/>
        </a:p>
      </dsp:txBody>
      <dsp:txXfrm>
        <a:off x="550354" y="374928"/>
        <a:ext cx="7611221" cy="750246"/>
      </dsp:txXfrm>
    </dsp:sp>
    <dsp:sp modelId="{8E78A276-0B50-4EF4-91CC-DFE59D404500}">
      <dsp:nvSpPr>
        <dsp:cNvPr id="0" name=""/>
        <dsp:cNvSpPr/>
      </dsp:nvSpPr>
      <dsp:spPr>
        <a:xfrm>
          <a:off x="81450" y="281147"/>
          <a:ext cx="937808" cy="9378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D38E23-1809-4AF2-BC6B-4FDEE8C57D4B}">
      <dsp:nvSpPr>
        <dsp:cNvPr id="0" name=""/>
        <dsp:cNvSpPr/>
      </dsp:nvSpPr>
      <dsp:spPr>
        <a:xfrm>
          <a:off x="980488" y="1500493"/>
          <a:ext cx="7181088" cy="7502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5508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000" kern="1200" dirty="0" smtClean="0"/>
            <a:t>Diagrama de Casos de Uso 4 de Julio</a:t>
          </a:r>
          <a:endParaRPr lang="es-CL" sz="3000" kern="1200" dirty="0"/>
        </a:p>
      </dsp:txBody>
      <dsp:txXfrm>
        <a:off x="980488" y="1500493"/>
        <a:ext cx="7181088" cy="750246"/>
      </dsp:txXfrm>
    </dsp:sp>
    <dsp:sp modelId="{C9F9EF8C-D631-47DD-A72B-C52918FC90FC}">
      <dsp:nvSpPr>
        <dsp:cNvPr id="0" name=""/>
        <dsp:cNvSpPr/>
      </dsp:nvSpPr>
      <dsp:spPr>
        <a:xfrm>
          <a:off x="511583" y="1406712"/>
          <a:ext cx="937808" cy="9378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D91E931-88D4-4571-8301-3BD83C469EC4}">
      <dsp:nvSpPr>
        <dsp:cNvPr id="0" name=""/>
        <dsp:cNvSpPr/>
      </dsp:nvSpPr>
      <dsp:spPr>
        <a:xfrm>
          <a:off x="980488" y="2626059"/>
          <a:ext cx="7181088" cy="7502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5508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000" kern="1200" dirty="0" smtClean="0"/>
            <a:t>Diagrama de Casos de Uso 8 de Julio</a:t>
          </a:r>
          <a:endParaRPr lang="es-CL" sz="3000" kern="1200" dirty="0"/>
        </a:p>
      </dsp:txBody>
      <dsp:txXfrm>
        <a:off x="980488" y="2626059"/>
        <a:ext cx="7181088" cy="750246"/>
      </dsp:txXfrm>
    </dsp:sp>
    <dsp:sp modelId="{64829541-F31D-48C2-9184-A73B9A6B0CE0}">
      <dsp:nvSpPr>
        <dsp:cNvPr id="0" name=""/>
        <dsp:cNvSpPr/>
      </dsp:nvSpPr>
      <dsp:spPr>
        <a:xfrm>
          <a:off x="511583" y="2532278"/>
          <a:ext cx="937808" cy="9378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12096F3-B0CB-47FA-8293-79C32C3B5B50}">
      <dsp:nvSpPr>
        <dsp:cNvPr id="0" name=""/>
        <dsp:cNvSpPr/>
      </dsp:nvSpPr>
      <dsp:spPr>
        <a:xfrm>
          <a:off x="550354" y="3751624"/>
          <a:ext cx="7611221" cy="7502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5508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000" kern="1200" dirty="0" smtClean="0"/>
            <a:t>Diagrama de Casos de Uso Actual</a:t>
          </a:r>
          <a:endParaRPr lang="es-CL" sz="3000" kern="1200" dirty="0"/>
        </a:p>
      </dsp:txBody>
      <dsp:txXfrm>
        <a:off x="550354" y="3751624"/>
        <a:ext cx="7611221" cy="750246"/>
      </dsp:txXfrm>
    </dsp:sp>
    <dsp:sp modelId="{3AA1F7CE-3D73-41A5-9037-40C487A4A569}">
      <dsp:nvSpPr>
        <dsp:cNvPr id="0" name=""/>
        <dsp:cNvSpPr/>
      </dsp:nvSpPr>
      <dsp:spPr>
        <a:xfrm>
          <a:off x="81450" y="3657843"/>
          <a:ext cx="937808" cy="9378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70663-0535-4757-B622-8BDCF323D9AA}" type="datetimeFigureOut">
              <a:rPr lang="es-CL" smtClean="0"/>
              <a:t>12-07-2013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55580-EFB6-42BC-AFF9-CB8142A1970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0179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D6FCA-4C8C-4C7A-9D64-863A04F0DD25}" type="datetimeFigureOut">
              <a:rPr lang="es-CL" smtClean="0"/>
              <a:t>12-07-2013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96FD8-02E8-4E87-BBCE-11674072F49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3984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96FD8-02E8-4E87-BBCE-11674072F49D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831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E2E-4BF4-4923-8405-9AF029C3C282}" type="datetime1">
              <a:rPr lang="es-CL" smtClean="0"/>
              <a:t>12-07-2013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‹#›</a:t>
            </a:fld>
            <a:endParaRPr lang="es-CL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F553-F768-4FCE-B2B7-409D7E4A1BD1}" type="datetime1">
              <a:rPr lang="es-CL" smtClean="0"/>
              <a:t>12-07-2013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D427-FF7E-41B6-AFA2-E8795429540D}" type="datetime1">
              <a:rPr lang="es-CL" smtClean="0"/>
              <a:t>12-07-2013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96B1-2FD0-45E2-B5E2-806C468DD8F2}" type="datetime1">
              <a:rPr lang="es-CL" smtClean="0"/>
              <a:t>12-07-2013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0C4B-4356-4839-9ACD-DA82F77558AA}" type="datetime1">
              <a:rPr lang="es-CL" smtClean="0"/>
              <a:t>12-07-2013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‹#›</a:t>
            </a:fld>
            <a:endParaRPr lang="es-CL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1BCA-1D8B-4AF2-B580-2717202834BE}" type="datetime1">
              <a:rPr lang="es-CL" smtClean="0"/>
              <a:t>12-07-2013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F6AE-C0DE-4367-B007-14D1A88B38F8}" type="datetime1">
              <a:rPr lang="es-CL" smtClean="0"/>
              <a:t>12-07-2013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‹#›</a:t>
            </a:fld>
            <a:endParaRPr lang="es-C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AAB7-1D4B-4782-932E-8D6BA1AFE6E7}" type="datetime1">
              <a:rPr lang="es-CL" smtClean="0"/>
              <a:t>12-07-2013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EE36-D403-4DC1-A543-EE5FA88F8E4E}" type="datetime1">
              <a:rPr lang="es-CL" smtClean="0"/>
              <a:t>12-07-2013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28E7-3979-4DC1-8C74-652F10A1D9DB}" type="datetime1">
              <a:rPr lang="es-CL" smtClean="0"/>
              <a:t>12-07-2013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‹#›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A7D6-FD50-47D3-A6BF-1E54475E2796}" type="datetime1">
              <a:rPr lang="es-CL" smtClean="0"/>
              <a:t>12-07-2013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1A8F25F-32B5-47E3-9518-F337C91BB555}" type="datetime1">
              <a:rPr lang="es-CL" smtClean="0"/>
              <a:t>12-07-2013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C42070A-9246-48BF-B03B-43AE067700AC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Casos%20de%20Uso/Casos%20de%20Uso%2011%20de%20Julio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sz="4800" dirty="0" smtClean="0"/>
              <a:t>Sistema de Procesos integrados – JOINT OPS</a:t>
            </a:r>
            <a:endParaRPr lang="es-CL" sz="4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err="1" smtClean="0"/>
              <a:t>OPServices</a:t>
            </a:r>
            <a:endParaRPr lang="es-CL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2555776" y="4941168"/>
            <a:ext cx="64008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L" dirty="0" smtClean="0"/>
              <a:t>Omar Ignacio Pizarro </a:t>
            </a:r>
            <a:r>
              <a:rPr lang="es-CL" dirty="0" err="1" smtClean="0"/>
              <a:t>Spreng</a:t>
            </a:r>
            <a:endParaRPr lang="es-CL" dirty="0" smtClean="0"/>
          </a:p>
          <a:p>
            <a:pPr algn="r"/>
            <a:r>
              <a:rPr lang="es-CL" dirty="0" smtClean="0"/>
              <a:t>Juan Carlos Garcés </a:t>
            </a:r>
            <a:r>
              <a:rPr lang="es-CL" dirty="0" err="1" smtClean="0"/>
              <a:t>Bernt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075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Muchas gracias!</a:t>
            </a:r>
            <a:endParaRPr lang="es-CL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err="1" smtClean="0"/>
              <a:t>Joint</a:t>
            </a:r>
            <a:r>
              <a:rPr lang="es-CL" dirty="0" smtClean="0"/>
              <a:t> </a:t>
            </a:r>
            <a:r>
              <a:rPr lang="es-CL" dirty="0" err="1" smtClean="0"/>
              <a:t>Ops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2517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¿Podemos grabar?</a:t>
            </a:r>
            <a:endParaRPr lang="es-CL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4798268" cy="4798268"/>
          </a:xfrm>
        </p:spPr>
      </p:pic>
      <p:sp>
        <p:nvSpPr>
          <p:cNvPr id="5" name="4 CuadroTexto"/>
          <p:cNvSpPr txBox="1"/>
          <p:nvPr/>
        </p:nvSpPr>
        <p:spPr>
          <a:xfrm>
            <a:off x="5004048" y="1916832"/>
            <a:ext cx="3744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L" sz="2800" dirty="0" smtClean="0"/>
              <a:t>Como equipo de trabajo nos comprometemos a utilizar estas grabaciones solo modo personal para el mejor funcionamiento de nuestro proyecto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301126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OPServices</a:t>
            </a:r>
            <a:r>
              <a:rPr lang="es-CL" dirty="0" smtClean="0"/>
              <a:t> 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 smtClean="0"/>
              <a:t>Tiene el objetivo </a:t>
            </a:r>
            <a:r>
              <a:rPr lang="es-CL" dirty="0"/>
              <a:t>de </a:t>
            </a:r>
            <a:r>
              <a:rPr lang="es-CL" dirty="0" smtClean="0"/>
              <a:t>satisfacer </a:t>
            </a:r>
            <a:r>
              <a:rPr lang="es-CL" dirty="0"/>
              <a:t>en forma personal las demandas de servicios </a:t>
            </a:r>
            <a:r>
              <a:rPr lang="es-CL" dirty="0" smtClean="0"/>
              <a:t>de: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A</a:t>
            </a:r>
            <a:r>
              <a:rPr lang="es-CL" dirty="0" smtClean="0"/>
              <a:t>sesoría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I</a:t>
            </a:r>
            <a:r>
              <a:rPr lang="es-CL" dirty="0" smtClean="0"/>
              <a:t>nspecciones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C</a:t>
            </a:r>
            <a:r>
              <a:rPr lang="es-CL" dirty="0" smtClean="0"/>
              <a:t>ertificaciones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G</a:t>
            </a:r>
            <a:r>
              <a:rPr lang="es-CL" dirty="0" smtClean="0"/>
              <a:t>estiones </a:t>
            </a:r>
            <a:r>
              <a:rPr lang="es-CL" dirty="0"/>
              <a:t>en el área marítima y </a:t>
            </a:r>
            <a:r>
              <a:rPr lang="es-CL" dirty="0" smtClean="0"/>
              <a:t>portuaria</a:t>
            </a:r>
          </a:p>
          <a:p>
            <a:pPr marL="274320" lvl="1" indent="0">
              <a:buNone/>
            </a:pPr>
            <a:endParaRPr lang="es-CL" dirty="0" smtClean="0"/>
          </a:p>
          <a:p>
            <a:r>
              <a:rPr lang="es-CL" dirty="0" smtClean="0"/>
              <a:t>Área de trabajo:</a:t>
            </a:r>
          </a:p>
          <a:p>
            <a:pPr lvl="1"/>
            <a:r>
              <a:rPr lang="es-CL" dirty="0" smtClean="0"/>
              <a:t>Siniestros </a:t>
            </a:r>
            <a:r>
              <a:rPr lang="es-CL" dirty="0"/>
              <a:t>y peritajes </a:t>
            </a:r>
            <a:r>
              <a:rPr lang="es-CL" dirty="0" smtClean="0"/>
              <a:t>marítimos</a:t>
            </a:r>
          </a:p>
          <a:p>
            <a:pPr marL="274320" lvl="1" indent="0">
              <a:buNone/>
            </a:pPr>
            <a:r>
              <a:rPr lang="es-CL" dirty="0" smtClean="0"/>
              <a:t> </a:t>
            </a:r>
            <a:endParaRPr lang="es-CL" dirty="0"/>
          </a:p>
          <a:p>
            <a:r>
              <a:rPr lang="es-CL" dirty="0" smtClean="0"/>
              <a:t>Clientes:</a:t>
            </a:r>
          </a:p>
          <a:p>
            <a:pPr lvl="1"/>
            <a:r>
              <a:rPr lang="es-CL" dirty="0" smtClean="0"/>
              <a:t>Mutuales </a:t>
            </a:r>
            <a:r>
              <a:rPr lang="es-CL" dirty="0"/>
              <a:t>de seguro de </a:t>
            </a:r>
            <a:r>
              <a:rPr lang="es-CL" dirty="0" smtClean="0"/>
              <a:t>naves, principalmente </a:t>
            </a:r>
            <a:r>
              <a:rPr lang="es-CL" dirty="0"/>
              <a:t>extranjeras </a:t>
            </a:r>
            <a:r>
              <a:rPr lang="es-CL" dirty="0" smtClean="0"/>
              <a:t>(</a:t>
            </a:r>
            <a:r>
              <a:rPr lang="es-CL" dirty="0" err="1"/>
              <a:t>Pending</a:t>
            </a:r>
            <a:r>
              <a:rPr lang="es-CL" dirty="0"/>
              <a:t> &amp; </a:t>
            </a:r>
            <a:r>
              <a:rPr lang="es-CL" dirty="0" err="1"/>
              <a:t>Indemnity</a:t>
            </a:r>
            <a:r>
              <a:rPr lang="es-CL" dirty="0"/>
              <a:t> </a:t>
            </a:r>
            <a:r>
              <a:rPr lang="es-CL" dirty="0" smtClean="0"/>
              <a:t>Clubs (</a:t>
            </a:r>
            <a:r>
              <a:rPr lang="es-CL" b="1" dirty="0" smtClean="0"/>
              <a:t>P&amp;I Clubs</a:t>
            </a:r>
            <a:r>
              <a:rPr lang="es-CL" dirty="0" smtClean="0"/>
              <a:t>).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996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err="1"/>
              <a:t>Pending</a:t>
            </a:r>
            <a:r>
              <a:rPr lang="es-CL" dirty="0"/>
              <a:t> &amp; </a:t>
            </a:r>
            <a:r>
              <a:rPr lang="es-CL" dirty="0" err="1"/>
              <a:t>Indemnity</a:t>
            </a:r>
            <a:r>
              <a:rPr lang="es-CL" dirty="0"/>
              <a:t> </a:t>
            </a:r>
            <a:r>
              <a:rPr lang="es-CL" dirty="0" smtClean="0"/>
              <a:t>Clubs (P&amp;I Clubs)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Un club de </a:t>
            </a:r>
            <a:r>
              <a:rPr lang="es-CL" dirty="0" smtClean="0"/>
              <a:t>P&amp;I </a:t>
            </a:r>
            <a:r>
              <a:rPr lang="es-CL" dirty="0"/>
              <a:t>es una asociación </a:t>
            </a:r>
            <a:r>
              <a:rPr lang="es-CL" dirty="0" smtClean="0"/>
              <a:t>mutual </a:t>
            </a:r>
            <a:r>
              <a:rPr lang="es-CL" dirty="0"/>
              <a:t>(es decir, cooperativa) de </a:t>
            </a:r>
            <a:r>
              <a:rPr lang="es-CL" dirty="0" smtClean="0"/>
              <a:t>seguros </a:t>
            </a:r>
            <a:r>
              <a:rPr lang="es-CL" dirty="0"/>
              <a:t>que ofrece cobertura a sus miembros, quienes suelen </a:t>
            </a:r>
            <a:r>
              <a:rPr lang="es-CL" dirty="0" smtClean="0"/>
              <a:t>ser:</a:t>
            </a:r>
          </a:p>
          <a:p>
            <a:pPr lvl="1"/>
            <a:r>
              <a:rPr lang="es-CL" dirty="0" smtClean="0"/>
              <a:t>Los armadores</a:t>
            </a:r>
          </a:p>
          <a:p>
            <a:pPr lvl="1"/>
            <a:r>
              <a:rPr lang="es-CL" dirty="0"/>
              <a:t>B</a:t>
            </a:r>
            <a:r>
              <a:rPr lang="es-CL" dirty="0" smtClean="0"/>
              <a:t>arco-operadores</a:t>
            </a:r>
          </a:p>
          <a:p>
            <a:pPr lvl="1"/>
            <a:r>
              <a:rPr lang="es-CL" dirty="0"/>
              <a:t>F</a:t>
            </a:r>
            <a:r>
              <a:rPr lang="es-CL" dirty="0" smtClean="0"/>
              <a:t>letadores </a:t>
            </a:r>
            <a:r>
              <a:rPr lang="es-CL" dirty="0"/>
              <a:t>a casco desnudo. </a:t>
            </a:r>
            <a:endParaRPr lang="es-CL" dirty="0" smtClean="0"/>
          </a:p>
          <a:p>
            <a:r>
              <a:rPr lang="es-CL" dirty="0" smtClean="0"/>
              <a:t>A </a:t>
            </a:r>
            <a:r>
              <a:rPr lang="es-CL" dirty="0"/>
              <a:t>diferencia de una compañía de seguros marítimos, que es responsable ante sus </a:t>
            </a:r>
            <a:r>
              <a:rPr lang="es-CL" dirty="0" smtClean="0"/>
              <a:t>accionistas.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58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Índice</a:t>
            </a:r>
            <a:endParaRPr lang="es-CL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1203068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84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Casos de Uso 13 de Junio</a:t>
            </a:r>
            <a:endParaRPr lang="es-C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634" y="1600200"/>
            <a:ext cx="6754732" cy="4876800"/>
          </a:xfrm>
        </p:spPr>
      </p:pic>
    </p:spTree>
    <p:extLst>
      <p:ext uri="{BB962C8B-B14F-4D97-AF65-F5344CB8AC3E}">
        <p14:creationId xmlns:p14="http://schemas.microsoft.com/office/powerpoint/2010/main" val="20098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Casos de Uso 4 de Julio</a:t>
            </a:r>
            <a:endParaRPr lang="es-C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49" y="1664764"/>
            <a:ext cx="6012701" cy="4747671"/>
          </a:xfrm>
        </p:spPr>
      </p:pic>
    </p:spTree>
    <p:extLst>
      <p:ext uri="{BB962C8B-B14F-4D97-AF65-F5344CB8AC3E}">
        <p14:creationId xmlns:p14="http://schemas.microsoft.com/office/powerpoint/2010/main" val="2387466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Casos de uso 8 de Julio</a:t>
            </a:r>
            <a:endParaRPr lang="es-C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36" y="1628800"/>
            <a:ext cx="8014528" cy="4876800"/>
          </a:xfrm>
        </p:spPr>
      </p:pic>
    </p:spTree>
    <p:extLst>
      <p:ext uri="{BB962C8B-B14F-4D97-AF65-F5344CB8AC3E}">
        <p14:creationId xmlns:p14="http://schemas.microsoft.com/office/powerpoint/2010/main" val="410758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Casos de </a:t>
            </a:r>
            <a:r>
              <a:rPr lang="es-CL" dirty="0" smtClean="0"/>
              <a:t>Uso Actual</a:t>
            </a:r>
            <a:endParaRPr lang="es-CL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6950"/>
            <a:ext cx="8229600" cy="4623300"/>
          </a:xfrm>
        </p:spPr>
      </p:pic>
    </p:spTree>
    <p:extLst>
      <p:ext uri="{BB962C8B-B14F-4D97-AF65-F5344CB8AC3E}">
        <p14:creationId xmlns:p14="http://schemas.microsoft.com/office/powerpoint/2010/main" val="353940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56</TotalTime>
  <Words>211</Words>
  <Application>Microsoft Office PowerPoint</Application>
  <PresentationFormat>On-screen Show (4:3)</PresentationFormat>
  <Paragraphs>36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Claridad</vt:lpstr>
      <vt:lpstr>Sistema de Procesos integrados – JOINT OPS</vt:lpstr>
      <vt:lpstr>¿Podemos grabar?</vt:lpstr>
      <vt:lpstr>OPServices </vt:lpstr>
      <vt:lpstr>Pending &amp; Indemnity Clubs (P&amp;I Clubs)</vt:lpstr>
      <vt:lpstr>Índice</vt:lpstr>
      <vt:lpstr>Casos de Uso 13 de Junio</vt:lpstr>
      <vt:lpstr>Casos de Uso 4 de Julio</vt:lpstr>
      <vt:lpstr>Casos de uso 8 de Julio</vt:lpstr>
      <vt:lpstr>Casos de Uso Actual</vt:lpstr>
      <vt:lpstr>Muchas gracias!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OPServices </dc:title>
  <dc:creator>Juanka</dc:creator>
  <cp:lastModifiedBy>Juanka</cp:lastModifiedBy>
  <cp:revision>12</cp:revision>
  <dcterms:created xsi:type="dcterms:W3CDTF">2013-06-27T22:56:59Z</dcterms:created>
  <dcterms:modified xsi:type="dcterms:W3CDTF">2013-07-12T13:27:19Z</dcterms:modified>
</cp:coreProperties>
</file>