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213" y="4720649"/>
            <a:ext cx="902340" cy="90234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-24064" y="706582"/>
            <a:ext cx="271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Joint</a:t>
            </a:r>
            <a:r>
              <a:rPr lang="es-CL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Ops</a:t>
            </a:r>
            <a:endParaRPr lang="es-CL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439000"/>
              </p:ext>
            </p:extLst>
          </p:nvPr>
        </p:nvGraphicFramePr>
        <p:xfrm>
          <a:off x="6920104" y="1097031"/>
          <a:ext cx="3678989" cy="94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8989"/>
              </a:tblGrid>
              <a:tr h="941213"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ln/>
                          <a:solidFill>
                            <a:schemeClr val="tx1"/>
                          </a:solidFill>
                        </a:rPr>
                        <a:t>Horas Trabajadas: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Omar Pizarro: 4:00</a:t>
                      </a:r>
                      <a:r>
                        <a:rPr lang="es-CL" sz="1600" b="0" baseline="0" dirty="0" smtClean="0">
                          <a:ln/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Juan Carlos Garcés: 10:24</a:t>
                      </a:r>
                      <a:endParaRPr lang="es-C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893637" y="258587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Costos Hasta el Momento</a:t>
            </a:r>
            <a:endParaRPr lang="es-CL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202877" y="368985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Tiempo trabajado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1531968" y="713462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Juan Carlos Garcés </a:t>
            </a:r>
            <a:r>
              <a:rPr lang="es-CL" sz="1400" dirty="0" err="1" smtClean="0"/>
              <a:t>Bernt</a:t>
            </a:r>
            <a:r>
              <a:rPr lang="es-CL" sz="1400" dirty="0" smtClean="0"/>
              <a:t> | Omar Pizarro Spreng.</a:t>
            </a:r>
            <a:endParaRPr lang="es-CL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93637" y="980753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Ingeniería en Computación e Informática.</a:t>
            </a:r>
            <a:endParaRPr lang="es-CL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01013"/>
              </p:ext>
            </p:extLst>
          </p:nvPr>
        </p:nvGraphicFramePr>
        <p:xfrm>
          <a:off x="7077334" y="2426143"/>
          <a:ext cx="4212966" cy="627027"/>
        </p:xfrm>
        <a:graphic>
          <a:graphicData uri="http://schemas.openxmlformats.org/drawingml/2006/table">
            <a:tbl>
              <a:tblPr/>
              <a:tblGrid>
                <a:gridCol w="3324294"/>
                <a:gridCol w="888672"/>
              </a:tblGrid>
              <a:tr h="285646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41381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 con el cliente ( Aceptación de tareas)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17-09-13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64948"/>
              </p:ext>
            </p:extLst>
          </p:nvPr>
        </p:nvGraphicFramePr>
        <p:xfrm>
          <a:off x="7076316" y="3450316"/>
          <a:ext cx="4210634" cy="716876"/>
        </p:xfrm>
        <a:graphic>
          <a:graphicData uri="http://schemas.openxmlformats.org/drawingml/2006/table">
            <a:tbl>
              <a:tblPr/>
              <a:tblGrid>
                <a:gridCol w="3322454"/>
                <a:gridCol w="88818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Prototipo del Módulo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27-09-13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</a:t>
                      </a:r>
                      <a:r>
                        <a:rPr lang="es-CL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errores de la iteración anterior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27-09-13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869622" y="2033405"/>
            <a:ext cx="24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Tareas Terminadas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69622" y="3053170"/>
            <a:ext cx="25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Próximas Tareas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1042479" y="1707136"/>
            <a:ext cx="504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rgbClr val="FF0000"/>
                </a:solidFill>
              </a:rPr>
              <a:t>Herramientas de Versionado</a:t>
            </a:r>
            <a:endParaRPr lang="es-CL" sz="2400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148878" y="221019"/>
            <a:ext cx="46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Porcentaje del proyecto Completado:</a:t>
            </a:r>
          </a:p>
          <a:p>
            <a:r>
              <a:rPr lang="es-CL" dirty="0"/>
              <a:t>	</a:t>
            </a:r>
            <a:r>
              <a:rPr lang="es-CL" dirty="0" smtClean="0"/>
              <a:t>			   </a:t>
            </a:r>
            <a:r>
              <a:rPr lang="es-CL" dirty="0" smtClean="0">
                <a:solidFill>
                  <a:srgbClr val="FF0000"/>
                </a:solidFill>
              </a:rPr>
              <a:t>60,3%</a:t>
            </a:r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477000" y="431800"/>
            <a:ext cx="0" cy="6273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75000"/>
                <a:alpha val="2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89559" y="1473200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67812"/>
              </p:ext>
            </p:extLst>
          </p:nvPr>
        </p:nvGraphicFramePr>
        <p:xfrm>
          <a:off x="9020413" y="5117628"/>
          <a:ext cx="2846387" cy="889471"/>
        </p:xfrm>
        <a:graphic>
          <a:graphicData uri="http://schemas.openxmlformats.org/drawingml/2006/table">
            <a:tbl>
              <a:tblPr/>
              <a:tblGrid>
                <a:gridCol w="1452248"/>
                <a:gridCol w="1394139"/>
              </a:tblGrid>
              <a:tr h="26507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Ultima Revisión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50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Documentos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Aplicación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59323"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24925"/>
              </p:ext>
            </p:extLst>
          </p:nvPr>
        </p:nvGraphicFramePr>
        <p:xfrm>
          <a:off x="357361" y="4847457"/>
          <a:ext cx="4210634" cy="784481"/>
        </p:xfrm>
        <a:graphic>
          <a:graphicData uri="http://schemas.openxmlformats.org/drawingml/2006/table">
            <a:tbl>
              <a:tblPr/>
              <a:tblGrid>
                <a:gridCol w="2110734"/>
                <a:gridCol w="209990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Limitado.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Escases de Recursos Humanos.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682456" y="4540923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Activos</a:t>
            </a:r>
            <a:endParaRPr lang="es-CL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395480" y="5568375"/>
            <a:ext cx="2613223" cy="38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</a:t>
            </a:r>
            <a:r>
              <a:rPr lang="es-CL" dirty="0" smtClean="0"/>
              <a:t> </a:t>
            </a:r>
            <a:r>
              <a:rPr lang="es-CL" sz="1400" dirty="0" smtClean="0"/>
              <a:t>Identificados</a:t>
            </a:r>
            <a:endParaRPr lang="es-CL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26237"/>
              </p:ext>
            </p:extLst>
          </p:nvPr>
        </p:nvGraphicFramePr>
        <p:xfrm>
          <a:off x="1893637" y="5954004"/>
          <a:ext cx="4443663" cy="474643"/>
        </p:xfrm>
        <a:graphic>
          <a:graphicData uri="http://schemas.openxmlformats.org/drawingml/2006/table">
            <a:tbl>
              <a:tblPr/>
              <a:tblGrid>
                <a:gridCol w="2227548"/>
                <a:gridCol w="2216115"/>
              </a:tblGrid>
              <a:tr h="0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Luto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0" name="Conector recto 29"/>
          <p:cNvCxnSpPr/>
          <p:nvPr/>
        </p:nvCxnSpPr>
        <p:spPr>
          <a:xfrm>
            <a:off x="789559" y="2377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20361"/>
              </p:ext>
            </p:extLst>
          </p:nvPr>
        </p:nvGraphicFramePr>
        <p:xfrm>
          <a:off x="769840" y="3114137"/>
          <a:ext cx="2417422" cy="479336"/>
        </p:xfrm>
        <a:graphic>
          <a:graphicData uri="http://schemas.openxmlformats.org/drawingml/2006/table">
            <a:tbl>
              <a:tblPr/>
              <a:tblGrid>
                <a:gridCol w="1211821"/>
                <a:gridCol w="1205601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HH trabajadas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Precio HH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14:24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89559" y="3594186"/>
            <a:ext cx="199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Total: 73.890</a:t>
            </a:r>
            <a:endParaRPr lang="es-CL" sz="1400" b="1" dirty="0">
              <a:solidFill>
                <a:srgbClr val="92D050"/>
              </a:solidFill>
            </a:endParaRPr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52494"/>
              </p:ext>
            </p:extLst>
          </p:nvPr>
        </p:nvGraphicFramePr>
        <p:xfrm>
          <a:off x="3561547" y="3102353"/>
          <a:ext cx="2681304" cy="479336"/>
        </p:xfrm>
        <a:graphic>
          <a:graphicData uri="http://schemas.openxmlformats.org/drawingml/2006/table">
            <a:tbl>
              <a:tblPr/>
              <a:tblGrid>
                <a:gridCol w="1340652"/>
                <a:gridCol w="1340652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Utilizado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Disponible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23,1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 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76,9%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Conector recto 32"/>
          <p:cNvCxnSpPr/>
          <p:nvPr/>
        </p:nvCxnSpPr>
        <p:spPr>
          <a:xfrm>
            <a:off x="813210" y="4282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485085" y="3594186"/>
            <a:ext cx="2251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Presupuesto: $5.823.107</a:t>
            </a:r>
            <a:endParaRPr lang="es-CL" sz="1400" b="1" dirty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78" y="5037266"/>
            <a:ext cx="1681511" cy="9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252</TotalTime>
  <Words>127</Words>
  <Application>Microsoft Office PowerPoint</Application>
  <PresentationFormat>Panorámica</PresentationFormat>
  <Paragraphs>50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Juanka</dc:creator>
  <cp:lastModifiedBy>Juanka</cp:lastModifiedBy>
  <cp:revision>41</cp:revision>
  <dcterms:created xsi:type="dcterms:W3CDTF">2013-08-29T01:29:20Z</dcterms:created>
  <dcterms:modified xsi:type="dcterms:W3CDTF">2013-09-26T13:18:08Z</dcterms:modified>
</cp:coreProperties>
</file>