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-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213" y="4720649"/>
            <a:ext cx="902340" cy="90234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-24064" y="706582"/>
            <a:ext cx="27151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Joint</a:t>
            </a:r>
            <a:r>
              <a:rPr lang="es-CL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s-CL" sz="24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Ops</a:t>
            </a:r>
            <a:endParaRPr lang="es-CL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792213"/>
              </p:ext>
            </p:extLst>
          </p:nvPr>
        </p:nvGraphicFramePr>
        <p:xfrm>
          <a:off x="6920104" y="1097031"/>
          <a:ext cx="4255896" cy="9412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5896"/>
              </a:tblGrid>
              <a:tr h="941213">
                <a:tc>
                  <a:txBody>
                    <a:bodyPr/>
                    <a:lstStyle/>
                    <a:p>
                      <a:r>
                        <a:rPr lang="es-CL" sz="1600" b="1" dirty="0" smtClean="0">
                          <a:ln/>
                          <a:solidFill>
                            <a:schemeClr val="tx1"/>
                          </a:solidFill>
                        </a:rPr>
                        <a:t>Horas Trabajadas:</a:t>
                      </a:r>
                    </a:p>
                    <a:p>
                      <a:pPr lvl="1"/>
                      <a:r>
                        <a:rPr lang="es-CL" sz="1600" b="0" dirty="0" smtClean="0">
                          <a:ln/>
                          <a:solidFill>
                            <a:schemeClr val="tx1"/>
                          </a:solidFill>
                        </a:rPr>
                        <a:t>Omar Pizarro: 21:55</a:t>
                      </a:r>
                      <a:r>
                        <a:rPr lang="es-CL" sz="1600" b="0" baseline="0" dirty="0" smtClean="0">
                          <a:ln/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vl="1"/>
                      <a:r>
                        <a:rPr lang="es-CL" sz="1600" b="0" dirty="0" smtClean="0">
                          <a:ln/>
                          <a:solidFill>
                            <a:schemeClr val="tx1"/>
                          </a:solidFill>
                        </a:rPr>
                        <a:t>Juan Carlos Garcés: 20:55+1:00</a:t>
                      </a:r>
                      <a:endParaRPr lang="es-C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1893637" y="2585874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Costos Hasta el Momento</a:t>
            </a:r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1531968" y="713462"/>
            <a:ext cx="5616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Juan Carlos Garcés </a:t>
            </a:r>
            <a:r>
              <a:rPr lang="es-CL" sz="1400" dirty="0" err="1" smtClean="0"/>
              <a:t>Bernt</a:t>
            </a:r>
            <a:r>
              <a:rPr lang="es-CL" sz="1400" dirty="0" smtClean="0"/>
              <a:t> | Omar Pizarro Spreng.</a:t>
            </a:r>
            <a:endParaRPr lang="es-CL" sz="14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893637" y="980753"/>
            <a:ext cx="5616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Ingeniería en Computación e Informática.</a:t>
            </a:r>
            <a:endParaRPr lang="es-CL" sz="1400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2145"/>
              </p:ext>
            </p:extLst>
          </p:nvPr>
        </p:nvGraphicFramePr>
        <p:xfrm>
          <a:off x="7077334" y="2426143"/>
          <a:ext cx="4212966" cy="627027"/>
        </p:xfrm>
        <a:graphic>
          <a:graphicData uri="http://schemas.openxmlformats.org/drawingml/2006/table">
            <a:tbl>
              <a:tblPr/>
              <a:tblGrid>
                <a:gridCol w="3324294"/>
                <a:gridCol w="888672"/>
              </a:tblGrid>
              <a:tr h="285646">
                <a:tc>
                  <a:txBody>
                    <a:bodyPr/>
                    <a:lstStyle/>
                    <a:p>
                      <a:r>
                        <a:rPr lang="es-CL" sz="14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 de tarea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Fin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341381">
                <a:tc>
                  <a:txBody>
                    <a:bodyPr/>
                    <a:lstStyle/>
                    <a:p>
                      <a:r>
                        <a:rPr lang="es-CL" sz="1200" baseline="0" dirty="0" smtClean="0">
                          <a:effectLst/>
                          <a:latin typeface="Calibri" panose="020F0502020204030204" pitchFamily="34" charset="0"/>
                        </a:rPr>
                        <a:t>Gestión 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Mie 11-11-13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059960"/>
              </p:ext>
            </p:extLst>
          </p:nvPr>
        </p:nvGraphicFramePr>
        <p:xfrm>
          <a:off x="7619123" y="3543525"/>
          <a:ext cx="3322454" cy="716876"/>
        </p:xfrm>
        <a:graphic>
          <a:graphicData uri="http://schemas.openxmlformats.org/drawingml/2006/table">
            <a:tbl>
              <a:tblPr/>
              <a:tblGrid>
                <a:gridCol w="3322454"/>
              </a:tblGrid>
              <a:tr h="202685">
                <a:tc>
                  <a:txBody>
                    <a:bodyPr/>
                    <a:lstStyle/>
                    <a:p>
                      <a:r>
                        <a:rPr lang="es-CL" sz="14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 de tarea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2233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233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Comienzo</a:t>
                      </a:r>
                      <a:r>
                        <a:rPr lang="es-CL" sz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Iteración III</a:t>
                      </a:r>
                      <a:endParaRPr lang="es-CL" sz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6869622" y="2033405"/>
            <a:ext cx="241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Tareas Terminadas</a:t>
            </a:r>
            <a:endParaRPr lang="es-CL" dirty="0"/>
          </a:p>
        </p:txBody>
      </p:sp>
      <p:sp>
        <p:nvSpPr>
          <p:cNvPr id="8" name="CuadroTexto 7"/>
          <p:cNvSpPr txBox="1"/>
          <p:nvPr/>
        </p:nvSpPr>
        <p:spPr>
          <a:xfrm>
            <a:off x="6869622" y="3096099"/>
            <a:ext cx="251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Próximas Tareas</a:t>
            </a:r>
            <a:endParaRPr lang="es-CL" dirty="0"/>
          </a:p>
        </p:txBody>
      </p:sp>
      <p:sp>
        <p:nvSpPr>
          <p:cNvPr id="9" name="CuadroTexto 8"/>
          <p:cNvSpPr txBox="1"/>
          <p:nvPr/>
        </p:nvSpPr>
        <p:spPr>
          <a:xfrm>
            <a:off x="1042479" y="1707136"/>
            <a:ext cx="504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smtClean="0">
                <a:solidFill>
                  <a:srgbClr val="FF0000"/>
                </a:solidFill>
              </a:rPr>
              <a:t>Hito 1 y Capítulo IV </a:t>
            </a:r>
            <a:endParaRPr lang="es-CL" sz="2400" b="1" dirty="0">
              <a:solidFill>
                <a:srgbClr val="FF00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148878" y="221019"/>
            <a:ext cx="4636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Porcentaje del proyecto Completado:</a:t>
            </a:r>
          </a:p>
          <a:p>
            <a:r>
              <a:rPr lang="es-CL" dirty="0"/>
              <a:t>	</a:t>
            </a:r>
            <a:r>
              <a:rPr lang="es-CL" dirty="0" smtClean="0"/>
              <a:t>			   </a:t>
            </a:r>
            <a:r>
              <a:rPr lang="es-CL" dirty="0" smtClean="0">
                <a:solidFill>
                  <a:srgbClr val="FF0000"/>
                </a:solidFill>
              </a:rPr>
              <a:t>68,9%</a:t>
            </a:r>
            <a:endParaRPr lang="es-CL" dirty="0">
              <a:solidFill>
                <a:srgbClr val="FF0000"/>
              </a:solidFill>
            </a:endParaRPr>
          </a:p>
        </p:txBody>
      </p:sp>
      <p:cxnSp>
        <p:nvCxnSpPr>
          <p:cNvPr id="18" name="Conector recto 17"/>
          <p:cNvCxnSpPr/>
          <p:nvPr/>
        </p:nvCxnSpPr>
        <p:spPr>
          <a:xfrm>
            <a:off x="6477000" y="431800"/>
            <a:ext cx="0" cy="6273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lumMod val="75000"/>
                <a:alpha val="22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789559" y="1473200"/>
            <a:ext cx="5547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lumMod val="95000"/>
                <a:alpha val="32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702046"/>
              </p:ext>
            </p:extLst>
          </p:nvPr>
        </p:nvGraphicFramePr>
        <p:xfrm>
          <a:off x="7857156" y="5062543"/>
          <a:ext cx="2846387" cy="889471"/>
        </p:xfrm>
        <a:graphic>
          <a:graphicData uri="http://schemas.openxmlformats.org/drawingml/2006/table">
            <a:tbl>
              <a:tblPr/>
              <a:tblGrid>
                <a:gridCol w="1452248"/>
                <a:gridCol w="1394139"/>
              </a:tblGrid>
              <a:tr h="265074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Ultima Revisión</a:t>
                      </a:r>
                      <a:endParaRPr lang="es-CL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sz="9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6507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Documentos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Aplicación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359323">
                <a:tc>
                  <a:txBody>
                    <a:bodyPr/>
                    <a:lstStyle/>
                    <a:p>
                      <a:pPr algn="ctr"/>
                      <a:r>
                        <a:rPr lang="es-CL" sz="105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s-CL" sz="105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5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26</a:t>
                      </a:r>
                      <a:endParaRPr lang="es-CL" sz="105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224925"/>
              </p:ext>
            </p:extLst>
          </p:nvPr>
        </p:nvGraphicFramePr>
        <p:xfrm>
          <a:off x="357361" y="4847457"/>
          <a:ext cx="4210634" cy="784481"/>
        </p:xfrm>
        <a:graphic>
          <a:graphicData uri="http://schemas.openxmlformats.org/drawingml/2006/table">
            <a:tbl>
              <a:tblPr/>
              <a:tblGrid>
                <a:gridCol w="2110734"/>
                <a:gridCol w="2099900"/>
              </a:tblGrid>
              <a:tr h="202685"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Riesgos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2233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R5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Tiempo Limitado.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838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Escases de Recursos Humanos.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1682456" y="4540923"/>
            <a:ext cx="2613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Riesgos Activos</a:t>
            </a:r>
            <a:endParaRPr lang="es-CL" sz="14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3395480" y="5568375"/>
            <a:ext cx="2613223" cy="383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Riesgos</a:t>
            </a:r>
            <a:r>
              <a:rPr lang="es-CL" dirty="0" smtClean="0"/>
              <a:t> </a:t>
            </a:r>
            <a:r>
              <a:rPr lang="es-CL" sz="1400" dirty="0" smtClean="0"/>
              <a:t>Identificados</a:t>
            </a:r>
            <a:endParaRPr lang="es-CL" dirty="0"/>
          </a:p>
        </p:txBody>
      </p:sp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708960"/>
              </p:ext>
            </p:extLst>
          </p:nvPr>
        </p:nvGraphicFramePr>
        <p:xfrm>
          <a:off x="1893637" y="5954004"/>
          <a:ext cx="4443663" cy="474643"/>
        </p:xfrm>
        <a:graphic>
          <a:graphicData uri="http://schemas.openxmlformats.org/drawingml/2006/table">
            <a:tbl>
              <a:tblPr/>
              <a:tblGrid>
                <a:gridCol w="2227548"/>
                <a:gridCol w="2216115"/>
              </a:tblGrid>
              <a:tr h="0"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Riesgos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2233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R11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Problemas de</a:t>
                      </a:r>
                      <a:r>
                        <a:rPr lang="es-CL" sz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Salud</a:t>
                      </a:r>
                      <a:endParaRPr lang="es-CL" sz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0" name="Conector recto 29"/>
          <p:cNvCxnSpPr/>
          <p:nvPr/>
        </p:nvCxnSpPr>
        <p:spPr>
          <a:xfrm>
            <a:off x="789559" y="2377337"/>
            <a:ext cx="5547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lumMod val="95000"/>
                <a:alpha val="32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479750"/>
              </p:ext>
            </p:extLst>
          </p:nvPr>
        </p:nvGraphicFramePr>
        <p:xfrm>
          <a:off x="769840" y="3114137"/>
          <a:ext cx="2417422" cy="479336"/>
        </p:xfrm>
        <a:graphic>
          <a:graphicData uri="http://schemas.openxmlformats.org/drawingml/2006/table">
            <a:tbl>
              <a:tblPr/>
              <a:tblGrid>
                <a:gridCol w="1211821"/>
                <a:gridCol w="1205601"/>
              </a:tblGrid>
              <a:tr h="149134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>
                          <a:effectLst/>
                          <a:latin typeface="Segoe UI" panose="020B0502040204020203" pitchFamily="34" charset="0"/>
                        </a:rPr>
                        <a:t>HH trabajadas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Precio HH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6926"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41:08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4926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789559" y="3594186"/>
            <a:ext cx="1993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 smtClean="0">
                <a:solidFill>
                  <a:srgbClr val="92D050"/>
                </a:solidFill>
              </a:rPr>
              <a:t>Total: 206.892</a:t>
            </a:r>
            <a:endParaRPr lang="es-CL" sz="1400" b="1" dirty="0">
              <a:solidFill>
                <a:srgbClr val="92D050"/>
              </a:solidFill>
            </a:endParaRPr>
          </a:p>
        </p:txBody>
      </p:sp>
      <p:graphicFrame>
        <p:nvGraphicFramePr>
          <p:cNvPr id="32" name="Tab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744552"/>
              </p:ext>
            </p:extLst>
          </p:nvPr>
        </p:nvGraphicFramePr>
        <p:xfrm>
          <a:off x="3561547" y="3102353"/>
          <a:ext cx="2681304" cy="479336"/>
        </p:xfrm>
        <a:graphic>
          <a:graphicData uri="http://schemas.openxmlformats.org/drawingml/2006/table">
            <a:tbl>
              <a:tblPr/>
              <a:tblGrid>
                <a:gridCol w="1340652"/>
                <a:gridCol w="1340652"/>
              </a:tblGrid>
              <a:tr h="149134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>
                          <a:effectLst/>
                          <a:latin typeface="Segoe UI" panose="020B0502040204020203" pitchFamily="34" charset="0"/>
                        </a:rPr>
                        <a:t>% Utilizado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>
                          <a:effectLst/>
                          <a:latin typeface="Segoe UI" panose="020B0502040204020203" pitchFamily="34" charset="0"/>
                        </a:rPr>
                        <a:t>% Disponible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692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1" cap="none" spc="0" dirty="0" smtClean="0">
                          <a:ln/>
                          <a:solidFill>
                            <a:schemeClr val="tx1"/>
                          </a:solidFill>
                          <a:effectLst/>
                        </a:rPr>
                        <a:t>26,7</a:t>
                      </a:r>
                      <a:r>
                        <a:rPr lang="es-CL" sz="1200" b="1" cap="none" spc="0" baseline="0" dirty="0" smtClean="0">
                          <a:ln/>
                          <a:solidFill>
                            <a:schemeClr val="tx1"/>
                          </a:solidFill>
                          <a:effectLst/>
                        </a:rPr>
                        <a:t> %</a:t>
                      </a:r>
                      <a:endParaRPr lang="es-CL" sz="1200" b="1" cap="none" spc="0" dirty="0" smtClean="0">
                        <a:ln/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1" cap="none" spc="0" dirty="0" smtClean="0">
                          <a:ln/>
                          <a:solidFill>
                            <a:schemeClr val="tx1"/>
                          </a:solidFill>
                          <a:effectLst/>
                        </a:rPr>
                        <a:t>73,3%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3" name="Conector recto 32"/>
          <p:cNvCxnSpPr/>
          <p:nvPr/>
        </p:nvCxnSpPr>
        <p:spPr>
          <a:xfrm>
            <a:off x="813210" y="4282337"/>
            <a:ext cx="5547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lumMod val="95000"/>
                <a:alpha val="32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3485085" y="3594186"/>
            <a:ext cx="2251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 smtClean="0">
                <a:solidFill>
                  <a:srgbClr val="92D050"/>
                </a:solidFill>
              </a:rPr>
              <a:t>Presupuesto: $5.823.107</a:t>
            </a:r>
            <a:endParaRPr lang="es-CL" sz="14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60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324</TotalTime>
  <Words>110</Words>
  <Application>Microsoft Office PowerPoint</Application>
  <PresentationFormat>Panorámica</PresentationFormat>
  <Paragraphs>46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Segoe UI</vt:lpstr>
      <vt:lpstr>Wingdings 3</vt:lpstr>
      <vt:lpstr>Espiral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Juanka</dc:creator>
  <cp:lastModifiedBy>Juanka</cp:lastModifiedBy>
  <cp:revision>48</cp:revision>
  <dcterms:created xsi:type="dcterms:W3CDTF">2013-08-29T01:29:20Z</dcterms:created>
  <dcterms:modified xsi:type="dcterms:W3CDTF">2013-10-03T16:28:08Z</dcterms:modified>
</cp:coreProperties>
</file>