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-24064" y="706582"/>
            <a:ext cx="271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Joint</a:t>
            </a:r>
            <a:r>
              <a:rPr lang="es-CL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Ops</a:t>
            </a:r>
            <a:endParaRPr lang="es-CL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69838"/>
              </p:ext>
            </p:extLst>
          </p:nvPr>
        </p:nvGraphicFramePr>
        <p:xfrm>
          <a:off x="6920104" y="1097031"/>
          <a:ext cx="4255896" cy="94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5896"/>
              </a:tblGrid>
              <a:tr h="941213"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ln/>
                          <a:solidFill>
                            <a:schemeClr val="tx1"/>
                          </a:solidFill>
                        </a:rPr>
                        <a:t>Horas Trabajadas: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Omar Pizarro: </a:t>
                      </a:r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11:15</a:t>
                      </a:r>
                      <a:endParaRPr lang="es-CL" sz="1600" b="0" baseline="0" dirty="0" smtClean="0">
                        <a:ln/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Juan Carlos Garcés: </a:t>
                      </a:r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11:18</a:t>
                      </a:r>
                      <a:endParaRPr lang="es-C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893637" y="258587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Costos Hasta el Momento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1531968" y="713462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Juan Carlos Garcés </a:t>
            </a:r>
            <a:r>
              <a:rPr lang="es-CL" sz="1400" dirty="0" err="1" smtClean="0"/>
              <a:t>Bernt</a:t>
            </a:r>
            <a:r>
              <a:rPr lang="es-CL" sz="1400" dirty="0" smtClean="0"/>
              <a:t> | Omar Pizarro Spreng.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93637" y="980753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Ingeniería en Computación e Informática.</a:t>
            </a:r>
            <a:endParaRPr lang="es-CL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09533"/>
              </p:ext>
            </p:extLst>
          </p:nvPr>
        </p:nvGraphicFramePr>
        <p:xfrm>
          <a:off x="7077334" y="2426143"/>
          <a:ext cx="3324294" cy="750570"/>
        </p:xfrm>
        <a:graphic>
          <a:graphicData uri="http://schemas.openxmlformats.org/drawingml/2006/table">
            <a:tbl>
              <a:tblPr/>
              <a:tblGrid>
                <a:gridCol w="3324294"/>
              </a:tblGrid>
              <a:tr h="115381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137894">
                <a:tc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762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894">
                <a:tc>
                  <a:txBody>
                    <a:bodyPr/>
                    <a:lstStyle/>
                    <a:p>
                      <a:r>
                        <a:rPr lang="es-CL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Funcionalidades del Modulo</a:t>
                      </a:r>
                      <a:endParaRPr lang="es-CL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762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894">
                <a:tc>
                  <a:txBody>
                    <a:bodyPr/>
                    <a:lstStyle/>
                    <a:p>
                      <a:r>
                        <a:rPr lang="es-CL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GUI / Funcionalidades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762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69956"/>
              </p:ext>
            </p:extLst>
          </p:nvPr>
        </p:nvGraphicFramePr>
        <p:xfrm>
          <a:off x="7510547" y="3836073"/>
          <a:ext cx="3322454" cy="520267"/>
        </p:xfrm>
        <a:graphic>
          <a:graphicData uri="http://schemas.openxmlformats.org/drawingml/2006/table">
            <a:tbl>
              <a:tblPr/>
              <a:tblGrid>
                <a:gridCol w="3322454"/>
              </a:tblGrid>
              <a:tr h="145727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Nombre de la tarea 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87857">
                <a:tc>
                  <a:txBody>
                    <a:bodyPr/>
                    <a:lstStyle/>
                    <a:p>
                      <a:r>
                        <a:rPr lang="es-CL" sz="1450" dirty="0" smtClean="0">
                          <a:effectLst/>
                          <a:latin typeface="Calibri" panose="020F0502020204030204" pitchFamily="34" charset="0"/>
                        </a:rPr>
                        <a:t>Iteración 4</a:t>
                      </a:r>
                      <a:endParaRPr lang="es-CL" sz="105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762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869622" y="2033405"/>
            <a:ext cx="24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Tareas Terminadas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78414" y="3421411"/>
            <a:ext cx="25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Próximas Tareas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2479" y="1758892"/>
            <a:ext cx="504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F0000"/>
                </a:solidFill>
              </a:rPr>
              <a:t>|Reporte Semanal </a:t>
            </a:r>
            <a:r>
              <a:rPr lang="es-CL" b="1" dirty="0" smtClean="0">
                <a:solidFill>
                  <a:srgbClr val="FF0000"/>
                </a:solidFill>
              </a:rPr>
              <a:t>|Reporte de Pruebas|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148878" y="221019"/>
            <a:ext cx="46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Porcentaje del proyecto Completado:</a:t>
            </a:r>
          </a:p>
          <a:p>
            <a:r>
              <a:rPr lang="es-CL" dirty="0"/>
              <a:t>	</a:t>
            </a:r>
            <a:r>
              <a:rPr lang="es-CL" dirty="0" smtClean="0"/>
              <a:t>			   </a:t>
            </a:r>
            <a:r>
              <a:rPr lang="es-CL" dirty="0" smtClean="0">
                <a:solidFill>
                  <a:srgbClr val="FF0000"/>
                </a:solidFill>
              </a:rPr>
              <a:t>86,6%</a:t>
            </a:r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477000" y="431800"/>
            <a:ext cx="0" cy="6273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75000"/>
                <a:alpha val="2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89559" y="1473200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93891"/>
              </p:ext>
            </p:extLst>
          </p:nvPr>
        </p:nvGraphicFramePr>
        <p:xfrm>
          <a:off x="7857156" y="5097048"/>
          <a:ext cx="2846387" cy="889471"/>
        </p:xfrm>
        <a:graphic>
          <a:graphicData uri="http://schemas.openxmlformats.org/drawingml/2006/table">
            <a:tbl>
              <a:tblPr/>
              <a:tblGrid>
                <a:gridCol w="1452248"/>
                <a:gridCol w="1394139"/>
              </a:tblGrid>
              <a:tr h="26507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Ultima Revisión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50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Documentos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Aplicación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59323"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82477"/>
              </p:ext>
            </p:extLst>
          </p:nvPr>
        </p:nvGraphicFramePr>
        <p:xfrm>
          <a:off x="2126666" y="5596664"/>
          <a:ext cx="4210634" cy="1094319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179674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Limitado.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Escases de Recursos Humanos.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effectLst/>
                          <a:latin typeface="Calibri" panose="020F0502020204030204" pitchFamily="34" charset="0"/>
                        </a:rPr>
                        <a:t>Cierre del proyecto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3563429" y="5254940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Activos</a:t>
            </a:r>
            <a:endParaRPr lang="es-CL" sz="1400" dirty="0"/>
          </a:p>
        </p:txBody>
      </p:sp>
      <p:cxnSp>
        <p:nvCxnSpPr>
          <p:cNvPr id="30" name="Conector recto 29"/>
          <p:cNvCxnSpPr/>
          <p:nvPr/>
        </p:nvCxnSpPr>
        <p:spPr>
          <a:xfrm>
            <a:off x="789559" y="2377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1266"/>
              </p:ext>
            </p:extLst>
          </p:nvPr>
        </p:nvGraphicFramePr>
        <p:xfrm>
          <a:off x="769840" y="3114137"/>
          <a:ext cx="2417422" cy="479336"/>
        </p:xfrm>
        <a:graphic>
          <a:graphicData uri="http://schemas.openxmlformats.org/drawingml/2006/table">
            <a:tbl>
              <a:tblPr/>
              <a:tblGrid>
                <a:gridCol w="1211821"/>
                <a:gridCol w="1205601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HH trabajadas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Precio HH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22:33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89559" y="3594186"/>
            <a:ext cx="25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Total: </a:t>
            </a:r>
            <a:r>
              <a:rPr lang="es-CL" sz="1400" b="1" dirty="0">
                <a:solidFill>
                  <a:srgbClr val="92D050"/>
                </a:solidFill>
              </a:rPr>
              <a:t>$ $ </a:t>
            </a:r>
            <a:r>
              <a:rPr lang="es-CL" sz="1400" b="1" dirty="0" smtClean="0">
                <a:solidFill>
                  <a:srgbClr val="92D050"/>
                </a:solidFill>
              </a:rPr>
              <a:t>1.399.132 </a:t>
            </a:r>
            <a:r>
              <a:rPr lang="es-CL" sz="1400" b="1" dirty="0" smtClean="0">
                <a:solidFill>
                  <a:srgbClr val="92D050"/>
                </a:solidFill>
              </a:rPr>
              <a:t>.-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48879"/>
              </p:ext>
            </p:extLst>
          </p:nvPr>
        </p:nvGraphicFramePr>
        <p:xfrm>
          <a:off x="3561547" y="3102353"/>
          <a:ext cx="2681304" cy="479336"/>
        </p:xfrm>
        <a:graphic>
          <a:graphicData uri="http://schemas.openxmlformats.org/drawingml/2006/table">
            <a:tbl>
              <a:tblPr/>
              <a:tblGrid>
                <a:gridCol w="1340652"/>
                <a:gridCol w="1340652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Utilizado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Disponible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40,4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59,6%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Conector recto 32"/>
          <p:cNvCxnSpPr/>
          <p:nvPr/>
        </p:nvCxnSpPr>
        <p:spPr>
          <a:xfrm>
            <a:off x="813210" y="4282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485085" y="3594186"/>
            <a:ext cx="2251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Presupuesto: $5.823.107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89783"/>
              </p:ext>
            </p:extLst>
          </p:nvPr>
        </p:nvGraphicFramePr>
        <p:xfrm>
          <a:off x="659406" y="4644226"/>
          <a:ext cx="4210634" cy="542248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  <a:r>
                        <a:rPr lang="es-CL" sz="1200" baseline="0" dirty="0" smtClean="0">
                          <a:effectLst/>
                          <a:latin typeface="Calibri" panose="020F0502020204030204" pitchFamily="34" charset="0"/>
                        </a:rPr>
                        <a:t> del proyecto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1791016" y="4306973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Identificados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15736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556</TotalTime>
  <Words>122</Words>
  <Application>Microsoft Office PowerPoint</Application>
  <PresentationFormat>Panorámica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Juanka</dc:creator>
  <cp:lastModifiedBy>Omar Pizarro Spreng</cp:lastModifiedBy>
  <cp:revision>63</cp:revision>
  <dcterms:created xsi:type="dcterms:W3CDTF">2013-08-29T01:29:20Z</dcterms:created>
  <dcterms:modified xsi:type="dcterms:W3CDTF">2013-11-21T03:14:26Z</dcterms:modified>
</cp:coreProperties>
</file>