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5"/>
    <p:restoredTop sz="87468"/>
  </p:normalViewPr>
  <p:slideViewPr>
    <p:cSldViewPr snapToGrid="0">
      <p:cViewPr varScale="1">
        <p:scale>
          <a:sx n="240" d="100"/>
          <a:sy n="240" d="100"/>
        </p:scale>
        <p:origin x="5920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-342900">
              <a:buSzPts val="1800"/>
              <a:buChar char="●"/>
            </a:pPr>
            <a:r>
              <a:rPr lang="en-US" sz="1100" dirty="0"/>
              <a:t>Course materials are allowed. No generative AI allowed, e.g., </a:t>
            </a:r>
            <a:r>
              <a:rPr lang="en-US" sz="1100" dirty="0" err="1"/>
              <a:t>ChatGPT</a:t>
            </a:r>
            <a:endParaRPr lang="en-US" sz="1100" dirty="0"/>
          </a:p>
          <a:p>
            <a:pPr lvl="1" indent="-342900">
              <a:buSzPts val="1800"/>
              <a:buChar char="●"/>
            </a:pPr>
            <a:r>
              <a:rPr lang="en-US" sz="1100" dirty="0"/>
              <a:t>For whatever resources you have used, citations are important. They need to be clear and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Assignments: 35%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Projects: 15%</a:t>
            </a:r>
          </a:p>
          <a:p>
            <a:pPr lvl="1" indent="-342900">
              <a:buSzPts val="1800"/>
              <a:buChar char="●"/>
            </a:pPr>
            <a:r>
              <a:rPr lang="en-US" sz="24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Quiz: 10% (4 quizzes total)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(extra credit) 5% </a:t>
            </a: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Format of midterm and final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Open book (instead of closed book)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r>
              <a:rPr lang="en-US" sz="2400" dirty="0"/>
              <a:t>More details on policies coming soon</a:t>
            </a:r>
          </a:p>
          <a:p>
            <a:pPr lvl="1" indent="-342900">
              <a:buSzPts val="1800"/>
              <a:buChar char="●"/>
            </a:pP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293</Words>
  <Application>Microsoft Macintosh PowerPoint</Application>
  <PresentationFormat>On-screen Show (16:9)</PresentationFormat>
  <Paragraphs>59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50</cp:revision>
  <dcterms:modified xsi:type="dcterms:W3CDTF">2023-09-05T13:42:11Z</dcterms:modified>
</cp:coreProperties>
</file>