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8"/>
  </p:notesMasterIdLst>
  <p:sldIdLst>
    <p:sldId id="257" r:id="rId2"/>
    <p:sldId id="264" r:id="rId3"/>
    <p:sldId id="259" r:id="rId4"/>
    <p:sldId id="258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"/>
    <p:restoredTop sz="87492"/>
  </p:normalViewPr>
  <p:slideViewPr>
    <p:cSldViewPr snapToGrid="0">
      <p:cViewPr varScale="1">
        <p:scale>
          <a:sx n="336" d="100"/>
          <a:sy n="336" d="100"/>
        </p:scale>
        <p:origin x="344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7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400" dirty="0">
                <a:solidFill>
                  <a:schemeClr val="tx1"/>
                </a:solidFill>
              </a:rPr>
              <a:t>Grading structure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Assignments (4): 35%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Projects (2): 15%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Quiz (4-5): 10%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Midterm: </a:t>
            </a:r>
            <a:r>
              <a:rPr lang="en-US" sz="23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20% =&gt; 10% 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rgbClr val="FF0000"/>
                </a:solidFill>
                <a:latin typeface="Helvetica Neue" panose="02000503000000020004" pitchFamily="2" charset="0"/>
              </a:rPr>
              <a:t>Late submission 20% penalty</a:t>
            </a:r>
            <a:endParaRPr lang="en-US" sz="23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Final: </a:t>
            </a:r>
            <a:r>
              <a:rPr lang="en-US" sz="2300" b="1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20% =&gt; 30%</a:t>
            </a:r>
          </a:p>
          <a:p>
            <a:pPr lvl="2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en-US" sz="2300" dirty="0">
                <a:solidFill>
                  <a:srgbClr val="FF0000"/>
                </a:solidFill>
                <a:latin typeface="Helvetica Neue" panose="02000503000000020004" pitchFamily="2" charset="0"/>
              </a:rPr>
              <a:t>Late submission 30% penalty</a:t>
            </a:r>
            <a:endParaRPr lang="en-US" sz="23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endParaRPr lang="en-US" sz="2300" b="1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Extra credit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5%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Base line 1%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Q &amp; A in class 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Office hours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Others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endParaRPr lang="en-US" sz="23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symposium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Oct.19</a:t>
            </a: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): 1% </a:t>
            </a: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Upload one or two paragraphs about: 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latin typeface="Helvetica Neue" panose="02000503000000020004" pitchFamily="2" charset="0"/>
              </a:rPr>
              <a:t>The talk(s) you went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What do you think about the contents of the talk(s). What do you like and dislike?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3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945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400" dirty="0"/>
              <a:t>Midterm</a:t>
            </a:r>
            <a:endParaRPr lang="en" sz="2800" dirty="0"/>
          </a:p>
          <a:p>
            <a:pPr marL="822960" lvl="1" indent="-342900">
              <a:buSzPts val="1800"/>
              <a:buChar char="●"/>
            </a:pPr>
            <a:r>
              <a:rPr lang="en-US" sz="3300" dirty="0"/>
              <a:t>Time</a:t>
            </a:r>
            <a:endParaRPr lang="en-US" sz="2400" dirty="0"/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Oct. 3rd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Midterm opens between 9:30-11:30am at Canvas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Format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Open book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No internet access allowed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Download and submit in Canvas (like the assignments)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7-8 questions, all of which are open questions like the assignments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Topics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Covers all cryptography lectures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More …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No lecture on midterm day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will sit in the </a:t>
            </a:r>
            <a:r>
              <a:rPr lang="en-US" sz="2600"/>
              <a:t>classroom 010 between </a:t>
            </a:r>
            <a:r>
              <a:rPr lang="en-US" sz="2600" dirty="0"/>
              <a:t>(roughly) 10-11:15am for clarification questions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encourage you to take the exam in the classroom, so you may not miss any hints from me</a:t>
            </a: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405</Words>
  <Application>Microsoft Macintosh PowerPoint</Application>
  <PresentationFormat>On-screen Show (16:9)</PresentationFormat>
  <Paragraphs>81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77</cp:revision>
  <dcterms:modified xsi:type="dcterms:W3CDTF">2023-10-05T00:29:23Z</dcterms:modified>
</cp:coreProperties>
</file>