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2"/>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9" r:id="rId62"/>
    <p:sldId id="320" r:id="rId63"/>
    <p:sldId id="321" r:id="rId64"/>
    <p:sldId id="325" r:id="rId65"/>
    <p:sldId id="326" r:id="rId66"/>
    <p:sldId id="327" r:id="rId67"/>
    <p:sldId id="328" r:id="rId68"/>
    <p:sldId id="329" r:id="rId69"/>
    <p:sldId id="330" r:id="rId70"/>
    <p:sldId id="331"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8"/>
    <p:restoredTop sz="67399"/>
  </p:normalViewPr>
  <p:slideViewPr>
    <p:cSldViewPr snapToGrid="0">
      <p:cViewPr varScale="1">
        <p:scale>
          <a:sx n="183" d="100"/>
          <a:sy n="183" d="100"/>
        </p:scale>
        <p:origin x="1688" y="184"/>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in one-time pad, the keys should be random for each message it encrypts. </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TODO Nick (elaborate on encrypting more than 2</a:t>
            </a:r>
            <a:r>
              <a:rPr lang="en" baseline="30000" dirty="0"/>
              <a:t>n/2</a:t>
            </a:r>
            <a:r>
              <a:rPr lang="en" dirty="0"/>
              <a:t> blocks)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basically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it's every possible say 64 bit value 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Mon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(M</a:t>
            </a:r>
            <a:r>
              <a:rPr lang="en" sz="2100" baseline="-25000" dirty="0"/>
              <a:t>i</a:t>
            </a:r>
            <a:r>
              <a:rPr lang="en" sz="2100" dirty="0"/>
              <a:t> ⊕ C</a:t>
            </a:r>
            <a:r>
              <a:rPr lang="en" sz="2100"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two three-block messages: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4A7D6"/>
                </a:highlight>
              </a:rPr>
              <a:t>P</a:t>
            </a:r>
            <a:r>
              <a:rPr lang="en" sz="1300">
                <a:highlight>
                  <a:srgbClr val="B4A7D6"/>
                </a:highlight>
              </a:rPr>
              <a:t>3</a:t>
            </a:r>
            <a:r>
              <a:rPr lang="en"/>
              <a:t> and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6D7A8"/>
                </a:highlight>
              </a:rPr>
              <a:t>P</a:t>
            </a:r>
            <a:r>
              <a:rPr lang="en" sz="1300">
                <a:highlight>
                  <a:srgbClr val="B6D7A8"/>
                </a:highlight>
              </a:rPr>
              <a:t>4</a:t>
            </a:r>
            <a:endParaRPr sz="2200"/>
          </a:p>
          <a:p>
            <a:pPr marL="914400" lvl="1" indent="-317500" algn="l" rtl="0">
              <a:spcBef>
                <a:spcPts val="0"/>
              </a:spcBef>
              <a:spcAft>
                <a:spcPts val="0"/>
              </a:spcAft>
              <a:buSzPts val="1400"/>
              <a:buChar char="○"/>
            </a:pPr>
            <a:r>
              <a:rPr lang="en"/>
              <a:t>The first two blocks are the same for both messages, but the last block is different</a:t>
            </a:r>
            <a:endParaRPr>
              <a:highlight>
                <a:srgbClr val="B6D7A8"/>
              </a:highlight>
            </a:endParaRPr>
          </a:p>
          <a:p>
            <a:pPr marL="914400" lvl="1" indent="-317500" algn="l" rtl="0">
              <a:spcBef>
                <a:spcPts val="0"/>
              </a:spcBef>
              <a:spcAft>
                <a:spcPts val="0"/>
              </a:spcAft>
              <a:buSzPts val="1400"/>
              <a:buChar char="○"/>
            </a:pPr>
            <a:r>
              <a:rPr lang="en"/>
              <a:t>What if we encrypt them with the same IV?</a:t>
            </a:r>
            <a:endParaRPr/>
          </a:p>
          <a:p>
            <a:pPr marL="457200" lvl="0" indent="-342900" algn="l" rtl="0">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2867034590"/>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dirty="0"/>
              <a:t>M</a:t>
            </a:r>
            <a:r>
              <a:rPr lang="en" dirty="0"/>
              <a:t>'</a:t>
            </a:r>
            <a:endParaRPr dirty="0"/>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TotalTime>
  <Words>8189</Words>
  <Application>Microsoft Macintosh PowerPoint</Application>
  <PresentationFormat>On-screen Show (16:9)</PresentationFormat>
  <Paragraphs>919</Paragraphs>
  <Slides>70</Slides>
  <Notes>70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86</cp:revision>
  <dcterms:modified xsi:type="dcterms:W3CDTF">2023-08-29T02:31:10Z</dcterms:modified>
</cp:coreProperties>
</file>