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93" r:id="rId2"/>
    <p:sldId id="299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64" y="11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F7D7B2-1D92-46BD-865F-B5A7494AA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15C91C-9F8F-4E70-851E-D9C39C2987AB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FA3FF-8059-46DC-A0A5-3C15145934AC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4DF4F9-6D9D-4A0B-9A72-48E95403A926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A06579-CE10-4363-8E53-D770B387879F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93416F-B616-4D24-B8D1-6414EE7CA4E6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3CFA71-59F6-404D-8A16-32CAF8A67918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5A5BE1-E9BB-479C-9EFE-3C2E2262014F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EE68D-B35C-4C79-A142-2F0AEFD7D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7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1D2D9-BFA8-404E-A666-16D34A1AD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90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9B748-DA09-462B-89B8-5B0EC8152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47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B64DD-3FD6-4D62-870C-8909C13EA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E4BDA-37E6-4422-A2DB-4B53D4C95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5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BB023-64E5-4DBB-A87E-7315DFF27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6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3F9A6-04C1-4A2F-869E-2C2E42DEAF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6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61979-33EF-4BF6-8889-B1BDAFE3F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53C4C-0A81-407F-B68A-2D9572AA0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D7DD2-3875-4464-A1F3-2733F5D53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9C55D-163A-4745-87AB-AC810313E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3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55615-1DA1-49C7-BC43-EB98A50A1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1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E7C5A9-BA06-44EE-87F1-1BD8A1D6F9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1: Background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Concepts of CIA: confidentiality, integrity, and availability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Confidentiality: concealment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 need arises from sensitive fields (military, industry)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Examples: encryption (protect the key), access control, </a:t>
            </a:r>
            <a:r>
              <a:rPr lang="en-US" altLang="en-US" sz="2400" b="1"/>
              <a:t>existence of the data</a:t>
            </a:r>
            <a:r>
              <a:rPr lang="en-US" altLang="en-US" sz="2400"/>
              <a:t>, resource hiding (configuration, how many servers does google have?)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1: Background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Integrity: prevent unauthorized or improper changes, is directly related to trustworthiness of data and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Include data integrity and origin integrity (has impact on trust), therefore, related to credibility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Prevention: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prevent unauthorized changes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changes in unauthorized ways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Detection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Report integrity violation (confine dirty data??)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1: Background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Concepts of CIA: confidentiality, integrity, and availability (continued)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Availability: ability to use the data or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 of highway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DoS or DDoS attacks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Very difficult to detect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Is it attack or we are unlucky today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Attacker will mess with the security methods as well (packet tracing)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Threats:</a:t>
            </a:r>
          </a:p>
          <a:p>
            <a:pPr lvl="1" eaLnBrk="1" hangingPunct="1"/>
            <a:r>
              <a:rPr lang="en-US" altLang="en-US"/>
              <a:t>A potential violation of security (not necessarily occur at this moment). </a:t>
            </a:r>
          </a:p>
          <a:p>
            <a:pPr lvl="2" eaLnBrk="1" hangingPunct="1"/>
            <a:r>
              <a:rPr lang="en-US" altLang="en-US"/>
              <a:t>The actions that cause such violations are called attacks.</a:t>
            </a:r>
          </a:p>
          <a:p>
            <a:pPr lvl="2" eaLnBrk="1" hangingPunct="1"/>
            <a:r>
              <a:rPr lang="en-US" altLang="en-US"/>
              <a:t>4 classes of threats:</a:t>
            </a:r>
          </a:p>
          <a:p>
            <a:pPr lvl="3" eaLnBrk="1" hangingPunct="1"/>
            <a:r>
              <a:rPr lang="en-US" altLang="en-US"/>
              <a:t>Disclosure: unauthorized access to data</a:t>
            </a:r>
          </a:p>
          <a:p>
            <a:pPr lvl="3" eaLnBrk="1" hangingPunct="1"/>
            <a:r>
              <a:rPr lang="en-US" altLang="en-US"/>
              <a:t>Deception: acceptance of false data</a:t>
            </a:r>
          </a:p>
          <a:p>
            <a:pPr lvl="3" eaLnBrk="1" hangingPunct="1"/>
            <a:r>
              <a:rPr lang="en-US" altLang="en-US"/>
              <a:t>Disruption: interruption or prevention of correct operation</a:t>
            </a:r>
          </a:p>
          <a:p>
            <a:pPr lvl="3" eaLnBrk="1" hangingPunct="1"/>
            <a:r>
              <a:rPr lang="en-US" altLang="en-US"/>
              <a:t>Usurpation: unauthorized control of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 of threats: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Snooping: unauthorized interception, is a kind of disclosure (eavesdrop on wireless). Countered by confidentiality or other information hiding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Modification: unauthorized change of data, may lead to deception, disruption, and usurpation. Countered by integrity.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Spoofing: impersonation, may lead to deception and usurpation. Countered by integrity.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Difference b/w impersonation and 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Denial of receipt or origin: is a kind of deception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Interesting questions: simultaneous contract signing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Policy and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Policy is a statement of what is and what is not allowed.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When two communicating parties have different policies, they may need to compromise (example b/w univ. and industry)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Mechanism is a method to enforce a policy.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May impact the system performance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Prevention: to fail an attack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Detection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Recovery: fix not only data, but also vulnerabilities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Tolerance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Assumptions:</a:t>
            </a:r>
          </a:p>
          <a:p>
            <a:pPr lvl="1" eaLnBrk="1" hangingPunct="1"/>
            <a:r>
              <a:rPr lang="en-US" altLang="en-US" sz="2400"/>
              <a:t>Security rests on assumptions of the required security and application environments</a:t>
            </a:r>
          </a:p>
          <a:p>
            <a:pPr lvl="1" eaLnBrk="1" hangingPunct="1"/>
            <a:r>
              <a:rPr lang="en-US" altLang="en-US" sz="2400"/>
              <a:t>Assumptions of a security policy</a:t>
            </a:r>
          </a:p>
          <a:p>
            <a:pPr lvl="2" eaLnBrk="1" hangingPunct="1"/>
            <a:r>
              <a:rPr lang="en-US" altLang="en-US" sz="2000"/>
              <a:t>A policy can correctly and unambiguously partitions system states into secure and insecure</a:t>
            </a:r>
          </a:p>
          <a:p>
            <a:pPr lvl="2" eaLnBrk="1" hangingPunct="1"/>
            <a:r>
              <a:rPr lang="en-US" altLang="en-US" sz="2000"/>
              <a:t>A security mechanism will prevent a system from entering a insecure state</a:t>
            </a:r>
          </a:p>
          <a:p>
            <a:pPr lvl="2" eaLnBrk="1" hangingPunct="1"/>
            <a:r>
              <a:rPr lang="en-US" altLang="en-US" sz="2000"/>
              <a:t>Define a security mechanism as secure, precise, or broad (the example of highway)</a:t>
            </a:r>
          </a:p>
          <a:p>
            <a:pPr lvl="2" eaLnBrk="1" hangingPunct="1"/>
            <a:r>
              <a:rPr lang="en-US" altLang="en-US" sz="2000"/>
              <a:t>In real life, security mechanisms are usually broad (Why?)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467</Words>
  <Application>Microsoft Macintosh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Chap 1: Background</vt:lpstr>
      <vt:lpstr>Chap 1: Background</vt:lpstr>
      <vt:lpstr>Chap 1: Background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800  Cryptography</dc:title>
  <dc:creator>Weichao Wang</dc:creator>
  <cp:lastModifiedBy>Jian Xiang</cp:lastModifiedBy>
  <cp:revision>183</cp:revision>
  <dcterms:created xsi:type="dcterms:W3CDTF">2005-08-20T15:21:16Z</dcterms:created>
  <dcterms:modified xsi:type="dcterms:W3CDTF">2023-08-17T03:08:27Z</dcterms:modified>
</cp:coreProperties>
</file>